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3.xml" ContentType="application/vnd.openxmlformats-officedocument.theme+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4.xml" ContentType="application/vnd.openxmlformats-officedocument.theme+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5.xml" ContentType="application/vnd.openxmlformats-officedocument.theme+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theme/themeOverride1.xml" ContentType="application/vnd.openxmlformats-officedocument.themeOverr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theme/themeOverride2.xml" ContentType="application/vnd.openxmlformats-officedocument.themeOverr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theme/themeOverride3.xml" ContentType="application/vnd.openxmlformats-officedocument.themeOverrid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theme/themeOverride4.xml" ContentType="application/vnd.openxmlformats-officedocument.themeOverrid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theme/themeOverride5.xml" ContentType="application/vnd.openxmlformats-officedocument.themeOverrid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theme/themeOverride6.xml" ContentType="application/vnd.openxmlformats-officedocument.themeOverrid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theme/themeOverride7.xml" ContentType="application/vnd.openxmlformats-officedocument.themeOverride+xml"/>
  <Override PartName="/ppt/theme/themeOverride8.xml" ContentType="application/vnd.openxmlformats-officedocument.themeOverride+xml"/>
  <Override PartName="/ppt/notesSlides/notesSlide25.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theme/themeOverride9.xml" ContentType="application/vnd.openxmlformats-officedocument.themeOverride+xml"/>
  <Override PartName="/ppt/notesSlides/notesSlide26.xml" ContentType="application/vnd.openxmlformats-officedocument.presentationml.notesSlide+xml"/>
  <Override PartName="/ppt/theme/themeOverride10.xml" ContentType="application/vnd.openxmlformats-officedocument.themeOverride+xml"/>
  <Override PartName="/ppt/notesSlides/notesSlide27.xml" ContentType="application/vnd.openxmlformats-officedocument.presentationml.notesSlide+xml"/>
  <Override PartName="/ppt/theme/themeOverride11.xml" ContentType="application/vnd.openxmlformats-officedocument.themeOverride+xml"/>
  <Override PartName="/ppt/notesSlides/notesSlide28.xml" ContentType="application/vnd.openxmlformats-officedocument.presentationml.notesSlide+xml"/>
  <Override PartName="/ppt/theme/themeOverride12.xml" ContentType="application/vnd.openxmlformats-officedocument.themeOverride+xml"/>
  <Override PartName="/ppt/notesSlides/notesSlide29.xml" ContentType="application/vnd.openxmlformats-officedocument.presentationml.notesSlide+xml"/>
  <Override PartName="/ppt/theme/themeOverride13.xml" ContentType="application/vnd.openxmlformats-officedocument.themeOverride+xml"/>
  <Override PartName="/ppt/notesSlides/notesSlide30.xml" ContentType="application/vnd.openxmlformats-officedocument.presentationml.notesSlide+xml"/>
  <Override PartName="/ppt/theme/themeOverride14.xml" ContentType="application/vnd.openxmlformats-officedocument.themeOverr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theme/themeOverride15.xml" ContentType="application/vnd.openxmlformats-officedocument.themeOverride+xml"/>
  <Override PartName="/ppt/notesSlides/notesSlide33.xml" ContentType="application/vnd.openxmlformats-officedocument.presentationml.notesSlide+xml"/>
  <Override PartName="/ppt/theme/themeOverride16.xml" ContentType="application/vnd.openxmlformats-officedocument.themeOverr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theme/themeOverride17.xml" ContentType="application/vnd.openxmlformats-officedocument.themeOverride+xml"/>
  <Override PartName="/ppt/theme/themeOverride18.xml" ContentType="application/vnd.openxmlformats-officedocument.themeOverr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36.xml" ContentType="application/vnd.openxmlformats-officedocument.presentationml.notesSlid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drawings/drawing1.xml" ContentType="application/vnd.openxmlformats-officedocument.drawingml.chartshapes+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2" r:id="rId4"/>
    <p:sldMasterId id="2147483703" r:id="rId5"/>
    <p:sldMasterId id="2147483734" r:id="rId6"/>
    <p:sldMasterId id="2147483678" r:id="rId7"/>
    <p:sldMasterId id="2147483751" r:id="rId8"/>
    <p:sldMasterId id="2147483755" r:id="rId9"/>
  </p:sldMasterIdLst>
  <p:notesMasterIdLst>
    <p:notesMasterId r:id="rId111"/>
  </p:notesMasterIdLst>
  <p:sldIdLst>
    <p:sldId id="284" r:id="rId10"/>
    <p:sldId id="344" r:id="rId11"/>
    <p:sldId id="361" r:id="rId12"/>
    <p:sldId id="362" r:id="rId13"/>
    <p:sldId id="364" r:id="rId14"/>
    <p:sldId id="365" r:id="rId15"/>
    <p:sldId id="407" r:id="rId16"/>
    <p:sldId id="408" r:id="rId17"/>
    <p:sldId id="409" r:id="rId18"/>
    <p:sldId id="410" r:id="rId19"/>
    <p:sldId id="411" r:id="rId20"/>
    <p:sldId id="412" r:id="rId21"/>
    <p:sldId id="413" r:id="rId22"/>
    <p:sldId id="414" r:id="rId23"/>
    <p:sldId id="415" r:id="rId24"/>
    <p:sldId id="416" r:id="rId25"/>
    <p:sldId id="417" r:id="rId26"/>
    <p:sldId id="418" r:id="rId27"/>
    <p:sldId id="368" r:id="rId28"/>
    <p:sldId id="419" r:id="rId29"/>
    <p:sldId id="420" r:id="rId30"/>
    <p:sldId id="421" r:id="rId31"/>
    <p:sldId id="390" r:id="rId32"/>
    <p:sldId id="391" r:id="rId33"/>
    <p:sldId id="422" r:id="rId34"/>
    <p:sldId id="423" r:id="rId35"/>
    <p:sldId id="424" r:id="rId36"/>
    <p:sldId id="363" r:id="rId37"/>
    <p:sldId id="425" r:id="rId38"/>
    <p:sldId id="426" r:id="rId39"/>
    <p:sldId id="427" r:id="rId40"/>
    <p:sldId id="432" r:id="rId41"/>
    <p:sldId id="286" r:id="rId42"/>
    <p:sldId id="328" r:id="rId43"/>
    <p:sldId id="324" r:id="rId44"/>
    <p:sldId id="326" r:id="rId45"/>
    <p:sldId id="433" r:id="rId46"/>
    <p:sldId id="392" r:id="rId47"/>
    <p:sldId id="393" r:id="rId48"/>
    <p:sldId id="345" r:id="rId49"/>
    <p:sldId id="346" r:id="rId50"/>
    <p:sldId id="347" r:id="rId51"/>
    <p:sldId id="348" r:id="rId52"/>
    <p:sldId id="349" r:id="rId53"/>
    <p:sldId id="350" r:id="rId54"/>
    <p:sldId id="357" r:id="rId55"/>
    <p:sldId id="354" r:id="rId56"/>
    <p:sldId id="355" r:id="rId57"/>
    <p:sldId id="356" r:id="rId58"/>
    <p:sldId id="358" r:id="rId59"/>
    <p:sldId id="359" r:id="rId60"/>
    <p:sldId id="360" r:id="rId61"/>
    <p:sldId id="353" r:id="rId62"/>
    <p:sldId id="278" r:id="rId63"/>
    <p:sldId id="394" r:id="rId64"/>
    <p:sldId id="369" r:id="rId65"/>
    <p:sldId id="321" r:id="rId66"/>
    <p:sldId id="335" r:id="rId67"/>
    <p:sldId id="316" r:id="rId68"/>
    <p:sldId id="334" r:id="rId69"/>
    <p:sldId id="320" r:id="rId70"/>
    <p:sldId id="331" r:id="rId71"/>
    <p:sldId id="337" r:id="rId72"/>
    <p:sldId id="317" r:id="rId73"/>
    <p:sldId id="338" r:id="rId74"/>
    <p:sldId id="323" r:id="rId75"/>
    <p:sldId id="339" r:id="rId76"/>
    <p:sldId id="329" r:id="rId77"/>
    <p:sldId id="279" r:id="rId78"/>
    <p:sldId id="370" r:id="rId79"/>
    <p:sldId id="371" r:id="rId80"/>
    <p:sldId id="372" r:id="rId81"/>
    <p:sldId id="333" r:id="rId82"/>
    <p:sldId id="340" r:id="rId83"/>
    <p:sldId id="343" r:id="rId84"/>
    <p:sldId id="342" r:id="rId85"/>
    <p:sldId id="332" r:id="rId86"/>
    <p:sldId id="373" r:id="rId87"/>
    <p:sldId id="374" r:id="rId88"/>
    <p:sldId id="375" r:id="rId89"/>
    <p:sldId id="376" r:id="rId90"/>
    <p:sldId id="341" r:id="rId91"/>
    <p:sldId id="336" r:id="rId92"/>
    <p:sldId id="377" r:id="rId93"/>
    <p:sldId id="378" r:id="rId94"/>
    <p:sldId id="395" r:id="rId95"/>
    <p:sldId id="396" r:id="rId96"/>
    <p:sldId id="397" r:id="rId97"/>
    <p:sldId id="398" r:id="rId98"/>
    <p:sldId id="399" r:id="rId99"/>
    <p:sldId id="400" r:id="rId100"/>
    <p:sldId id="401" r:id="rId101"/>
    <p:sldId id="402" r:id="rId102"/>
    <p:sldId id="403" r:id="rId103"/>
    <p:sldId id="404" r:id="rId104"/>
    <p:sldId id="405" r:id="rId105"/>
    <p:sldId id="406" r:id="rId106"/>
    <p:sldId id="429" r:id="rId107"/>
    <p:sldId id="428" r:id="rId108"/>
    <p:sldId id="430" r:id="rId109"/>
    <p:sldId id="431" r:id="rId110"/>
  </p:sldIdLst>
  <p:sldSz cx="10363200" cy="77724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DA603DE0-2E24-4944-93C4-4C35587BED30}">
          <p14:sldIdLst>
            <p14:sldId id="284"/>
            <p14:sldId id="344"/>
            <p14:sldId id="361"/>
            <p14:sldId id="362"/>
            <p14:sldId id="364"/>
            <p14:sldId id="365"/>
            <p14:sldId id="407"/>
            <p14:sldId id="408"/>
            <p14:sldId id="409"/>
            <p14:sldId id="410"/>
            <p14:sldId id="411"/>
            <p14:sldId id="412"/>
            <p14:sldId id="413"/>
            <p14:sldId id="414"/>
            <p14:sldId id="415"/>
            <p14:sldId id="416"/>
            <p14:sldId id="417"/>
            <p14:sldId id="418"/>
            <p14:sldId id="368"/>
            <p14:sldId id="419"/>
            <p14:sldId id="420"/>
            <p14:sldId id="421"/>
            <p14:sldId id="390"/>
            <p14:sldId id="391"/>
            <p14:sldId id="422"/>
            <p14:sldId id="423"/>
            <p14:sldId id="424"/>
            <p14:sldId id="363"/>
            <p14:sldId id="425"/>
            <p14:sldId id="426"/>
            <p14:sldId id="427"/>
            <p14:sldId id="432"/>
            <p14:sldId id="286"/>
            <p14:sldId id="328"/>
            <p14:sldId id="324"/>
            <p14:sldId id="326"/>
            <p14:sldId id="433"/>
            <p14:sldId id="392"/>
            <p14:sldId id="393"/>
            <p14:sldId id="345"/>
            <p14:sldId id="346"/>
            <p14:sldId id="347"/>
            <p14:sldId id="348"/>
            <p14:sldId id="349"/>
            <p14:sldId id="350"/>
            <p14:sldId id="357"/>
            <p14:sldId id="354"/>
            <p14:sldId id="355"/>
            <p14:sldId id="356"/>
            <p14:sldId id="358"/>
            <p14:sldId id="359"/>
            <p14:sldId id="360"/>
            <p14:sldId id="353"/>
            <p14:sldId id="278"/>
            <p14:sldId id="394"/>
            <p14:sldId id="369"/>
            <p14:sldId id="321"/>
            <p14:sldId id="335"/>
            <p14:sldId id="316"/>
            <p14:sldId id="334"/>
            <p14:sldId id="320"/>
            <p14:sldId id="331"/>
            <p14:sldId id="337"/>
            <p14:sldId id="317"/>
            <p14:sldId id="338"/>
            <p14:sldId id="323"/>
            <p14:sldId id="339"/>
            <p14:sldId id="329"/>
            <p14:sldId id="279"/>
            <p14:sldId id="370"/>
          </p14:sldIdLst>
        </p14:section>
        <p14:section name="Default Section" id="{5DCE96AD-8B8B-4C4C-B95E-0378FD769BFE}">
          <p14:sldIdLst>
            <p14:sldId id="371"/>
            <p14:sldId id="372"/>
            <p14:sldId id="333"/>
            <p14:sldId id="340"/>
            <p14:sldId id="343"/>
            <p14:sldId id="342"/>
            <p14:sldId id="332"/>
            <p14:sldId id="373"/>
            <p14:sldId id="374"/>
            <p14:sldId id="375"/>
            <p14:sldId id="376"/>
            <p14:sldId id="341"/>
            <p14:sldId id="336"/>
            <p14:sldId id="377"/>
            <p14:sldId id="378"/>
            <p14:sldId id="395"/>
            <p14:sldId id="396"/>
            <p14:sldId id="397"/>
            <p14:sldId id="398"/>
            <p14:sldId id="399"/>
            <p14:sldId id="400"/>
            <p14:sldId id="401"/>
            <p14:sldId id="402"/>
            <p14:sldId id="403"/>
            <p14:sldId id="404"/>
            <p14:sldId id="405"/>
            <p14:sldId id="406"/>
            <p14:sldId id="429"/>
            <p14:sldId id="428"/>
            <p14:sldId id="430"/>
            <p14:sldId id="431"/>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E125C77D-1EC8-15A5-3835-610DF5575008}" name="Robertson, Dana Anne CIV DLA OFFICE OF DIRECTOR (USA)" initials="DR" userId="S::Dana.Robertson@dla.mil::f21c9a03-5b49-44c9-8a5e-442df53b3a14" providerId="AD"/>
  <p188:author id="{F40EF7EA-5471-7D38-26A7-8BDF68FE1313}" name="Caffarena, Rosana M." initials="RC" userId="S::rcaffarena@koniag-gs.com::eab65571-eb4b-45c9-b5a0-35b4f7d5fd16" providerId="AD"/>
  <p188:author id="{ACD983F6-399B-16C2-8A93-5F3E266C4C75}" name="Rowland, Nicole M CIV DLA OFFICE OF DIRECTOR (USA)" initials="R(" userId="S::nicole.rowland@dla.mil::655bc2f3-721e-41e5-a061-c6f73b3c9801" providerId="AD"/>
  <p188:author id="{BB17A9F9-8EC3-BAC3-C575-72E5BBCB7032}" name="Rowland, Nicole M CIV DLA OFFICE OF DIRECTOR (USA)" initials="NR" userId="S::Nicole.Rowland@dla.mil::655bc2f3-721e-41e5-a061-c6f73b3c9801"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FF3399"/>
    <a:srgbClr val="000000"/>
    <a:srgbClr val="FEFEFE"/>
    <a:srgbClr val="21412D"/>
    <a:srgbClr val="306143"/>
    <a:srgbClr val="7EC099"/>
    <a:srgbClr val="A9D4BA"/>
    <a:srgbClr val="D4E9DB"/>
    <a:srgbClr val="3E805A"/>
    <a:srgbClr val="5F401D"/>
  </p:clrMru>
  <p:extLst>
    <p:ext uri="{E76CE94A-603C-4142-B9EB-6D1370010A27}">
      <p14:discardImageEditData xmlns:p14="http://schemas.microsoft.com/office/powerpoint/2010/main" val="0"/>
    </p:ext>
    <p:ext uri="{D31A062A-798A-4329-ABDD-BBA856620510}">
      <p14:defaultImageDpi xmlns:p14="http://schemas.microsoft.com/office/powerpoint/2010/main" val="33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A0D8C84-5061-462C-99F2-C3FD1B2D7E1E}" v="4" dt="2026-06-29T19:30:28.754"/>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9" d="100"/>
          <a:sy n="79" d="100"/>
        </p:scale>
        <p:origin x="120" y="2778"/>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17.xml"/><Relationship Id="rId117" Type="http://schemas.microsoft.com/office/2015/10/relationships/revisionInfo" Target="revisionInfo.xml"/><Relationship Id="rId21" Type="http://schemas.openxmlformats.org/officeDocument/2006/relationships/slide" Target="slides/slide12.xml"/><Relationship Id="rId42" Type="http://schemas.openxmlformats.org/officeDocument/2006/relationships/slide" Target="slides/slide33.xml"/><Relationship Id="rId47" Type="http://schemas.openxmlformats.org/officeDocument/2006/relationships/slide" Target="slides/slide38.xml"/><Relationship Id="rId63" Type="http://schemas.openxmlformats.org/officeDocument/2006/relationships/slide" Target="slides/slide54.xml"/><Relationship Id="rId68" Type="http://schemas.openxmlformats.org/officeDocument/2006/relationships/slide" Target="slides/slide59.xml"/><Relationship Id="rId84" Type="http://schemas.openxmlformats.org/officeDocument/2006/relationships/slide" Target="slides/slide75.xml"/><Relationship Id="rId89" Type="http://schemas.openxmlformats.org/officeDocument/2006/relationships/slide" Target="slides/slide80.xml"/><Relationship Id="rId112" Type="http://schemas.openxmlformats.org/officeDocument/2006/relationships/presProps" Target="presProps.xml"/><Relationship Id="rId16" Type="http://schemas.openxmlformats.org/officeDocument/2006/relationships/slide" Target="slides/slide7.xml"/><Relationship Id="rId107" Type="http://schemas.openxmlformats.org/officeDocument/2006/relationships/slide" Target="slides/slide98.xml"/><Relationship Id="rId11" Type="http://schemas.openxmlformats.org/officeDocument/2006/relationships/slide" Target="slides/slide2.xml"/><Relationship Id="rId32" Type="http://schemas.openxmlformats.org/officeDocument/2006/relationships/slide" Target="slides/slide23.xml"/><Relationship Id="rId37" Type="http://schemas.openxmlformats.org/officeDocument/2006/relationships/slide" Target="slides/slide28.xml"/><Relationship Id="rId53" Type="http://schemas.openxmlformats.org/officeDocument/2006/relationships/slide" Target="slides/slide44.xml"/><Relationship Id="rId58" Type="http://schemas.openxmlformats.org/officeDocument/2006/relationships/slide" Target="slides/slide49.xml"/><Relationship Id="rId74" Type="http://schemas.openxmlformats.org/officeDocument/2006/relationships/slide" Target="slides/slide65.xml"/><Relationship Id="rId79" Type="http://schemas.openxmlformats.org/officeDocument/2006/relationships/slide" Target="slides/slide70.xml"/><Relationship Id="rId102" Type="http://schemas.openxmlformats.org/officeDocument/2006/relationships/slide" Target="slides/slide93.xml"/><Relationship Id="rId5" Type="http://schemas.openxmlformats.org/officeDocument/2006/relationships/slideMaster" Target="slideMasters/slideMaster2.xml"/><Relationship Id="rId90" Type="http://schemas.openxmlformats.org/officeDocument/2006/relationships/slide" Target="slides/slide81.xml"/><Relationship Id="rId95" Type="http://schemas.openxmlformats.org/officeDocument/2006/relationships/slide" Target="slides/slide86.xml"/><Relationship Id="rId22" Type="http://schemas.openxmlformats.org/officeDocument/2006/relationships/slide" Target="slides/slide13.xml"/><Relationship Id="rId27" Type="http://schemas.openxmlformats.org/officeDocument/2006/relationships/slide" Target="slides/slide18.xml"/><Relationship Id="rId43" Type="http://schemas.openxmlformats.org/officeDocument/2006/relationships/slide" Target="slides/slide34.xml"/><Relationship Id="rId48" Type="http://schemas.openxmlformats.org/officeDocument/2006/relationships/slide" Target="slides/slide39.xml"/><Relationship Id="rId64" Type="http://schemas.openxmlformats.org/officeDocument/2006/relationships/slide" Target="slides/slide55.xml"/><Relationship Id="rId69" Type="http://schemas.openxmlformats.org/officeDocument/2006/relationships/slide" Target="slides/slide60.xml"/><Relationship Id="rId113" Type="http://schemas.openxmlformats.org/officeDocument/2006/relationships/viewProps" Target="viewProps.xml"/><Relationship Id="rId118" Type="http://schemas.microsoft.com/office/2018/10/relationships/authors" Target="authors.xml"/><Relationship Id="rId80" Type="http://schemas.openxmlformats.org/officeDocument/2006/relationships/slide" Target="slides/slide71.xml"/><Relationship Id="rId85" Type="http://schemas.openxmlformats.org/officeDocument/2006/relationships/slide" Target="slides/slide76.xml"/><Relationship Id="rId12" Type="http://schemas.openxmlformats.org/officeDocument/2006/relationships/slide" Target="slides/slide3.xml"/><Relationship Id="rId17" Type="http://schemas.openxmlformats.org/officeDocument/2006/relationships/slide" Target="slides/slide8.xml"/><Relationship Id="rId33" Type="http://schemas.openxmlformats.org/officeDocument/2006/relationships/slide" Target="slides/slide24.xml"/><Relationship Id="rId38" Type="http://schemas.openxmlformats.org/officeDocument/2006/relationships/slide" Target="slides/slide29.xml"/><Relationship Id="rId59" Type="http://schemas.openxmlformats.org/officeDocument/2006/relationships/slide" Target="slides/slide50.xml"/><Relationship Id="rId103" Type="http://schemas.openxmlformats.org/officeDocument/2006/relationships/slide" Target="slides/slide94.xml"/><Relationship Id="rId108" Type="http://schemas.openxmlformats.org/officeDocument/2006/relationships/slide" Target="slides/slide99.xml"/><Relationship Id="rId54" Type="http://schemas.openxmlformats.org/officeDocument/2006/relationships/slide" Target="slides/slide45.xml"/><Relationship Id="rId70" Type="http://schemas.openxmlformats.org/officeDocument/2006/relationships/slide" Target="slides/slide61.xml"/><Relationship Id="rId75" Type="http://schemas.openxmlformats.org/officeDocument/2006/relationships/slide" Target="slides/slide66.xml"/><Relationship Id="rId91" Type="http://schemas.openxmlformats.org/officeDocument/2006/relationships/slide" Target="slides/slide82.xml"/><Relationship Id="rId96" Type="http://schemas.openxmlformats.org/officeDocument/2006/relationships/slide" Target="slides/slide87.xml"/><Relationship Id="rId1" Type="http://schemas.openxmlformats.org/officeDocument/2006/relationships/customXml" Target="../customXml/item1.xml"/><Relationship Id="rId6" Type="http://schemas.openxmlformats.org/officeDocument/2006/relationships/slideMaster" Target="slideMasters/slideMaster3.xml"/><Relationship Id="rId23" Type="http://schemas.openxmlformats.org/officeDocument/2006/relationships/slide" Target="slides/slide14.xml"/><Relationship Id="rId28" Type="http://schemas.openxmlformats.org/officeDocument/2006/relationships/slide" Target="slides/slide19.xml"/><Relationship Id="rId49" Type="http://schemas.openxmlformats.org/officeDocument/2006/relationships/slide" Target="slides/slide40.xml"/><Relationship Id="rId114" Type="http://schemas.openxmlformats.org/officeDocument/2006/relationships/theme" Target="theme/theme1.xml"/><Relationship Id="rId10" Type="http://schemas.openxmlformats.org/officeDocument/2006/relationships/slide" Target="slides/slide1.xml"/><Relationship Id="rId31" Type="http://schemas.openxmlformats.org/officeDocument/2006/relationships/slide" Target="slides/slide22.xml"/><Relationship Id="rId44" Type="http://schemas.openxmlformats.org/officeDocument/2006/relationships/slide" Target="slides/slide35.xml"/><Relationship Id="rId52" Type="http://schemas.openxmlformats.org/officeDocument/2006/relationships/slide" Target="slides/slide43.xml"/><Relationship Id="rId60" Type="http://schemas.openxmlformats.org/officeDocument/2006/relationships/slide" Target="slides/slide51.xml"/><Relationship Id="rId65" Type="http://schemas.openxmlformats.org/officeDocument/2006/relationships/slide" Target="slides/slide56.xml"/><Relationship Id="rId73" Type="http://schemas.openxmlformats.org/officeDocument/2006/relationships/slide" Target="slides/slide64.xml"/><Relationship Id="rId78" Type="http://schemas.openxmlformats.org/officeDocument/2006/relationships/slide" Target="slides/slide69.xml"/><Relationship Id="rId81" Type="http://schemas.openxmlformats.org/officeDocument/2006/relationships/slide" Target="slides/slide72.xml"/><Relationship Id="rId86" Type="http://schemas.openxmlformats.org/officeDocument/2006/relationships/slide" Target="slides/slide77.xml"/><Relationship Id="rId94" Type="http://schemas.openxmlformats.org/officeDocument/2006/relationships/slide" Target="slides/slide85.xml"/><Relationship Id="rId99" Type="http://schemas.openxmlformats.org/officeDocument/2006/relationships/slide" Target="slides/slide90.xml"/><Relationship Id="rId101" Type="http://schemas.openxmlformats.org/officeDocument/2006/relationships/slide" Target="slides/slide92.xml"/><Relationship Id="rId4" Type="http://schemas.openxmlformats.org/officeDocument/2006/relationships/slideMaster" Target="slideMasters/slideMaster1.xml"/><Relationship Id="rId9" Type="http://schemas.openxmlformats.org/officeDocument/2006/relationships/slideMaster" Target="slideMasters/slideMaster6.xml"/><Relationship Id="rId13" Type="http://schemas.openxmlformats.org/officeDocument/2006/relationships/slide" Target="slides/slide4.xml"/><Relationship Id="rId18" Type="http://schemas.openxmlformats.org/officeDocument/2006/relationships/slide" Target="slides/slide9.xml"/><Relationship Id="rId39" Type="http://schemas.openxmlformats.org/officeDocument/2006/relationships/slide" Target="slides/slide30.xml"/><Relationship Id="rId109" Type="http://schemas.openxmlformats.org/officeDocument/2006/relationships/slide" Target="slides/slide100.xml"/><Relationship Id="rId34" Type="http://schemas.openxmlformats.org/officeDocument/2006/relationships/slide" Target="slides/slide25.xml"/><Relationship Id="rId50" Type="http://schemas.openxmlformats.org/officeDocument/2006/relationships/slide" Target="slides/slide41.xml"/><Relationship Id="rId55" Type="http://schemas.openxmlformats.org/officeDocument/2006/relationships/slide" Target="slides/slide46.xml"/><Relationship Id="rId76" Type="http://schemas.openxmlformats.org/officeDocument/2006/relationships/slide" Target="slides/slide67.xml"/><Relationship Id="rId97" Type="http://schemas.openxmlformats.org/officeDocument/2006/relationships/slide" Target="slides/slide88.xml"/><Relationship Id="rId104" Type="http://schemas.openxmlformats.org/officeDocument/2006/relationships/slide" Target="slides/slide95.xml"/><Relationship Id="rId7" Type="http://schemas.openxmlformats.org/officeDocument/2006/relationships/slideMaster" Target="slideMasters/slideMaster4.xml"/><Relationship Id="rId71" Type="http://schemas.openxmlformats.org/officeDocument/2006/relationships/slide" Target="slides/slide62.xml"/><Relationship Id="rId92" Type="http://schemas.openxmlformats.org/officeDocument/2006/relationships/slide" Target="slides/slide83.xml"/><Relationship Id="rId2" Type="http://schemas.openxmlformats.org/officeDocument/2006/relationships/customXml" Target="../customXml/item2.xml"/><Relationship Id="rId29" Type="http://schemas.openxmlformats.org/officeDocument/2006/relationships/slide" Target="slides/slide20.xml"/><Relationship Id="rId24" Type="http://schemas.openxmlformats.org/officeDocument/2006/relationships/slide" Target="slides/slide15.xml"/><Relationship Id="rId40" Type="http://schemas.openxmlformats.org/officeDocument/2006/relationships/slide" Target="slides/slide31.xml"/><Relationship Id="rId45" Type="http://schemas.openxmlformats.org/officeDocument/2006/relationships/slide" Target="slides/slide36.xml"/><Relationship Id="rId66" Type="http://schemas.openxmlformats.org/officeDocument/2006/relationships/slide" Target="slides/slide57.xml"/><Relationship Id="rId87" Type="http://schemas.openxmlformats.org/officeDocument/2006/relationships/slide" Target="slides/slide78.xml"/><Relationship Id="rId110" Type="http://schemas.openxmlformats.org/officeDocument/2006/relationships/slide" Target="slides/slide101.xml"/><Relationship Id="rId115" Type="http://schemas.openxmlformats.org/officeDocument/2006/relationships/tableStyles" Target="tableStyles.xml"/><Relationship Id="rId61" Type="http://schemas.openxmlformats.org/officeDocument/2006/relationships/slide" Target="slides/slide52.xml"/><Relationship Id="rId82" Type="http://schemas.openxmlformats.org/officeDocument/2006/relationships/slide" Target="slides/slide73.xml"/><Relationship Id="rId19" Type="http://schemas.openxmlformats.org/officeDocument/2006/relationships/slide" Target="slides/slide10.xml"/><Relationship Id="rId14" Type="http://schemas.openxmlformats.org/officeDocument/2006/relationships/slide" Target="slides/slide5.xml"/><Relationship Id="rId30" Type="http://schemas.openxmlformats.org/officeDocument/2006/relationships/slide" Target="slides/slide21.xml"/><Relationship Id="rId35" Type="http://schemas.openxmlformats.org/officeDocument/2006/relationships/slide" Target="slides/slide26.xml"/><Relationship Id="rId56" Type="http://schemas.openxmlformats.org/officeDocument/2006/relationships/slide" Target="slides/slide47.xml"/><Relationship Id="rId77" Type="http://schemas.openxmlformats.org/officeDocument/2006/relationships/slide" Target="slides/slide68.xml"/><Relationship Id="rId100" Type="http://schemas.openxmlformats.org/officeDocument/2006/relationships/slide" Target="slides/slide91.xml"/><Relationship Id="rId105" Type="http://schemas.openxmlformats.org/officeDocument/2006/relationships/slide" Target="slides/slide96.xml"/><Relationship Id="rId8" Type="http://schemas.openxmlformats.org/officeDocument/2006/relationships/slideMaster" Target="slideMasters/slideMaster5.xml"/><Relationship Id="rId51" Type="http://schemas.openxmlformats.org/officeDocument/2006/relationships/slide" Target="slides/slide42.xml"/><Relationship Id="rId72" Type="http://schemas.openxmlformats.org/officeDocument/2006/relationships/slide" Target="slides/slide63.xml"/><Relationship Id="rId93" Type="http://schemas.openxmlformats.org/officeDocument/2006/relationships/slide" Target="slides/slide84.xml"/><Relationship Id="rId98" Type="http://schemas.openxmlformats.org/officeDocument/2006/relationships/slide" Target="slides/slide89.xml"/><Relationship Id="rId3" Type="http://schemas.openxmlformats.org/officeDocument/2006/relationships/customXml" Target="../customXml/item3.xml"/><Relationship Id="rId25" Type="http://schemas.openxmlformats.org/officeDocument/2006/relationships/slide" Target="slides/slide16.xml"/><Relationship Id="rId46" Type="http://schemas.openxmlformats.org/officeDocument/2006/relationships/slide" Target="slides/slide37.xml"/><Relationship Id="rId67" Type="http://schemas.openxmlformats.org/officeDocument/2006/relationships/slide" Target="slides/slide58.xml"/><Relationship Id="rId116" Type="http://schemas.microsoft.com/office/2016/11/relationships/changesInfo" Target="changesInfos/changesInfo1.xml"/><Relationship Id="rId20" Type="http://schemas.openxmlformats.org/officeDocument/2006/relationships/slide" Target="slides/slide11.xml"/><Relationship Id="rId41" Type="http://schemas.openxmlformats.org/officeDocument/2006/relationships/slide" Target="slides/slide32.xml"/><Relationship Id="rId62" Type="http://schemas.openxmlformats.org/officeDocument/2006/relationships/slide" Target="slides/slide53.xml"/><Relationship Id="rId83" Type="http://schemas.openxmlformats.org/officeDocument/2006/relationships/slide" Target="slides/slide74.xml"/><Relationship Id="rId88" Type="http://schemas.openxmlformats.org/officeDocument/2006/relationships/slide" Target="slides/slide79.xml"/><Relationship Id="rId111" Type="http://schemas.openxmlformats.org/officeDocument/2006/relationships/notesMaster" Target="notesMasters/notesMaster1.xml"/><Relationship Id="rId15" Type="http://schemas.openxmlformats.org/officeDocument/2006/relationships/slide" Target="slides/slide6.xml"/><Relationship Id="rId36" Type="http://schemas.openxmlformats.org/officeDocument/2006/relationships/slide" Target="slides/slide27.xml"/><Relationship Id="rId57" Type="http://schemas.openxmlformats.org/officeDocument/2006/relationships/slide" Target="slides/slide48.xml"/><Relationship Id="rId106" Type="http://schemas.openxmlformats.org/officeDocument/2006/relationships/slide" Target="slides/slide97.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Baron, Michael S CIV DLA TROOP SUPPORT (USA)" userId="8a2975ff-7a86-4104-af8b-8cd5df4e0e66" providerId="ADAL" clId="{F7681711-B677-47F5-9490-9E4212EC4EEB}"/>
    <pc:docChg chg="custSel addSld delSld modSld sldOrd delMainMaster modSection">
      <pc:chgData name="Baron, Michael S CIV DLA TROOP SUPPORT (USA)" userId="8a2975ff-7a86-4104-af8b-8cd5df4e0e66" providerId="ADAL" clId="{F7681711-B677-47F5-9490-9E4212EC4EEB}" dt="2026-06-29T19:30:32.335" v="1408" actId="2696"/>
      <pc:docMkLst>
        <pc:docMk/>
      </pc:docMkLst>
      <pc:sldChg chg="add">
        <pc:chgData name="Baron, Michael S CIV DLA TROOP SUPPORT (USA)" userId="8a2975ff-7a86-4104-af8b-8cd5df4e0e66" providerId="ADAL" clId="{F7681711-B677-47F5-9490-9E4212EC4EEB}" dt="2026-06-22T17:35:54.294" v="1004"/>
        <pc:sldMkLst>
          <pc:docMk/>
          <pc:sldMk cId="3648165015" sldId="279"/>
        </pc:sldMkLst>
      </pc:sldChg>
      <pc:sldChg chg="delSp modSp mod">
        <pc:chgData name="Baron, Michael S CIV DLA TROOP SUPPORT (USA)" userId="8a2975ff-7a86-4104-af8b-8cd5df4e0e66" providerId="ADAL" clId="{F7681711-B677-47F5-9490-9E4212EC4EEB}" dt="2026-06-29T16:56:16.486" v="1399" actId="20577"/>
        <pc:sldMkLst>
          <pc:docMk/>
          <pc:sldMk cId="813985371" sldId="284"/>
        </pc:sldMkLst>
        <pc:spChg chg="mod">
          <ac:chgData name="Baron, Michael S CIV DLA TROOP SUPPORT (USA)" userId="8a2975ff-7a86-4104-af8b-8cd5df4e0e66" providerId="ADAL" clId="{F7681711-B677-47F5-9490-9E4212EC4EEB}" dt="2026-06-29T16:56:16.486" v="1399" actId="20577"/>
          <ac:spMkLst>
            <pc:docMk/>
            <pc:sldMk cId="813985371" sldId="284"/>
            <ac:spMk id="5" creationId="{FA705870-CE31-267C-FB57-C8AD1D06FEEE}"/>
          </ac:spMkLst>
        </pc:spChg>
        <pc:spChg chg="mod">
          <ac:chgData name="Baron, Michael S CIV DLA TROOP SUPPORT (USA)" userId="8a2975ff-7a86-4104-af8b-8cd5df4e0e66" providerId="ADAL" clId="{F7681711-B677-47F5-9490-9E4212EC4EEB}" dt="2026-06-25T11:43:52.373" v="1084" actId="20577"/>
          <ac:spMkLst>
            <pc:docMk/>
            <pc:sldMk cId="813985371" sldId="284"/>
            <ac:spMk id="10" creationId="{15DFB305-91D8-0DB5-8CDC-0B9920581E28}"/>
          </ac:spMkLst>
        </pc:spChg>
      </pc:sldChg>
      <pc:sldChg chg="add">
        <pc:chgData name="Baron, Michael S CIV DLA TROOP SUPPORT (USA)" userId="8a2975ff-7a86-4104-af8b-8cd5df4e0e66" providerId="ADAL" clId="{F7681711-B677-47F5-9490-9E4212EC4EEB}" dt="2026-06-29T19:30:28.720" v="1407"/>
        <pc:sldMkLst>
          <pc:docMk/>
          <pc:sldMk cId="870323654" sldId="286"/>
        </pc:sldMkLst>
      </pc:sldChg>
      <pc:sldChg chg="add">
        <pc:chgData name="Baron, Michael S CIV DLA TROOP SUPPORT (USA)" userId="8a2975ff-7a86-4104-af8b-8cd5df4e0e66" providerId="ADAL" clId="{F7681711-B677-47F5-9490-9E4212EC4EEB}" dt="2026-06-22T17:35:54.294" v="1004"/>
        <pc:sldMkLst>
          <pc:docMk/>
          <pc:sldMk cId="4134751122" sldId="316"/>
        </pc:sldMkLst>
      </pc:sldChg>
      <pc:sldChg chg="add">
        <pc:chgData name="Baron, Michael S CIV DLA TROOP SUPPORT (USA)" userId="8a2975ff-7a86-4104-af8b-8cd5df4e0e66" providerId="ADAL" clId="{F7681711-B677-47F5-9490-9E4212EC4EEB}" dt="2026-06-22T17:35:54.294" v="1004"/>
        <pc:sldMkLst>
          <pc:docMk/>
          <pc:sldMk cId="3292842673" sldId="317"/>
        </pc:sldMkLst>
      </pc:sldChg>
      <pc:sldChg chg="add">
        <pc:chgData name="Baron, Michael S CIV DLA TROOP SUPPORT (USA)" userId="8a2975ff-7a86-4104-af8b-8cd5df4e0e66" providerId="ADAL" clId="{F7681711-B677-47F5-9490-9E4212EC4EEB}" dt="2026-06-22T17:35:54.294" v="1004"/>
        <pc:sldMkLst>
          <pc:docMk/>
          <pc:sldMk cId="1145976130" sldId="320"/>
        </pc:sldMkLst>
      </pc:sldChg>
      <pc:sldChg chg="add">
        <pc:chgData name="Baron, Michael S CIV DLA TROOP SUPPORT (USA)" userId="8a2975ff-7a86-4104-af8b-8cd5df4e0e66" providerId="ADAL" clId="{F7681711-B677-47F5-9490-9E4212EC4EEB}" dt="2026-06-22T17:35:54.294" v="1004"/>
        <pc:sldMkLst>
          <pc:docMk/>
          <pc:sldMk cId="4088854425" sldId="321"/>
        </pc:sldMkLst>
      </pc:sldChg>
      <pc:sldChg chg="add">
        <pc:chgData name="Baron, Michael S CIV DLA TROOP SUPPORT (USA)" userId="8a2975ff-7a86-4104-af8b-8cd5df4e0e66" providerId="ADAL" clId="{F7681711-B677-47F5-9490-9E4212EC4EEB}" dt="2026-06-22T17:35:54.294" v="1004"/>
        <pc:sldMkLst>
          <pc:docMk/>
          <pc:sldMk cId="470282527" sldId="323"/>
        </pc:sldMkLst>
      </pc:sldChg>
      <pc:sldChg chg="add">
        <pc:chgData name="Baron, Michael S CIV DLA TROOP SUPPORT (USA)" userId="8a2975ff-7a86-4104-af8b-8cd5df4e0e66" providerId="ADAL" clId="{F7681711-B677-47F5-9490-9E4212EC4EEB}" dt="2026-06-29T19:30:28.720" v="1407"/>
        <pc:sldMkLst>
          <pc:docMk/>
          <pc:sldMk cId="1125516442" sldId="324"/>
        </pc:sldMkLst>
      </pc:sldChg>
      <pc:sldChg chg="add">
        <pc:chgData name="Baron, Michael S CIV DLA TROOP SUPPORT (USA)" userId="8a2975ff-7a86-4104-af8b-8cd5df4e0e66" providerId="ADAL" clId="{F7681711-B677-47F5-9490-9E4212EC4EEB}" dt="2026-06-29T19:30:28.720" v="1407"/>
        <pc:sldMkLst>
          <pc:docMk/>
          <pc:sldMk cId="1949047681" sldId="326"/>
        </pc:sldMkLst>
      </pc:sldChg>
      <pc:sldChg chg="add">
        <pc:chgData name="Baron, Michael S CIV DLA TROOP SUPPORT (USA)" userId="8a2975ff-7a86-4104-af8b-8cd5df4e0e66" providerId="ADAL" clId="{F7681711-B677-47F5-9490-9E4212EC4EEB}" dt="2026-06-29T19:30:28.720" v="1407"/>
        <pc:sldMkLst>
          <pc:docMk/>
          <pc:sldMk cId="4289359842" sldId="328"/>
        </pc:sldMkLst>
      </pc:sldChg>
      <pc:sldChg chg="add">
        <pc:chgData name="Baron, Michael S CIV DLA TROOP SUPPORT (USA)" userId="8a2975ff-7a86-4104-af8b-8cd5df4e0e66" providerId="ADAL" clId="{F7681711-B677-47F5-9490-9E4212EC4EEB}" dt="2026-06-22T17:35:54.294" v="1004"/>
        <pc:sldMkLst>
          <pc:docMk/>
          <pc:sldMk cId="1318753483" sldId="329"/>
        </pc:sldMkLst>
      </pc:sldChg>
      <pc:sldChg chg="add">
        <pc:chgData name="Baron, Michael S CIV DLA TROOP SUPPORT (USA)" userId="8a2975ff-7a86-4104-af8b-8cd5df4e0e66" providerId="ADAL" clId="{F7681711-B677-47F5-9490-9E4212EC4EEB}" dt="2026-06-22T17:35:54.294" v="1004"/>
        <pc:sldMkLst>
          <pc:docMk/>
          <pc:sldMk cId="91748009" sldId="331"/>
        </pc:sldMkLst>
      </pc:sldChg>
      <pc:sldChg chg="add">
        <pc:chgData name="Baron, Michael S CIV DLA TROOP SUPPORT (USA)" userId="8a2975ff-7a86-4104-af8b-8cd5df4e0e66" providerId="ADAL" clId="{F7681711-B677-47F5-9490-9E4212EC4EEB}" dt="2026-06-22T17:36:37.517" v="1007"/>
        <pc:sldMkLst>
          <pc:docMk/>
          <pc:sldMk cId="3252301147" sldId="332"/>
        </pc:sldMkLst>
      </pc:sldChg>
      <pc:sldChg chg="add">
        <pc:chgData name="Baron, Michael S CIV DLA TROOP SUPPORT (USA)" userId="8a2975ff-7a86-4104-af8b-8cd5df4e0e66" providerId="ADAL" clId="{F7681711-B677-47F5-9490-9E4212EC4EEB}" dt="2026-06-22T17:36:37.517" v="1007"/>
        <pc:sldMkLst>
          <pc:docMk/>
          <pc:sldMk cId="2496699814" sldId="333"/>
        </pc:sldMkLst>
      </pc:sldChg>
      <pc:sldChg chg="add">
        <pc:chgData name="Baron, Michael S CIV DLA TROOP SUPPORT (USA)" userId="8a2975ff-7a86-4104-af8b-8cd5df4e0e66" providerId="ADAL" clId="{F7681711-B677-47F5-9490-9E4212EC4EEB}" dt="2026-06-22T17:35:54.294" v="1004"/>
        <pc:sldMkLst>
          <pc:docMk/>
          <pc:sldMk cId="4139895017" sldId="334"/>
        </pc:sldMkLst>
      </pc:sldChg>
      <pc:sldChg chg="add">
        <pc:chgData name="Baron, Michael S CIV DLA TROOP SUPPORT (USA)" userId="8a2975ff-7a86-4104-af8b-8cd5df4e0e66" providerId="ADAL" clId="{F7681711-B677-47F5-9490-9E4212EC4EEB}" dt="2026-06-22T17:35:54.294" v="1004"/>
        <pc:sldMkLst>
          <pc:docMk/>
          <pc:sldMk cId="2358057166" sldId="335"/>
        </pc:sldMkLst>
      </pc:sldChg>
      <pc:sldChg chg="add">
        <pc:chgData name="Baron, Michael S CIV DLA TROOP SUPPORT (USA)" userId="8a2975ff-7a86-4104-af8b-8cd5df4e0e66" providerId="ADAL" clId="{F7681711-B677-47F5-9490-9E4212EC4EEB}" dt="2026-06-22T17:36:37.517" v="1007"/>
        <pc:sldMkLst>
          <pc:docMk/>
          <pc:sldMk cId="1139857428" sldId="336"/>
        </pc:sldMkLst>
      </pc:sldChg>
      <pc:sldChg chg="add">
        <pc:chgData name="Baron, Michael S CIV DLA TROOP SUPPORT (USA)" userId="8a2975ff-7a86-4104-af8b-8cd5df4e0e66" providerId="ADAL" clId="{F7681711-B677-47F5-9490-9E4212EC4EEB}" dt="2026-06-22T17:35:54.294" v="1004"/>
        <pc:sldMkLst>
          <pc:docMk/>
          <pc:sldMk cId="3853813797" sldId="337"/>
        </pc:sldMkLst>
      </pc:sldChg>
      <pc:sldChg chg="add">
        <pc:chgData name="Baron, Michael S CIV DLA TROOP SUPPORT (USA)" userId="8a2975ff-7a86-4104-af8b-8cd5df4e0e66" providerId="ADAL" clId="{F7681711-B677-47F5-9490-9E4212EC4EEB}" dt="2026-06-22T17:35:54.294" v="1004"/>
        <pc:sldMkLst>
          <pc:docMk/>
          <pc:sldMk cId="2224167977" sldId="338"/>
        </pc:sldMkLst>
      </pc:sldChg>
      <pc:sldChg chg="add">
        <pc:chgData name="Baron, Michael S CIV DLA TROOP SUPPORT (USA)" userId="8a2975ff-7a86-4104-af8b-8cd5df4e0e66" providerId="ADAL" clId="{F7681711-B677-47F5-9490-9E4212EC4EEB}" dt="2026-06-22T17:35:54.294" v="1004"/>
        <pc:sldMkLst>
          <pc:docMk/>
          <pc:sldMk cId="3856822378" sldId="339"/>
        </pc:sldMkLst>
      </pc:sldChg>
      <pc:sldChg chg="add">
        <pc:chgData name="Baron, Michael S CIV DLA TROOP SUPPORT (USA)" userId="8a2975ff-7a86-4104-af8b-8cd5df4e0e66" providerId="ADAL" clId="{F7681711-B677-47F5-9490-9E4212EC4EEB}" dt="2026-06-22T17:36:37.517" v="1007"/>
        <pc:sldMkLst>
          <pc:docMk/>
          <pc:sldMk cId="1852743118" sldId="340"/>
        </pc:sldMkLst>
      </pc:sldChg>
      <pc:sldChg chg="add">
        <pc:chgData name="Baron, Michael S CIV DLA TROOP SUPPORT (USA)" userId="8a2975ff-7a86-4104-af8b-8cd5df4e0e66" providerId="ADAL" clId="{F7681711-B677-47F5-9490-9E4212EC4EEB}" dt="2026-06-22T17:36:37.517" v="1007"/>
        <pc:sldMkLst>
          <pc:docMk/>
          <pc:sldMk cId="1928723482" sldId="341"/>
        </pc:sldMkLst>
      </pc:sldChg>
      <pc:sldChg chg="add">
        <pc:chgData name="Baron, Michael S CIV DLA TROOP SUPPORT (USA)" userId="8a2975ff-7a86-4104-af8b-8cd5df4e0e66" providerId="ADAL" clId="{F7681711-B677-47F5-9490-9E4212EC4EEB}" dt="2026-06-22T17:36:37.517" v="1007"/>
        <pc:sldMkLst>
          <pc:docMk/>
          <pc:sldMk cId="561257839" sldId="342"/>
        </pc:sldMkLst>
      </pc:sldChg>
      <pc:sldChg chg="add">
        <pc:chgData name="Baron, Michael S CIV DLA TROOP SUPPORT (USA)" userId="8a2975ff-7a86-4104-af8b-8cd5df4e0e66" providerId="ADAL" clId="{F7681711-B677-47F5-9490-9E4212EC4EEB}" dt="2026-06-22T17:36:37.517" v="1007"/>
        <pc:sldMkLst>
          <pc:docMk/>
          <pc:sldMk cId="2799707910" sldId="343"/>
        </pc:sldMkLst>
      </pc:sldChg>
      <pc:sldChg chg="addSp delSp modSp mod">
        <pc:chgData name="Baron, Michael S CIV DLA TROOP SUPPORT (USA)" userId="8a2975ff-7a86-4104-af8b-8cd5df4e0e66" providerId="ADAL" clId="{F7681711-B677-47F5-9490-9E4212EC4EEB}" dt="2026-06-17T14:20:57.064" v="74" actId="255"/>
        <pc:sldMkLst>
          <pc:docMk/>
          <pc:sldMk cId="1908434407" sldId="344"/>
        </pc:sldMkLst>
        <pc:spChg chg="add mod">
          <ac:chgData name="Baron, Michael S CIV DLA TROOP SUPPORT (USA)" userId="8a2975ff-7a86-4104-af8b-8cd5df4e0e66" providerId="ADAL" clId="{F7681711-B677-47F5-9490-9E4212EC4EEB}" dt="2026-06-17T14:20:57.064" v="74" actId="255"/>
          <ac:spMkLst>
            <pc:docMk/>
            <pc:sldMk cId="1908434407" sldId="344"/>
            <ac:spMk id="2" creationId="{CCC519DE-134A-3060-BE30-6483592801B0}"/>
          </ac:spMkLst>
        </pc:spChg>
        <pc:spChg chg="mod">
          <ac:chgData name="Baron, Michael S CIV DLA TROOP SUPPORT (USA)" userId="8a2975ff-7a86-4104-af8b-8cd5df4e0e66" providerId="ADAL" clId="{F7681711-B677-47F5-9490-9E4212EC4EEB}" dt="2026-06-17T14:19:40.452" v="47" actId="20577"/>
          <ac:spMkLst>
            <pc:docMk/>
            <pc:sldMk cId="1908434407" sldId="344"/>
            <ac:spMk id="15" creationId="{72A65D4C-2D7C-EF1E-64CE-AFE80907573E}"/>
          </ac:spMkLst>
        </pc:spChg>
      </pc:sldChg>
      <pc:sldChg chg="modSp add mod">
        <pc:chgData name="Baron, Michael S CIV DLA TROOP SUPPORT (USA)" userId="8a2975ff-7a86-4104-af8b-8cd5df4e0e66" providerId="ADAL" clId="{F7681711-B677-47F5-9490-9E4212EC4EEB}" dt="2026-06-17T14:23:23.874" v="163" actId="20577"/>
        <pc:sldMkLst>
          <pc:docMk/>
          <pc:sldMk cId="3158712613" sldId="361"/>
        </pc:sldMkLst>
        <pc:spChg chg="mod">
          <ac:chgData name="Baron, Michael S CIV DLA TROOP SUPPORT (USA)" userId="8a2975ff-7a86-4104-af8b-8cd5df4e0e66" providerId="ADAL" clId="{F7681711-B677-47F5-9490-9E4212EC4EEB}" dt="2026-06-17T14:23:23.874" v="163" actId="20577"/>
          <ac:spMkLst>
            <pc:docMk/>
            <pc:sldMk cId="3158712613" sldId="361"/>
            <ac:spMk id="2" creationId="{743C4BD6-9B64-6077-2CBB-421B6C75E228}"/>
          </ac:spMkLst>
        </pc:spChg>
        <pc:spChg chg="mod">
          <ac:chgData name="Baron, Michael S CIV DLA TROOP SUPPORT (USA)" userId="8a2975ff-7a86-4104-af8b-8cd5df4e0e66" providerId="ADAL" clId="{F7681711-B677-47F5-9490-9E4212EC4EEB}" dt="2026-06-17T14:21:23.381" v="90" actId="20577"/>
          <ac:spMkLst>
            <pc:docMk/>
            <pc:sldMk cId="3158712613" sldId="361"/>
            <ac:spMk id="15" creationId="{8594FD72-FD18-735F-E011-BECC62E88471}"/>
          </ac:spMkLst>
        </pc:spChg>
      </pc:sldChg>
      <pc:sldChg chg="addSp modSp add mod">
        <pc:chgData name="Baron, Michael S CIV DLA TROOP SUPPORT (USA)" userId="8a2975ff-7a86-4104-af8b-8cd5df4e0e66" providerId="ADAL" clId="{F7681711-B677-47F5-9490-9E4212EC4EEB}" dt="2026-06-25T12:15:59.165" v="1153" actId="20577"/>
        <pc:sldMkLst>
          <pc:docMk/>
          <pc:sldMk cId="2121286932" sldId="362"/>
        </pc:sldMkLst>
        <pc:spChg chg="mod">
          <ac:chgData name="Baron, Michael S CIV DLA TROOP SUPPORT (USA)" userId="8a2975ff-7a86-4104-af8b-8cd5df4e0e66" providerId="ADAL" clId="{F7681711-B677-47F5-9490-9E4212EC4EEB}" dt="2026-06-17T14:26:40.251" v="411" actId="1076"/>
          <ac:spMkLst>
            <pc:docMk/>
            <pc:sldMk cId="2121286932" sldId="362"/>
            <ac:spMk id="2" creationId="{D6785566-77EC-654F-7549-F5568F499512}"/>
          </ac:spMkLst>
        </pc:spChg>
        <pc:spChg chg="add mod">
          <ac:chgData name="Baron, Michael S CIV DLA TROOP SUPPORT (USA)" userId="8a2975ff-7a86-4104-af8b-8cd5df4e0e66" providerId="ADAL" clId="{F7681711-B677-47F5-9490-9E4212EC4EEB}" dt="2026-06-25T12:15:59.165" v="1153" actId="20577"/>
          <ac:spMkLst>
            <pc:docMk/>
            <pc:sldMk cId="2121286932" sldId="362"/>
            <ac:spMk id="3" creationId="{D6EC1893-0999-31B4-AFED-04B0835A2BF8}"/>
          </ac:spMkLst>
        </pc:spChg>
        <pc:spChg chg="mod">
          <ac:chgData name="Baron, Michael S CIV DLA TROOP SUPPORT (USA)" userId="8a2975ff-7a86-4104-af8b-8cd5df4e0e66" providerId="ADAL" clId="{F7681711-B677-47F5-9490-9E4212EC4EEB}" dt="2026-06-17T14:24:36.438" v="255" actId="20577"/>
          <ac:spMkLst>
            <pc:docMk/>
            <pc:sldMk cId="2121286932" sldId="362"/>
            <ac:spMk id="15" creationId="{715C1F11-8601-A397-56E7-E483ADCB0F96}"/>
          </ac:spMkLst>
        </pc:spChg>
      </pc:sldChg>
      <pc:sldChg chg="add">
        <pc:chgData name="Baron, Michael S CIV DLA TROOP SUPPORT (USA)" userId="8a2975ff-7a86-4104-af8b-8cd5df4e0e66" providerId="ADAL" clId="{F7681711-B677-47F5-9490-9E4212EC4EEB}" dt="2026-06-29T14:30:14.379" v="1186"/>
        <pc:sldMkLst>
          <pc:docMk/>
          <pc:sldMk cId="3404982827" sldId="363"/>
        </pc:sldMkLst>
      </pc:sldChg>
      <pc:sldChg chg="modSp add mod ord">
        <pc:chgData name="Baron, Michael S CIV DLA TROOP SUPPORT (USA)" userId="8a2975ff-7a86-4104-af8b-8cd5df4e0e66" providerId="ADAL" clId="{F7681711-B677-47F5-9490-9E4212EC4EEB}" dt="2026-06-17T14:27:43.018" v="479" actId="20577"/>
        <pc:sldMkLst>
          <pc:docMk/>
          <pc:sldMk cId="4165164746" sldId="364"/>
        </pc:sldMkLst>
        <pc:spChg chg="mod">
          <ac:chgData name="Baron, Michael S CIV DLA TROOP SUPPORT (USA)" userId="8a2975ff-7a86-4104-af8b-8cd5df4e0e66" providerId="ADAL" clId="{F7681711-B677-47F5-9490-9E4212EC4EEB}" dt="2026-06-17T14:27:43.018" v="479" actId="20577"/>
          <ac:spMkLst>
            <pc:docMk/>
            <pc:sldMk cId="4165164746" sldId="364"/>
            <ac:spMk id="15" creationId="{079B3554-9CE7-3FB3-79DA-201968692EF1}"/>
          </ac:spMkLst>
        </pc:spChg>
      </pc:sldChg>
      <pc:sldChg chg="modSp add mod">
        <pc:chgData name="Baron, Michael S CIV DLA TROOP SUPPORT (USA)" userId="8a2975ff-7a86-4104-af8b-8cd5df4e0e66" providerId="ADAL" clId="{F7681711-B677-47F5-9490-9E4212EC4EEB}" dt="2026-06-17T14:28:55.226" v="592" actId="20577"/>
        <pc:sldMkLst>
          <pc:docMk/>
          <pc:sldMk cId="3903579561" sldId="365"/>
        </pc:sldMkLst>
        <pc:spChg chg="mod">
          <ac:chgData name="Baron, Michael S CIV DLA TROOP SUPPORT (USA)" userId="8a2975ff-7a86-4104-af8b-8cd5df4e0e66" providerId="ADAL" clId="{F7681711-B677-47F5-9490-9E4212EC4EEB}" dt="2026-06-17T14:28:55.226" v="592" actId="20577"/>
          <ac:spMkLst>
            <pc:docMk/>
            <pc:sldMk cId="3903579561" sldId="365"/>
            <ac:spMk id="2" creationId="{8CD21395-A471-4070-E10B-6A75156CF347}"/>
          </ac:spMkLst>
        </pc:spChg>
        <pc:spChg chg="mod">
          <ac:chgData name="Baron, Michael S CIV DLA TROOP SUPPORT (USA)" userId="8a2975ff-7a86-4104-af8b-8cd5df4e0e66" providerId="ADAL" clId="{F7681711-B677-47F5-9490-9E4212EC4EEB}" dt="2026-06-17T14:28:15.780" v="503" actId="20577"/>
          <ac:spMkLst>
            <pc:docMk/>
            <pc:sldMk cId="3903579561" sldId="365"/>
            <ac:spMk id="15" creationId="{1E6A0125-B103-942C-185C-5D43AECCBCFE}"/>
          </ac:spMkLst>
        </pc:spChg>
      </pc:sldChg>
      <pc:sldChg chg="modSp add del mod">
        <pc:chgData name="Baron, Michael S CIV DLA TROOP SUPPORT (USA)" userId="8a2975ff-7a86-4104-af8b-8cd5df4e0e66" providerId="ADAL" clId="{F7681711-B677-47F5-9490-9E4212EC4EEB}" dt="2026-06-29T19:30:32.335" v="1408" actId="2696"/>
        <pc:sldMkLst>
          <pc:docMk/>
          <pc:sldMk cId="2873654044" sldId="366"/>
        </pc:sldMkLst>
      </pc:sldChg>
      <pc:sldChg chg="modSp add del mod">
        <pc:chgData name="Baron, Michael S CIV DLA TROOP SUPPORT (USA)" userId="8a2975ff-7a86-4104-af8b-8cd5df4e0e66" providerId="ADAL" clId="{F7681711-B677-47F5-9490-9E4212EC4EEB}" dt="2026-06-29T14:30:20.414" v="1187" actId="2696"/>
        <pc:sldMkLst>
          <pc:docMk/>
          <pc:sldMk cId="3706096483" sldId="367"/>
        </pc:sldMkLst>
      </pc:sldChg>
      <pc:sldChg chg="add">
        <pc:chgData name="Baron, Michael S CIV DLA TROOP SUPPORT (USA)" userId="8a2975ff-7a86-4104-af8b-8cd5df4e0e66" providerId="ADAL" clId="{F7681711-B677-47F5-9490-9E4212EC4EEB}" dt="2026-06-29T14:30:14.379" v="1186"/>
        <pc:sldMkLst>
          <pc:docMk/>
          <pc:sldMk cId="826667183" sldId="368"/>
        </pc:sldMkLst>
      </pc:sldChg>
      <pc:sldChg chg="modSp add mod modNotes">
        <pc:chgData name="Baron, Michael S CIV DLA TROOP SUPPORT (USA)" userId="8a2975ff-7a86-4104-af8b-8cd5df4e0e66" providerId="ADAL" clId="{F7681711-B677-47F5-9490-9E4212EC4EEB}" dt="2026-06-25T11:53:12.285" v="1147" actId="14100"/>
        <pc:sldMkLst>
          <pc:docMk/>
          <pc:sldMk cId="3885973205" sldId="369"/>
        </pc:sldMkLst>
        <pc:spChg chg="mod">
          <ac:chgData name="Baron, Michael S CIV DLA TROOP SUPPORT (USA)" userId="8a2975ff-7a86-4104-af8b-8cd5df4e0e66" providerId="ADAL" clId="{F7681711-B677-47F5-9490-9E4212EC4EEB}" dt="2026-06-25T11:52:05.814" v="1135" actId="1076"/>
          <ac:spMkLst>
            <pc:docMk/>
            <pc:sldMk cId="3885973205" sldId="369"/>
            <ac:spMk id="2" creationId="{FECF524B-84D9-E2D7-F6EB-4D5CD01A0786}"/>
          </ac:spMkLst>
        </pc:spChg>
        <pc:spChg chg="mod">
          <ac:chgData name="Baron, Michael S CIV DLA TROOP SUPPORT (USA)" userId="8a2975ff-7a86-4104-af8b-8cd5df4e0e66" providerId="ADAL" clId="{F7681711-B677-47F5-9490-9E4212EC4EEB}" dt="2026-06-25T11:52:53.751" v="1141" actId="1076"/>
          <ac:spMkLst>
            <pc:docMk/>
            <pc:sldMk cId="3885973205" sldId="369"/>
            <ac:spMk id="12" creationId="{D0D8A899-FE7F-B924-DB6A-83190026E749}"/>
          </ac:spMkLst>
        </pc:spChg>
        <pc:grpChg chg="mod">
          <ac:chgData name="Baron, Michael S CIV DLA TROOP SUPPORT (USA)" userId="8a2975ff-7a86-4104-af8b-8cd5df4e0e66" providerId="ADAL" clId="{F7681711-B677-47F5-9490-9E4212EC4EEB}" dt="2026-06-25T11:52:56.939" v="1142" actId="1076"/>
          <ac:grpSpMkLst>
            <pc:docMk/>
            <pc:sldMk cId="3885973205" sldId="369"/>
            <ac:grpSpMk id="4" creationId="{45C33EA9-3F2C-6531-814E-69099894B29F}"/>
          </ac:grpSpMkLst>
        </pc:grpChg>
        <pc:graphicFrameChg chg="mod">
          <ac:chgData name="Baron, Michael S CIV DLA TROOP SUPPORT (USA)" userId="8a2975ff-7a86-4104-af8b-8cd5df4e0e66" providerId="ADAL" clId="{F7681711-B677-47F5-9490-9E4212EC4EEB}" dt="2026-06-25T11:53:12.285" v="1147" actId="14100"/>
          <ac:graphicFrameMkLst>
            <pc:docMk/>
            <pc:sldMk cId="3885973205" sldId="369"/>
            <ac:graphicFrameMk id="28" creationId="{6DCF63CC-02CE-9661-AE19-9DFF62D45778}"/>
          </ac:graphicFrameMkLst>
        </pc:graphicFrameChg>
      </pc:sldChg>
      <pc:sldChg chg="add">
        <pc:chgData name="Baron, Michael S CIV DLA TROOP SUPPORT (USA)" userId="8a2975ff-7a86-4104-af8b-8cd5df4e0e66" providerId="ADAL" clId="{F7681711-B677-47F5-9490-9E4212EC4EEB}" dt="2026-06-22T17:35:54.294" v="1004"/>
        <pc:sldMkLst>
          <pc:docMk/>
          <pc:sldMk cId="1043266481" sldId="370"/>
        </pc:sldMkLst>
      </pc:sldChg>
      <pc:sldChg chg="add">
        <pc:chgData name="Baron, Michael S CIV DLA TROOP SUPPORT (USA)" userId="8a2975ff-7a86-4104-af8b-8cd5df4e0e66" providerId="ADAL" clId="{F7681711-B677-47F5-9490-9E4212EC4EEB}" dt="2026-06-22T17:36:37.517" v="1007"/>
        <pc:sldMkLst>
          <pc:docMk/>
          <pc:sldMk cId="2589366911" sldId="371"/>
        </pc:sldMkLst>
      </pc:sldChg>
      <pc:sldChg chg="add">
        <pc:chgData name="Baron, Michael S CIV DLA TROOP SUPPORT (USA)" userId="8a2975ff-7a86-4104-af8b-8cd5df4e0e66" providerId="ADAL" clId="{F7681711-B677-47F5-9490-9E4212EC4EEB}" dt="2026-06-22T17:36:37.517" v="1007"/>
        <pc:sldMkLst>
          <pc:docMk/>
          <pc:sldMk cId="3800016339" sldId="372"/>
        </pc:sldMkLst>
      </pc:sldChg>
      <pc:sldChg chg="add">
        <pc:chgData name="Baron, Michael S CIV DLA TROOP SUPPORT (USA)" userId="8a2975ff-7a86-4104-af8b-8cd5df4e0e66" providerId="ADAL" clId="{F7681711-B677-47F5-9490-9E4212EC4EEB}" dt="2026-06-22T17:36:37.517" v="1007"/>
        <pc:sldMkLst>
          <pc:docMk/>
          <pc:sldMk cId="289723353" sldId="373"/>
        </pc:sldMkLst>
      </pc:sldChg>
      <pc:sldChg chg="add">
        <pc:chgData name="Baron, Michael S CIV DLA TROOP SUPPORT (USA)" userId="8a2975ff-7a86-4104-af8b-8cd5df4e0e66" providerId="ADAL" clId="{F7681711-B677-47F5-9490-9E4212EC4EEB}" dt="2026-06-22T17:36:37.517" v="1007"/>
        <pc:sldMkLst>
          <pc:docMk/>
          <pc:sldMk cId="4204829930" sldId="374"/>
        </pc:sldMkLst>
      </pc:sldChg>
      <pc:sldChg chg="add">
        <pc:chgData name="Baron, Michael S CIV DLA TROOP SUPPORT (USA)" userId="8a2975ff-7a86-4104-af8b-8cd5df4e0e66" providerId="ADAL" clId="{F7681711-B677-47F5-9490-9E4212EC4EEB}" dt="2026-06-22T17:36:37.517" v="1007"/>
        <pc:sldMkLst>
          <pc:docMk/>
          <pc:sldMk cId="3601063506" sldId="375"/>
        </pc:sldMkLst>
      </pc:sldChg>
      <pc:sldChg chg="add">
        <pc:chgData name="Baron, Michael S CIV DLA TROOP SUPPORT (USA)" userId="8a2975ff-7a86-4104-af8b-8cd5df4e0e66" providerId="ADAL" clId="{F7681711-B677-47F5-9490-9E4212EC4EEB}" dt="2026-06-22T17:36:37.517" v="1007"/>
        <pc:sldMkLst>
          <pc:docMk/>
          <pc:sldMk cId="2563511029" sldId="376"/>
        </pc:sldMkLst>
      </pc:sldChg>
      <pc:sldChg chg="add">
        <pc:chgData name="Baron, Michael S CIV DLA TROOP SUPPORT (USA)" userId="8a2975ff-7a86-4104-af8b-8cd5df4e0e66" providerId="ADAL" clId="{F7681711-B677-47F5-9490-9E4212EC4EEB}" dt="2026-06-22T17:36:37.517" v="1007"/>
        <pc:sldMkLst>
          <pc:docMk/>
          <pc:sldMk cId="3893345236" sldId="377"/>
        </pc:sldMkLst>
      </pc:sldChg>
      <pc:sldChg chg="add">
        <pc:chgData name="Baron, Michael S CIV DLA TROOP SUPPORT (USA)" userId="8a2975ff-7a86-4104-af8b-8cd5df4e0e66" providerId="ADAL" clId="{F7681711-B677-47F5-9490-9E4212EC4EEB}" dt="2026-06-22T17:36:37.517" v="1007"/>
        <pc:sldMkLst>
          <pc:docMk/>
          <pc:sldMk cId="1616005865" sldId="378"/>
        </pc:sldMkLst>
      </pc:sldChg>
      <pc:sldChg chg="add">
        <pc:chgData name="Baron, Michael S CIV DLA TROOP SUPPORT (USA)" userId="8a2975ff-7a86-4104-af8b-8cd5df4e0e66" providerId="ADAL" clId="{F7681711-B677-47F5-9490-9E4212EC4EEB}" dt="2026-06-29T14:30:14.379" v="1186"/>
        <pc:sldMkLst>
          <pc:docMk/>
          <pc:sldMk cId="1387462137" sldId="390"/>
        </pc:sldMkLst>
      </pc:sldChg>
      <pc:sldChg chg="add">
        <pc:chgData name="Baron, Michael S CIV DLA TROOP SUPPORT (USA)" userId="8a2975ff-7a86-4104-af8b-8cd5df4e0e66" providerId="ADAL" clId="{F7681711-B677-47F5-9490-9E4212EC4EEB}" dt="2026-06-29T14:30:14.379" v="1186"/>
        <pc:sldMkLst>
          <pc:docMk/>
          <pc:sldMk cId="2125146695" sldId="391"/>
        </pc:sldMkLst>
      </pc:sldChg>
      <pc:sldChg chg="add">
        <pc:chgData name="Baron, Michael S CIV DLA TROOP SUPPORT (USA)" userId="8a2975ff-7a86-4104-af8b-8cd5df4e0e66" providerId="ADAL" clId="{F7681711-B677-47F5-9490-9E4212EC4EEB}" dt="2026-06-25T11:49:40.017" v="1129"/>
        <pc:sldMkLst>
          <pc:docMk/>
          <pc:sldMk cId="1329880680" sldId="392"/>
        </pc:sldMkLst>
      </pc:sldChg>
      <pc:sldChg chg="add">
        <pc:chgData name="Baron, Michael S CIV DLA TROOP SUPPORT (USA)" userId="8a2975ff-7a86-4104-af8b-8cd5df4e0e66" providerId="ADAL" clId="{F7681711-B677-47F5-9490-9E4212EC4EEB}" dt="2026-06-25T11:49:40.017" v="1129"/>
        <pc:sldMkLst>
          <pc:docMk/>
          <pc:sldMk cId="2667279064" sldId="393"/>
        </pc:sldMkLst>
      </pc:sldChg>
      <pc:sldChg chg="modSp add mod">
        <pc:chgData name="Baron, Michael S CIV DLA TROOP SUPPORT (USA)" userId="8a2975ff-7a86-4104-af8b-8cd5df4e0e66" providerId="ADAL" clId="{F7681711-B677-47F5-9490-9E4212EC4EEB}" dt="2026-06-29T14:29:44.633" v="1185" actId="6549"/>
        <pc:sldMkLst>
          <pc:docMk/>
          <pc:sldMk cId="868102148" sldId="394"/>
        </pc:sldMkLst>
        <pc:spChg chg="mod">
          <ac:chgData name="Baron, Michael S CIV DLA TROOP SUPPORT (USA)" userId="8a2975ff-7a86-4104-af8b-8cd5df4e0e66" providerId="ADAL" clId="{F7681711-B677-47F5-9490-9E4212EC4EEB}" dt="2026-06-29T14:29:44.633" v="1185" actId="6549"/>
          <ac:spMkLst>
            <pc:docMk/>
            <pc:sldMk cId="868102148" sldId="394"/>
            <ac:spMk id="11" creationId="{32BFC29A-8AE7-1467-B27D-2AF0E493D53C}"/>
          </ac:spMkLst>
        </pc:spChg>
      </pc:sldChg>
      <pc:sldChg chg="add">
        <pc:chgData name="Baron, Michael S CIV DLA TROOP SUPPORT (USA)" userId="8a2975ff-7a86-4104-af8b-8cd5df4e0e66" providerId="ADAL" clId="{F7681711-B677-47F5-9490-9E4212EC4EEB}" dt="2026-06-25T11:57:49.295" v="1148"/>
        <pc:sldMkLst>
          <pc:docMk/>
          <pc:sldMk cId="3604272868" sldId="395"/>
        </pc:sldMkLst>
      </pc:sldChg>
      <pc:sldChg chg="add">
        <pc:chgData name="Baron, Michael S CIV DLA TROOP SUPPORT (USA)" userId="8a2975ff-7a86-4104-af8b-8cd5df4e0e66" providerId="ADAL" clId="{F7681711-B677-47F5-9490-9E4212EC4EEB}" dt="2026-06-25T11:57:49.295" v="1148"/>
        <pc:sldMkLst>
          <pc:docMk/>
          <pc:sldMk cId="3776013363" sldId="396"/>
        </pc:sldMkLst>
      </pc:sldChg>
      <pc:sldChg chg="add">
        <pc:chgData name="Baron, Michael S CIV DLA TROOP SUPPORT (USA)" userId="8a2975ff-7a86-4104-af8b-8cd5df4e0e66" providerId="ADAL" clId="{F7681711-B677-47F5-9490-9E4212EC4EEB}" dt="2026-06-25T11:57:49.295" v="1148"/>
        <pc:sldMkLst>
          <pc:docMk/>
          <pc:sldMk cId="1497750492" sldId="397"/>
        </pc:sldMkLst>
      </pc:sldChg>
      <pc:sldChg chg="add">
        <pc:chgData name="Baron, Michael S CIV DLA TROOP SUPPORT (USA)" userId="8a2975ff-7a86-4104-af8b-8cd5df4e0e66" providerId="ADAL" clId="{F7681711-B677-47F5-9490-9E4212EC4EEB}" dt="2026-06-25T11:57:49.295" v="1148"/>
        <pc:sldMkLst>
          <pc:docMk/>
          <pc:sldMk cId="2614165898" sldId="398"/>
        </pc:sldMkLst>
      </pc:sldChg>
      <pc:sldChg chg="add">
        <pc:chgData name="Baron, Michael S CIV DLA TROOP SUPPORT (USA)" userId="8a2975ff-7a86-4104-af8b-8cd5df4e0e66" providerId="ADAL" clId="{F7681711-B677-47F5-9490-9E4212EC4EEB}" dt="2026-06-25T11:57:49.295" v="1148"/>
        <pc:sldMkLst>
          <pc:docMk/>
          <pc:sldMk cId="1454940098" sldId="399"/>
        </pc:sldMkLst>
      </pc:sldChg>
      <pc:sldChg chg="add">
        <pc:chgData name="Baron, Michael S CIV DLA TROOP SUPPORT (USA)" userId="8a2975ff-7a86-4104-af8b-8cd5df4e0e66" providerId="ADAL" clId="{F7681711-B677-47F5-9490-9E4212EC4EEB}" dt="2026-06-25T11:57:49.295" v="1148"/>
        <pc:sldMkLst>
          <pc:docMk/>
          <pc:sldMk cId="624994757" sldId="400"/>
        </pc:sldMkLst>
      </pc:sldChg>
      <pc:sldChg chg="add">
        <pc:chgData name="Baron, Michael S CIV DLA TROOP SUPPORT (USA)" userId="8a2975ff-7a86-4104-af8b-8cd5df4e0e66" providerId="ADAL" clId="{F7681711-B677-47F5-9490-9E4212EC4EEB}" dt="2026-06-25T11:57:49.295" v="1148"/>
        <pc:sldMkLst>
          <pc:docMk/>
          <pc:sldMk cId="324650092" sldId="401"/>
        </pc:sldMkLst>
      </pc:sldChg>
      <pc:sldChg chg="add">
        <pc:chgData name="Baron, Michael S CIV DLA TROOP SUPPORT (USA)" userId="8a2975ff-7a86-4104-af8b-8cd5df4e0e66" providerId="ADAL" clId="{F7681711-B677-47F5-9490-9E4212EC4EEB}" dt="2026-06-25T11:57:49.295" v="1148"/>
        <pc:sldMkLst>
          <pc:docMk/>
          <pc:sldMk cId="1151492895" sldId="402"/>
        </pc:sldMkLst>
      </pc:sldChg>
      <pc:sldChg chg="add">
        <pc:chgData name="Baron, Michael S CIV DLA TROOP SUPPORT (USA)" userId="8a2975ff-7a86-4104-af8b-8cd5df4e0e66" providerId="ADAL" clId="{F7681711-B677-47F5-9490-9E4212EC4EEB}" dt="2026-06-25T11:57:49.295" v="1148"/>
        <pc:sldMkLst>
          <pc:docMk/>
          <pc:sldMk cId="3486700424" sldId="403"/>
        </pc:sldMkLst>
      </pc:sldChg>
      <pc:sldChg chg="add">
        <pc:chgData name="Baron, Michael S CIV DLA TROOP SUPPORT (USA)" userId="8a2975ff-7a86-4104-af8b-8cd5df4e0e66" providerId="ADAL" clId="{F7681711-B677-47F5-9490-9E4212EC4EEB}" dt="2026-06-25T11:57:49.295" v="1148"/>
        <pc:sldMkLst>
          <pc:docMk/>
          <pc:sldMk cId="911971850" sldId="404"/>
        </pc:sldMkLst>
      </pc:sldChg>
      <pc:sldChg chg="add">
        <pc:chgData name="Baron, Michael S CIV DLA TROOP SUPPORT (USA)" userId="8a2975ff-7a86-4104-af8b-8cd5df4e0e66" providerId="ADAL" clId="{F7681711-B677-47F5-9490-9E4212EC4EEB}" dt="2026-06-25T11:57:49.295" v="1148"/>
        <pc:sldMkLst>
          <pc:docMk/>
          <pc:sldMk cId="393055471" sldId="405"/>
        </pc:sldMkLst>
      </pc:sldChg>
      <pc:sldChg chg="add">
        <pc:chgData name="Baron, Michael S CIV DLA TROOP SUPPORT (USA)" userId="8a2975ff-7a86-4104-af8b-8cd5df4e0e66" providerId="ADAL" clId="{F7681711-B677-47F5-9490-9E4212EC4EEB}" dt="2026-06-25T11:57:49.295" v="1148"/>
        <pc:sldMkLst>
          <pc:docMk/>
          <pc:sldMk cId="1403821481" sldId="406"/>
        </pc:sldMkLst>
      </pc:sldChg>
      <pc:sldChg chg="modSp add mod">
        <pc:chgData name="Baron, Michael S CIV DLA TROOP SUPPORT (USA)" userId="8a2975ff-7a86-4104-af8b-8cd5df4e0e66" providerId="ADAL" clId="{F7681711-B677-47F5-9490-9E4212EC4EEB}" dt="2026-06-29T16:56:26.771" v="1406" actId="20577"/>
        <pc:sldMkLst>
          <pc:docMk/>
          <pc:sldMk cId="1579045077" sldId="407"/>
        </pc:sldMkLst>
        <pc:spChg chg="mod">
          <ac:chgData name="Baron, Michael S CIV DLA TROOP SUPPORT (USA)" userId="8a2975ff-7a86-4104-af8b-8cd5df4e0e66" providerId="ADAL" clId="{F7681711-B677-47F5-9490-9E4212EC4EEB}" dt="2026-06-29T16:56:26.771" v="1406" actId="20577"/>
          <ac:spMkLst>
            <pc:docMk/>
            <pc:sldMk cId="1579045077" sldId="407"/>
            <ac:spMk id="5" creationId="{FA705870-CE31-267C-FB57-C8AD1D06FEEE}"/>
          </ac:spMkLst>
        </pc:spChg>
      </pc:sldChg>
      <pc:sldChg chg="add">
        <pc:chgData name="Baron, Michael S CIV DLA TROOP SUPPORT (USA)" userId="8a2975ff-7a86-4104-af8b-8cd5df4e0e66" providerId="ADAL" clId="{F7681711-B677-47F5-9490-9E4212EC4EEB}" dt="2026-06-29T14:30:14.379" v="1186"/>
        <pc:sldMkLst>
          <pc:docMk/>
          <pc:sldMk cId="725502576" sldId="408"/>
        </pc:sldMkLst>
      </pc:sldChg>
      <pc:sldChg chg="add">
        <pc:chgData name="Baron, Michael S CIV DLA TROOP SUPPORT (USA)" userId="8a2975ff-7a86-4104-af8b-8cd5df4e0e66" providerId="ADAL" clId="{F7681711-B677-47F5-9490-9E4212EC4EEB}" dt="2026-06-29T14:30:14.379" v="1186"/>
        <pc:sldMkLst>
          <pc:docMk/>
          <pc:sldMk cId="3780691910" sldId="409"/>
        </pc:sldMkLst>
      </pc:sldChg>
      <pc:sldChg chg="add">
        <pc:chgData name="Baron, Michael S CIV DLA TROOP SUPPORT (USA)" userId="8a2975ff-7a86-4104-af8b-8cd5df4e0e66" providerId="ADAL" clId="{F7681711-B677-47F5-9490-9E4212EC4EEB}" dt="2026-06-29T14:30:14.379" v="1186"/>
        <pc:sldMkLst>
          <pc:docMk/>
          <pc:sldMk cId="229509430" sldId="410"/>
        </pc:sldMkLst>
      </pc:sldChg>
      <pc:sldChg chg="add">
        <pc:chgData name="Baron, Michael S CIV DLA TROOP SUPPORT (USA)" userId="8a2975ff-7a86-4104-af8b-8cd5df4e0e66" providerId="ADAL" clId="{F7681711-B677-47F5-9490-9E4212EC4EEB}" dt="2026-06-29T14:30:14.379" v="1186"/>
        <pc:sldMkLst>
          <pc:docMk/>
          <pc:sldMk cId="2913722148" sldId="411"/>
        </pc:sldMkLst>
      </pc:sldChg>
      <pc:sldChg chg="add">
        <pc:chgData name="Baron, Michael S CIV DLA TROOP SUPPORT (USA)" userId="8a2975ff-7a86-4104-af8b-8cd5df4e0e66" providerId="ADAL" clId="{F7681711-B677-47F5-9490-9E4212EC4EEB}" dt="2026-06-29T14:30:14.379" v="1186"/>
        <pc:sldMkLst>
          <pc:docMk/>
          <pc:sldMk cId="2714816076" sldId="412"/>
        </pc:sldMkLst>
      </pc:sldChg>
      <pc:sldChg chg="add">
        <pc:chgData name="Baron, Michael S CIV DLA TROOP SUPPORT (USA)" userId="8a2975ff-7a86-4104-af8b-8cd5df4e0e66" providerId="ADAL" clId="{F7681711-B677-47F5-9490-9E4212EC4EEB}" dt="2026-06-29T14:30:14.379" v="1186"/>
        <pc:sldMkLst>
          <pc:docMk/>
          <pc:sldMk cId="1689985204" sldId="413"/>
        </pc:sldMkLst>
      </pc:sldChg>
      <pc:sldChg chg="add">
        <pc:chgData name="Baron, Michael S CIV DLA TROOP SUPPORT (USA)" userId="8a2975ff-7a86-4104-af8b-8cd5df4e0e66" providerId="ADAL" clId="{F7681711-B677-47F5-9490-9E4212EC4EEB}" dt="2026-06-29T14:30:14.379" v="1186"/>
        <pc:sldMkLst>
          <pc:docMk/>
          <pc:sldMk cId="1781229266" sldId="414"/>
        </pc:sldMkLst>
      </pc:sldChg>
      <pc:sldChg chg="add">
        <pc:chgData name="Baron, Michael S CIV DLA TROOP SUPPORT (USA)" userId="8a2975ff-7a86-4104-af8b-8cd5df4e0e66" providerId="ADAL" clId="{F7681711-B677-47F5-9490-9E4212EC4EEB}" dt="2026-06-29T14:30:14.379" v="1186"/>
        <pc:sldMkLst>
          <pc:docMk/>
          <pc:sldMk cId="1450053258" sldId="415"/>
        </pc:sldMkLst>
      </pc:sldChg>
      <pc:sldChg chg="add">
        <pc:chgData name="Baron, Michael S CIV DLA TROOP SUPPORT (USA)" userId="8a2975ff-7a86-4104-af8b-8cd5df4e0e66" providerId="ADAL" clId="{F7681711-B677-47F5-9490-9E4212EC4EEB}" dt="2026-06-29T14:30:14.379" v="1186"/>
        <pc:sldMkLst>
          <pc:docMk/>
          <pc:sldMk cId="2047477669" sldId="416"/>
        </pc:sldMkLst>
      </pc:sldChg>
      <pc:sldChg chg="add">
        <pc:chgData name="Baron, Michael S CIV DLA TROOP SUPPORT (USA)" userId="8a2975ff-7a86-4104-af8b-8cd5df4e0e66" providerId="ADAL" clId="{F7681711-B677-47F5-9490-9E4212EC4EEB}" dt="2026-06-29T14:30:14.379" v="1186"/>
        <pc:sldMkLst>
          <pc:docMk/>
          <pc:sldMk cId="271936477" sldId="417"/>
        </pc:sldMkLst>
      </pc:sldChg>
      <pc:sldChg chg="add">
        <pc:chgData name="Baron, Michael S CIV DLA TROOP SUPPORT (USA)" userId="8a2975ff-7a86-4104-af8b-8cd5df4e0e66" providerId="ADAL" clId="{F7681711-B677-47F5-9490-9E4212EC4EEB}" dt="2026-06-29T14:30:14.379" v="1186"/>
        <pc:sldMkLst>
          <pc:docMk/>
          <pc:sldMk cId="2490619820" sldId="418"/>
        </pc:sldMkLst>
      </pc:sldChg>
      <pc:sldChg chg="add">
        <pc:chgData name="Baron, Michael S CIV DLA TROOP SUPPORT (USA)" userId="8a2975ff-7a86-4104-af8b-8cd5df4e0e66" providerId="ADAL" clId="{F7681711-B677-47F5-9490-9E4212EC4EEB}" dt="2026-06-29T14:30:14.379" v="1186"/>
        <pc:sldMkLst>
          <pc:docMk/>
          <pc:sldMk cId="859319109" sldId="419"/>
        </pc:sldMkLst>
      </pc:sldChg>
      <pc:sldChg chg="add">
        <pc:chgData name="Baron, Michael S CIV DLA TROOP SUPPORT (USA)" userId="8a2975ff-7a86-4104-af8b-8cd5df4e0e66" providerId="ADAL" clId="{F7681711-B677-47F5-9490-9E4212EC4EEB}" dt="2026-06-29T14:30:14.379" v="1186"/>
        <pc:sldMkLst>
          <pc:docMk/>
          <pc:sldMk cId="2537707847" sldId="420"/>
        </pc:sldMkLst>
      </pc:sldChg>
      <pc:sldChg chg="add">
        <pc:chgData name="Baron, Michael S CIV DLA TROOP SUPPORT (USA)" userId="8a2975ff-7a86-4104-af8b-8cd5df4e0e66" providerId="ADAL" clId="{F7681711-B677-47F5-9490-9E4212EC4EEB}" dt="2026-06-29T14:30:14.379" v="1186"/>
        <pc:sldMkLst>
          <pc:docMk/>
          <pc:sldMk cId="2326585188" sldId="421"/>
        </pc:sldMkLst>
      </pc:sldChg>
      <pc:sldChg chg="add">
        <pc:chgData name="Baron, Michael S CIV DLA TROOP SUPPORT (USA)" userId="8a2975ff-7a86-4104-af8b-8cd5df4e0e66" providerId="ADAL" clId="{F7681711-B677-47F5-9490-9E4212EC4EEB}" dt="2026-06-29T14:30:14.379" v="1186"/>
        <pc:sldMkLst>
          <pc:docMk/>
          <pc:sldMk cId="2567350634" sldId="422"/>
        </pc:sldMkLst>
      </pc:sldChg>
      <pc:sldChg chg="add">
        <pc:chgData name="Baron, Michael S CIV DLA TROOP SUPPORT (USA)" userId="8a2975ff-7a86-4104-af8b-8cd5df4e0e66" providerId="ADAL" clId="{F7681711-B677-47F5-9490-9E4212EC4EEB}" dt="2026-06-29T14:30:14.379" v="1186"/>
        <pc:sldMkLst>
          <pc:docMk/>
          <pc:sldMk cId="134803135" sldId="423"/>
        </pc:sldMkLst>
      </pc:sldChg>
      <pc:sldChg chg="add">
        <pc:chgData name="Baron, Michael S CIV DLA TROOP SUPPORT (USA)" userId="8a2975ff-7a86-4104-af8b-8cd5df4e0e66" providerId="ADAL" clId="{F7681711-B677-47F5-9490-9E4212EC4EEB}" dt="2026-06-29T14:30:14.379" v="1186"/>
        <pc:sldMkLst>
          <pc:docMk/>
          <pc:sldMk cId="2971560325" sldId="424"/>
        </pc:sldMkLst>
      </pc:sldChg>
      <pc:sldChg chg="add">
        <pc:chgData name="Baron, Michael S CIV DLA TROOP SUPPORT (USA)" userId="8a2975ff-7a86-4104-af8b-8cd5df4e0e66" providerId="ADAL" clId="{F7681711-B677-47F5-9490-9E4212EC4EEB}" dt="2026-06-29T14:30:14.379" v="1186"/>
        <pc:sldMkLst>
          <pc:docMk/>
          <pc:sldMk cId="1267607336" sldId="425"/>
        </pc:sldMkLst>
      </pc:sldChg>
      <pc:sldChg chg="add">
        <pc:chgData name="Baron, Michael S CIV DLA TROOP SUPPORT (USA)" userId="8a2975ff-7a86-4104-af8b-8cd5df4e0e66" providerId="ADAL" clId="{F7681711-B677-47F5-9490-9E4212EC4EEB}" dt="2026-06-29T14:30:14.379" v="1186"/>
        <pc:sldMkLst>
          <pc:docMk/>
          <pc:sldMk cId="608631889" sldId="426"/>
        </pc:sldMkLst>
      </pc:sldChg>
      <pc:sldChg chg="add">
        <pc:chgData name="Baron, Michael S CIV DLA TROOP SUPPORT (USA)" userId="8a2975ff-7a86-4104-af8b-8cd5df4e0e66" providerId="ADAL" clId="{F7681711-B677-47F5-9490-9E4212EC4EEB}" dt="2026-06-29T14:30:14.379" v="1186"/>
        <pc:sldMkLst>
          <pc:docMk/>
          <pc:sldMk cId="4273247426" sldId="427"/>
        </pc:sldMkLst>
      </pc:sldChg>
      <pc:sldChg chg="modSp add mod ord">
        <pc:chgData name="Baron, Michael S CIV DLA TROOP SUPPORT (USA)" userId="8a2975ff-7a86-4104-af8b-8cd5df4e0e66" providerId="ADAL" clId="{F7681711-B677-47F5-9490-9E4212EC4EEB}" dt="2026-06-29T14:32:44.935" v="1219" actId="20577"/>
        <pc:sldMkLst>
          <pc:docMk/>
          <pc:sldMk cId="1548824505" sldId="428"/>
        </pc:sldMkLst>
        <pc:spChg chg="mod">
          <ac:chgData name="Baron, Michael S CIV DLA TROOP SUPPORT (USA)" userId="8a2975ff-7a86-4104-af8b-8cd5df4e0e66" providerId="ADAL" clId="{F7681711-B677-47F5-9490-9E4212EC4EEB}" dt="2026-06-29T14:32:44.935" v="1219" actId="20577"/>
          <ac:spMkLst>
            <pc:docMk/>
            <pc:sldMk cId="1548824505" sldId="428"/>
            <ac:spMk id="2" creationId="{4A3540D5-C253-EFD9-32C7-D352138D2219}"/>
          </ac:spMkLst>
        </pc:spChg>
        <pc:spChg chg="mod">
          <ac:chgData name="Baron, Michael S CIV DLA TROOP SUPPORT (USA)" userId="8a2975ff-7a86-4104-af8b-8cd5df4e0e66" providerId="ADAL" clId="{F7681711-B677-47F5-9490-9E4212EC4EEB}" dt="2026-06-29T14:32:37.828" v="1205" actId="20577"/>
          <ac:spMkLst>
            <pc:docMk/>
            <pc:sldMk cId="1548824505" sldId="428"/>
            <ac:spMk id="15" creationId="{BB3F1BDF-1834-DB1B-A27C-835AE59BF818}"/>
          </ac:spMkLst>
        </pc:spChg>
      </pc:sldChg>
      <pc:sldChg chg="add del">
        <pc:chgData name="Baron, Michael S CIV DLA TROOP SUPPORT (USA)" userId="8a2975ff-7a86-4104-af8b-8cd5df4e0e66" providerId="ADAL" clId="{F7681711-B677-47F5-9490-9E4212EC4EEB}" dt="2026-06-29T14:32:09.382" v="1189"/>
        <pc:sldMkLst>
          <pc:docMk/>
          <pc:sldMk cId="3362610651" sldId="428"/>
        </pc:sldMkLst>
      </pc:sldChg>
      <pc:sldChg chg="modSp add mod ord">
        <pc:chgData name="Baron, Michael S CIV DLA TROOP SUPPORT (USA)" userId="8a2975ff-7a86-4104-af8b-8cd5df4e0e66" providerId="ADAL" clId="{F7681711-B677-47F5-9490-9E4212EC4EEB}" dt="2026-06-29T14:36:31.726" v="1289"/>
        <pc:sldMkLst>
          <pc:docMk/>
          <pc:sldMk cId="2677687730" sldId="429"/>
        </pc:sldMkLst>
        <pc:spChg chg="mod">
          <ac:chgData name="Baron, Michael S CIV DLA TROOP SUPPORT (USA)" userId="8a2975ff-7a86-4104-af8b-8cd5df4e0e66" providerId="ADAL" clId="{F7681711-B677-47F5-9490-9E4212EC4EEB}" dt="2026-06-29T14:36:22.718" v="1287" actId="20577"/>
          <ac:spMkLst>
            <pc:docMk/>
            <pc:sldMk cId="2677687730" sldId="429"/>
            <ac:spMk id="2" creationId="{43317D7A-4E74-8A06-7F6B-954998DE7F02}"/>
          </ac:spMkLst>
        </pc:spChg>
        <pc:spChg chg="mod">
          <ac:chgData name="Baron, Michael S CIV DLA TROOP SUPPORT (USA)" userId="8a2975ff-7a86-4104-af8b-8cd5df4e0e66" providerId="ADAL" clId="{F7681711-B677-47F5-9490-9E4212EC4EEB}" dt="2026-06-29T14:36:12.071" v="1266" actId="20577"/>
          <ac:spMkLst>
            <pc:docMk/>
            <pc:sldMk cId="2677687730" sldId="429"/>
            <ac:spMk id="15" creationId="{4AC604C1-971A-3970-AFF5-7E205CDF2C1E}"/>
          </ac:spMkLst>
        </pc:spChg>
      </pc:sldChg>
      <pc:sldChg chg="modSp add mod">
        <pc:chgData name="Baron, Michael S CIV DLA TROOP SUPPORT (USA)" userId="8a2975ff-7a86-4104-af8b-8cd5df4e0e66" providerId="ADAL" clId="{F7681711-B677-47F5-9490-9E4212EC4EEB}" dt="2026-06-29T14:36:55.864" v="1340" actId="20577"/>
        <pc:sldMkLst>
          <pc:docMk/>
          <pc:sldMk cId="2348821657" sldId="430"/>
        </pc:sldMkLst>
        <pc:spChg chg="mod">
          <ac:chgData name="Baron, Michael S CIV DLA TROOP SUPPORT (USA)" userId="8a2975ff-7a86-4104-af8b-8cd5df4e0e66" providerId="ADAL" clId="{F7681711-B677-47F5-9490-9E4212EC4EEB}" dt="2026-06-29T14:36:55.864" v="1340" actId="20577"/>
          <ac:spMkLst>
            <pc:docMk/>
            <pc:sldMk cId="2348821657" sldId="430"/>
            <ac:spMk id="2" creationId="{A2428C13-7A94-2D65-176A-36C84DFC16E6}"/>
          </ac:spMkLst>
        </pc:spChg>
        <pc:spChg chg="mod">
          <ac:chgData name="Baron, Michael S CIV DLA TROOP SUPPORT (USA)" userId="8a2975ff-7a86-4104-af8b-8cd5df4e0e66" providerId="ADAL" clId="{F7681711-B677-47F5-9490-9E4212EC4EEB}" dt="2026-06-29T14:36:43.276" v="1310" actId="20577"/>
          <ac:spMkLst>
            <pc:docMk/>
            <pc:sldMk cId="2348821657" sldId="430"/>
            <ac:spMk id="15" creationId="{E304E725-0C44-5CEE-0CCF-635228644E2A}"/>
          </ac:spMkLst>
        </pc:spChg>
      </pc:sldChg>
      <pc:sldChg chg="modSp add mod">
        <pc:chgData name="Baron, Michael S CIV DLA TROOP SUPPORT (USA)" userId="8a2975ff-7a86-4104-af8b-8cd5df4e0e66" providerId="ADAL" clId="{F7681711-B677-47F5-9490-9E4212EC4EEB}" dt="2026-06-29T14:37:19.498" v="1392" actId="20577"/>
        <pc:sldMkLst>
          <pc:docMk/>
          <pc:sldMk cId="2058500588" sldId="431"/>
        </pc:sldMkLst>
        <pc:spChg chg="mod">
          <ac:chgData name="Baron, Michael S CIV DLA TROOP SUPPORT (USA)" userId="8a2975ff-7a86-4104-af8b-8cd5df4e0e66" providerId="ADAL" clId="{F7681711-B677-47F5-9490-9E4212EC4EEB}" dt="2026-06-29T14:37:19.498" v="1392" actId="20577"/>
          <ac:spMkLst>
            <pc:docMk/>
            <pc:sldMk cId="2058500588" sldId="431"/>
            <ac:spMk id="2" creationId="{64D9AA23-1D3E-DACA-C26F-60A38A8A62BF}"/>
          </ac:spMkLst>
        </pc:spChg>
        <pc:spChg chg="mod">
          <ac:chgData name="Baron, Michael S CIV DLA TROOP SUPPORT (USA)" userId="8a2975ff-7a86-4104-af8b-8cd5df4e0e66" providerId="ADAL" clId="{F7681711-B677-47F5-9490-9E4212EC4EEB}" dt="2026-06-29T14:37:11.510" v="1371" actId="20577"/>
          <ac:spMkLst>
            <pc:docMk/>
            <pc:sldMk cId="2058500588" sldId="431"/>
            <ac:spMk id="15" creationId="{1E9D6C13-50E9-3773-E2B8-DAD740B4F252}"/>
          </ac:spMkLst>
        </pc:spChg>
      </pc:sldChg>
      <pc:sldChg chg="add">
        <pc:chgData name="Baron, Michael S CIV DLA TROOP SUPPORT (USA)" userId="8a2975ff-7a86-4104-af8b-8cd5df4e0e66" providerId="ADAL" clId="{F7681711-B677-47F5-9490-9E4212EC4EEB}" dt="2026-06-29T19:30:28.720" v="1407"/>
        <pc:sldMkLst>
          <pc:docMk/>
          <pc:sldMk cId="828086572" sldId="432"/>
        </pc:sldMkLst>
      </pc:sldChg>
      <pc:sldChg chg="add">
        <pc:chgData name="Baron, Michael S CIV DLA TROOP SUPPORT (USA)" userId="8a2975ff-7a86-4104-af8b-8cd5df4e0e66" providerId="ADAL" clId="{F7681711-B677-47F5-9490-9E4212EC4EEB}" dt="2026-06-29T19:30:28.720" v="1407"/>
        <pc:sldMkLst>
          <pc:docMk/>
          <pc:sldMk cId="2817709886" sldId="433"/>
        </pc:sldMkLst>
      </pc:sldChg>
      <pc:sldMasterChg chg="delSldLayout">
        <pc:chgData name="Baron, Michael S CIV DLA TROOP SUPPORT (USA)" userId="8a2975ff-7a86-4104-af8b-8cd5df4e0e66" providerId="ADAL" clId="{F7681711-B677-47F5-9490-9E4212EC4EEB}" dt="2026-06-25T11:58:40.406" v="1152" actId="2696"/>
        <pc:sldMasterMkLst>
          <pc:docMk/>
          <pc:sldMasterMk cId="4220602920" sldId="2147483678"/>
        </pc:sldMasterMkLst>
      </pc:sldMasterChg>
    </pc:docChg>
  </pc:docChgLst>
  <pc:docChgLst>
    <pc:chgData name="Buonanoce, Mario E CIV DLA (USA)" userId="46d4ea6b-112b-431b-9469-6b588181ff53" providerId="ADAL" clId="{4929E199-D67F-40FE-A324-96A8377BC199}"/>
    <pc:docChg chg="undo custSel addSld delSld modSld sldOrd">
      <pc:chgData name="Buonanoce, Mario E CIV DLA (USA)" userId="46d4ea6b-112b-431b-9469-6b588181ff53" providerId="ADAL" clId="{4929E199-D67F-40FE-A324-96A8377BC199}" dt="2026-06-12T13:49:54.325" v="1950" actId="20577"/>
      <pc:docMkLst>
        <pc:docMk/>
      </pc:docMkLst>
      <pc:sldChg chg="delSp modSp mod">
        <pc:chgData name="Buonanoce, Mario E CIV DLA (USA)" userId="46d4ea6b-112b-431b-9469-6b588181ff53" providerId="ADAL" clId="{4929E199-D67F-40FE-A324-96A8377BC199}" dt="2026-06-10T18:04:44.530" v="375" actId="21"/>
        <pc:sldMkLst>
          <pc:docMk/>
          <pc:sldMk cId="813985371" sldId="284"/>
        </pc:sldMkLst>
        <pc:spChg chg="mod">
          <ac:chgData name="Buonanoce, Mario E CIV DLA (USA)" userId="46d4ea6b-112b-431b-9469-6b588181ff53" providerId="ADAL" clId="{4929E199-D67F-40FE-A324-96A8377BC199}" dt="2026-06-10T18:04:07.133" v="311" actId="20577"/>
          <ac:spMkLst>
            <pc:docMk/>
            <pc:sldMk cId="813985371" sldId="284"/>
            <ac:spMk id="10" creationId="{15DFB305-91D8-0DB5-8CDC-0B9920581E28}"/>
          </ac:spMkLst>
        </pc:spChg>
      </pc:sldChg>
      <pc:sldChg chg="addSp delSp modSp add del mod ord">
        <pc:chgData name="Buonanoce, Mario E CIV DLA (USA)" userId="46d4ea6b-112b-431b-9469-6b588181ff53" providerId="ADAL" clId="{4929E199-D67F-40FE-A324-96A8377BC199}" dt="2026-06-12T12:33:29.246" v="1780"/>
        <pc:sldMkLst>
          <pc:docMk/>
          <pc:sldMk cId="1908434407" sldId="344"/>
        </pc:sldMkLst>
      </pc:sldChg>
      <pc:sldChg chg="addSp delSp modSp add mod">
        <pc:chgData name="Buonanoce, Mario E CIV DLA (USA)" userId="46d4ea6b-112b-431b-9469-6b588181ff53" providerId="ADAL" clId="{4929E199-D67F-40FE-A324-96A8377BC199}" dt="2026-06-10T18:11:32.920" v="528" actId="1076"/>
        <pc:sldMkLst>
          <pc:docMk/>
          <pc:sldMk cId="1605169069" sldId="345"/>
        </pc:sldMkLst>
        <pc:spChg chg="mod">
          <ac:chgData name="Buonanoce, Mario E CIV DLA (USA)" userId="46d4ea6b-112b-431b-9469-6b588181ff53" providerId="ADAL" clId="{4929E199-D67F-40FE-A324-96A8377BC199}" dt="2026-06-10T18:10:43.535" v="520"/>
          <ac:spMkLst>
            <pc:docMk/>
            <pc:sldMk cId="1605169069" sldId="345"/>
            <ac:spMk id="5" creationId="{76FA813F-C47A-3FB4-089B-59AB2DD85F45}"/>
          </ac:spMkLst>
        </pc:spChg>
        <pc:spChg chg="mod">
          <ac:chgData name="Buonanoce, Mario E CIV DLA (USA)" userId="46d4ea6b-112b-431b-9469-6b588181ff53" providerId="ADAL" clId="{4929E199-D67F-40FE-A324-96A8377BC199}" dt="2026-06-10T18:10:22.069" v="516" actId="20577"/>
          <ac:spMkLst>
            <pc:docMk/>
            <pc:sldMk cId="1605169069" sldId="345"/>
            <ac:spMk id="15" creationId="{D25AFFB4-5FA8-797A-0063-08DF66F49815}"/>
          </ac:spMkLst>
        </pc:spChg>
        <pc:spChg chg="mod">
          <ac:chgData name="Buonanoce, Mario E CIV DLA (USA)" userId="46d4ea6b-112b-431b-9469-6b588181ff53" providerId="ADAL" clId="{4929E199-D67F-40FE-A324-96A8377BC199}" dt="2026-06-10T18:10:43.535" v="520"/>
          <ac:spMkLst>
            <pc:docMk/>
            <pc:sldMk cId="1605169069" sldId="345"/>
            <ac:spMk id="28" creationId="{788E2726-2D15-DD68-6363-D343EF177566}"/>
          </ac:spMkLst>
        </pc:spChg>
        <pc:spChg chg="mod">
          <ac:chgData name="Buonanoce, Mario E CIV DLA (USA)" userId="46d4ea6b-112b-431b-9469-6b588181ff53" providerId="ADAL" clId="{4929E199-D67F-40FE-A324-96A8377BC199}" dt="2026-06-10T18:10:43.535" v="520"/>
          <ac:spMkLst>
            <pc:docMk/>
            <pc:sldMk cId="1605169069" sldId="345"/>
            <ac:spMk id="31" creationId="{A56F26D4-65C8-7D16-AADE-87EE1F23AA2A}"/>
          </ac:spMkLst>
        </pc:spChg>
        <pc:spChg chg="mod">
          <ac:chgData name="Buonanoce, Mario E CIV DLA (USA)" userId="46d4ea6b-112b-431b-9469-6b588181ff53" providerId="ADAL" clId="{4929E199-D67F-40FE-A324-96A8377BC199}" dt="2026-06-10T18:10:43.535" v="520"/>
          <ac:spMkLst>
            <pc:docMk/>
            <pc:sldMk cId="1605169069" sldId="345"/>
            <ac:spMk id="33" creationId="{79683643-0FF0-BD5A-B08B-93EB1D6037DC}"/>
          </ac:spMkLst>
        </pc:spChg>
        <pc:spChg chg="mod">
          <ac:chgData name="Buonanoce, Mario E CIV DLA (USA)" userId="46d4ea6b-112b-431b-9469-6b588181ff53" providerId="ADAL" clId="{4929E199-D67F-40FE-A324-96A8377BC199}" dt="2026-06-10T18:10:43.535" v="520"/>
          <ac:spMkLst>
            <pc:docMk/>
            <pc:sldMk cId="1605169069" sldId="345"/>
            <ac:spMk id="37" creationId="{C42957DC-2278-A39D-6BDF-76DB16C682E4}"/>
          </ac:spMkLst>
        </pc:spChg>
        <pc:spChg chg="mod">
          <ac:chgData name="Buonanoce, Mario E CIV DLA (USA)" userId="46d4ea6b-112b-431b-9469-6b588181ff53" providerId="ADAL" clId="{4929E199-D67F-40FE-A324-96A8377BC199}" dt="2026-06-10T18:10:43.535" v="520"/>
          <ac:spMkLst>
            <pc:docMk/>
            <pc:sldMk cId="1605169069" sldId="345"/>
            <ac:spMk id="38" creationId="{D50C1181-E498-6A7D-117E-F9219A0F38CF}"/>
          </ac:spMkLst>
        </pc:spChg>
        <pc:spChg chg="mod">
          <ac:chgData name="Buonanoce, Mario E CIV DLA (USA)" userId="46d4ea6b-112b-431b-9469-6b588181ff53" providerId="ADAL" clId="{4929E199-D67F-40FE-A324-96A8377BC199}" dt="2026-06-10T18:10:43.535" v="520"/>
          <ac:spMkLst>
            <pc:docMk/>
            <pc:sldMk cId="1605169069" sldId="345"/>
            <ac:spMk id="42" creationId="{449FE886-042F-1958-3B16-4A1BEBAAB9C8}"/>
          </ac:spMkLst>
        </pc:spChg>
        <pc:spChg chg="mod">
          <ac:chgData name="Buonanoce, Mario E CIV DLA (USA)" userId="46d4ea6b-112b-431b-9469-6b588181ff53" providerId="ADAL" clId="{4929E199-D67F-40FE-A324-96A8377BC199}" dt="2026-06-10T18:10:43.535" v="520"/>
          <ac:spMkLst>
            <pc:docMk/>
            <pc:sldMk cId="1605169069" sldId="345"/>
            <ac:spMk id="44" creationId="{DB4D4BB6-14FE-E31E-96EF-55006523D40B}"/>
          </ac:spMkLst>
        </pc:spChg>
        <pc:spChg chg="mod">
          <ac:chgData name="Buonanoce, Mario E CIV DLA (USA)" userId="46d4ea6b-112b-431b-9469-6b588181ff53" providerId="ADAL" clId="{4929E199-D67F-40FE-A324-96A8377BC199}" dt="2026-06-10T18:10:43.535" v="520"/>
          <ac:spMkLst>
            <pc:docMk/>
            <pc:sldMk cId="1605169069" sldId="345"/>
            <ac:spMk id="46" creationId="{A2AAED84-BA66-4421-DA5C-C4E80CF08961}"/>
          </ac:spMkLst>
        </pc:spChg>
        <pc:spChg chg="mod">
          <ac:chgData name="Buonanoce, Mario E CIV DLA (USA)" userId="46d4ea6b-112b-431b-9469-6b588181ff53" providerId="ADAL" clId="{4929E199-D67F-40FE-A324-96A8377BC199}" dt="2026-06-10T18:10:43.535" v="520"/>
          <ac:spMkLst>
            <pc:docMk/>
            <pc:sldMk cId="1605169069" sldId="345"/>
            <ac:spMk id="49" creationId="{4DE1FC7A-BF6F-DEFE-8050-A671761D2CDA}"/>
          </ac:spMkLst>
        </pc:spChg>
        <pc:grpChg chg="mod">
          <ac:chgData name="Buonanoce, Mario E CIV DLA (USA)" userId="46d4ea6b-112b-431b-9469-6b588181ff53" providerId="ADAL" clId="{4929E199-D67F-40FE-A324-96A8377BC199}" dt="2026-06-10T18:11:32.920" v="528" actId="1076"/>
          <ac:grpSpMkLst>
            <pc:docMk/>
            <pc:sldMk cId="1605169069" sldId="345"/>
            <ac:grpSpMk id="4" creationId="{B4B4B82E-D7C6-0410-E3E8-169888EA97AA}"/>
          </ac:grpSpMkLst>
        </pc:grpChg>
      </pc:sldChg>
      <pc:sldChg chg="addSp delSp modSp add mod ord">
        <pc:chgData name="Buonanoce, Mario E CIV DLA (USA)" userId="46d4ea6b-112b-431b-9469-6b588181ff53" providerId="ADAL" clId="{4929E199-D67F-40FE-A324-96A8377BC199}" dt="2026-06-10T18:31:26.039" v="641" actId="1076"/>
        <pc:sldMkLst>
          <pc:docMk/>
          <pc:sldMk cId="1338231831" sldId="346"/>
        </pc:sldMkLst>
        <pc:spChg chg="add mod">
          <ac:chgData name="Buonanoce, Mario E CIV DLA (USA)" userId="46d4ea6b-112b-431b-9469-6b588181ff53" providerId="ADAL" clId="{4929E199-D67F-40FE-A324-96A8377BC199}" dt="2026-06-10T18:31:26.039" v="641" actId="1076"/>
          <ac:spMkLst>
            <pc:docMk/>
            <pc:sldMk cId="1338231831" sldId="346"/>
            <ac:spMk id="4" creationId="{520CAF07-1DC1-F82C-7B33-EF3E83C53CA2}"/>
          </ac:spMkLst>
        </pc:spChg>
        <pc:spChg chg="mod">
          <ac:chgData name="Buonanoce, Mario E CIV DLA (USA)" userId="46d4ea6b-112b-431b-9469-6b588181ff53" providerId="ADAL" clId="{4929E199-D67F-40FE-A324-96A8377BC199}" dt="2026-06-10T18:25:29.639" v="585" actId="20577"/>
          <ac:spMkLst>
            <pc:docMk/>
            <pc:sldMk cId="1338231831" sldId="346"/>
            <ac:spMk id="15" creationId="{E7ABFF75-D462-1DFA-4F87-27604D40845D}"/>
          </ac:spMkLst>
        </pc:spChg>
      </pc:sldChg>
      <pc:sldChg chg="addSp delSp modSp add mod">
        <pc:chgData name="Buonanoce, Mario E CIV DLA (USA)" userId="46d4ea6b-112b-431b-9469-6b588181ff53" providerId="ADAL" clId="{4929E199-D67F-40FE-A324-96A8377BC199}" dt="2026-06-10T18:31:06.634" v="639" actId="403"/>
        <pc:sldMkLst>
          <pc:docMk/>
          <pc:sldMk cId="787992873" sldId="347"/>
        </pc:sldMkLst>
        <pc:spChg chg="add mod">
          <ac:chgData name="Buonanoce, Mario E CIV DLA (USA)" userId="46d4ea6b-112b-431b-9469-6b588181ff53" providerId="ADAL" clId="{4929E199-D67F-40FE-A324-96A8377BC199}" dt="2026-06-10T18:31:06.634" v="639" actId="403"/>
          <ac:spMkLst>
            <pc:docMk/>
            <pc:sldMk cId="787992873" sldId="347"/>
            <ac:spMk id="2" creationId="{5757A5CD-5702-762B-3B5B-A7402EAD2153}"/>
          </ac:spMkLst>
        </pc:spChg>
        <pc:spChg chg="mod">
          <ac:chgData name="Buonanoce, Mario E CIV DLA (USA)" userId="46d4ea6b-112b-431b-9469-6b588181ff53" providerId="ADAL" clId="{4929E199-D67F-40FE-A324-96A8377BC199}" dt="2026-06-10T18:27:32.862" v="606" actId="20577"/>
          <ac:spMkLst>
            <pc:docMk/>
            <pc:sldMk cId="787992873" sldId="347"/>
            <ac:spMk id="15" creationId="{8E31A4E3-078A-B794-07BE-0ACEFCA699CF}"/>
          </ac:spMkLst>
        </pc:spChg>
      </pc:sldChg>
      <pc:sldChg chg="addSp modSp add mod">
        <pc:chgData name="Buonanoce, Mario E CIV DLA (USA)" userId="46d4ea6b-112b-431b-9469-6b588181ff53" providerId="ADAL" clId="{4929E199-D67F-40FE-A324-96A8377BC199}" dt="2026-06-10T18:44:30.392" v="844" actId="207"/>
        <pc:sldMkLst>
          <pc:docMk/>
          <pc:sldMk cId="540912044" sldId="348"/>
        </pc:sldMkLst>
        <pc:spChg chg="mod">
          <ac:chgData name="Buonanoce, Mario E CIV DLA (USA)" userId="46d4ea6b-112b-431b-9469-6b588181ff53" providerId="ADAL" clId="{4929E199-D67F-40FE-A324-96A8377BC199}" dt="2026-06-10T18:30:24.526" v="631" actId="20577"/>
          <ac:spMkLst>
            <pc:docMk/>
            <pc:sldMk cId="540912044" sldId="348"/>
            <ac:spMk id="2" creationId="{856D9943-F974-B42F-4CAC-EEBD28D301E6}"/>
          </ac:spMkLst>
        </pc:spChg>
        <pc:spChg chg="add mod">
          <ac:chgData name="Buonanoce, Mario E CIV DLA (USA)" userId="46d4ea6b-112b-431b-9469-6b588181ff53" providerId="ADAL" clId="{4929E199-D67F-40FE-A324-96A8377BC199}" dt="2026-06-10T18:44:30.392" v="844" actId="207"/>
          <ac:spMkLst>
            <pc:docMk/>
            <pc:sldMk cId="540912044" sldId="348"/>
            <ac:spMk id="3" creationId="{68DF1FB1-8E70-947E-11BE-9B74D25E651E}"/>
          </ac:spMkLst>
        </pc:spChg>
      </pc:sldChg>
      <pc:sldChg chg="addSp delSp modSp add del mod">
        <pc:chgData name="Buonanoce, Mario E CIV DLA (USA)" userId="46d4ea6b-112b-431b-9469-6b588181ff53" providerId="ADAL" clId="{4929E199-D67F-40FE-A324-96A8377BC199}" dt="2026-06-11T19:35:16.526" v="1722" actId="2696"/>
        <pc:sldMkLst>
          <pc:docMk/>
          <pc:sldMk cId="1383499202" sldId="349"/>
        </pc:sldMkLst>
        <pc:spChg chg="mod">
          <ac:chgData name="Buonanoce, Mario E CIV DLA (USA)" userId="46d4ea6b-112b-431b-9469-6b588181ff53" providerId="ADAL" clId="{4929E199-D67F-40FE-A324-96A8377BC199}" dt="2026-06-10T18:45:41.255" v="859" actId="1076"/>
          <ac:spMkLst>
            <pc:docMk/>
            <pc:sldMk cId="1383499202" sldId="349"/>
            <ac:spMk id="2" creationId="{23587655-C2FE-7523-B01A-30B0C47F2C5A}"/>
          </ac:spMkLst>
        </pc:spChg>
        <pc:spChg chg="add mod">
          <ac:chgData name="Buonanoce, Mario E CIV DLA (USA)" userId="46d4ea6b-112b-431b-9469-6b588181ff53" providerId="ADAL" clId="{4929E199-D67F-40FE-A324-96A8377BC199}" dt="2026-06-10T18:45:45.149" v="860" actId="403"/>
          <ac:spMkLst>
            <pc:docMk/>
            <pc:sldMk cId="1383499202" sldId="349"/>
            <ac:spMk id="5" creationId="{F2E4EC10-9F94-4917-0119-C479A62CA975}"/>
          </ac:spMkLst>
        </pc:spChg>
      </pc:sldChg>
      <pc:sldChg chg="addSp delSp modSp add mod">
        <pc:chgData name="Buonanoce, Mario E CIV DLA (USA)" userId="46d4ea6b-112b-431b-9469-6b588181ff53" providerId="ADAL" clId="{4929E199-D67F-40FE-A324-96A8377BC199}" dt="2026-06-10T18:47:49.289" v="910"/>
        <pc:sldMkLst>
          <pc:docMk/>
          <pc:sldMk cId="1359280108" sldId="350"/>
        </pc:sldMkLst>
        <pc:spChg chg="add mod">
          <ac:chgData name="Buonanoce, Mario E CIV DLA (USA)" userId="46d4ea6b-112b-431b-9469-6b588181ff53" providerId="ADAL" clId="{4929E199-D67F-40FE-A324-96A8377BC199}" dt="2026-06-10T18:47:49.289" v="910"/>
          <ac:spMkLst>
            <pc:docMk/>
            <pc:sldMk cId="1359280108" sldId="350"/>
            <ac:spMk id="6" creationId="{1AF37E93-C47B-34B9-3B28-C24B1619619E}"/>
          </ac:spMkLst>
        </pc:spChg>
        <pc:spChg chg="mod">
          <ac:chgData name="Buonanoce, Mario E CIV DLA (USA)" userId="46d4ea6b-112b-431b-9469-6b588181ff53" providerId="ADAL" clId="{4929E199-D67F-40FE-A324-96A8377BC199}" dt="2026-06-10T18:47:49.289" v="910"/>
          <ac:spMkLst>
            <pc:docMk/>
            <pc:sldMk cId="1359280108" sldId="350"/>
            <ac:spMk id="14" creationId="{79423AB4-04CB-CF97-0932-D88C85DC0D8A}"/>
          </ac:spMkLst>
        </pc:spChg>
        <pc:spChg chg="mod">
          <ac:chgData name="Buonanoce, Mario E CIV DLA (USA)" userId="46d4ea6b-112b-431b-9469-6b588181ff53" providerId="ADAL" clId="{4929E199-D67F-40FE-A324-96A8377BC199}" dt="2026-06-10T18:46:31.177" v="908" actId="20577"/>
          <ac:spMkLst>
            <pc:docMk/>
            <pc:sldMk cId="1359280108" sldId="350"/>
            <ac:spMk id="15" creationId="{E33C3CD8-7975-1910-E859-57FB492C0B10}"/>
          </ac:spMkLst>
        </pc:spChg>
        <pc:spChg chg="mod">
          <ac:chgData name="Buonanoce, Mario E CIV DLA (USA)" userId="46d4ea6b-112b-431b-9469-6b588181ff53" providerId="ADAL" clId="{4929E199-D67F-40FE-A324-96A8377BC199}" dt="2026-06-10T18:47:49.289" v="910"/>
          <ac:spMkLst>
            <pc:docMk/>
            <pc:sldMk cId="1359280108" sldId="350"/>
            <ac:spMk id="18" creationId="{3F6C0C36-C0BE-199B-0F13-7AA729AA81E9}"/>
          </ac:spMkLst>
        </pc:spChg>
        <pc:spChg chg="mod">
          <ac:chgData name="Buonanoce, Mario E CIV DLA (USA)" userId="46d4ea6b-112b-431b-9469-6b588181ff53" providerId="ADAL" clId="{4929E199-D67F-40FE-A324-96A8377BC199}" dt="2026-06-10T18:47:49.289" v="910"/>
          <ac:spMkLst>
            <pc:docMk/>
            <pc:sldMk cId="1359280108" sldId="350"/>
            <ac:spMk id="19" creationId="{7E627AC2-06D8-BB69-A75A-E50C6CD2C00E}"/>
          </ac:spMkLst>
        </pc:spChg>
        <pc:spChg chg="mod">
          <ac:chgData name="Buonanoce, Mario E CIV DLA (USA)" userId="46d4ea6b-112b-431b-9469-6b588181ff53" providerId="ADAL" clId="{4929E199-D67F-40FE-A324-96A8377BC199}" dt="2026-06-10T18:47:49.289" v="910"/>
          <ac:spMkLst>
            <pc:docMk/>
            <pc:sldMk cId="1359280108" sldId="350"/>
            <ac:spMk id="24" creationId="{E250556A-EE6C-6272-A364-718357D2744D}"/>
          </ac:spMkLst>
        </pc:spChg>
        <pc:spChg chg="mod">
          <ac:chgData name="Buonanoce, Mario E CIV DLA (USA)" userId="46d4ea6b-112b-431b-9469-6b588181ff53" providerId="ADAL" clId="{4929E199-D67F-40FE-A324-96A8377BC199}" dt="2026-06-10T18:47:49.289" v="910"/>
          <ac:spMkLst>
            <pc:docMk/>
            <pc:sldMk cId="1359280108" sldId="350"/>
            <ac:spMk id="25" creationId="{058D8779-FAD1-2CAA-2CF1-22256804BCCC}"/>
          </ac:spMkLst>
        </pc:spChg>
        <pc:spChg chg="mod">
          <ac:chgData name="Buonanoce, Mario E CIV DLA (USA)" userId="46d4ea6b-112b-431b-9469-6b588181ff53" providerId="ADAL" clId="{4929E199-D67F-40FE-A324-96A8377BC199}" dt="2026-06-10T18:47:49.289" v="910"/>
          <ac:spMkLst>
            <pc:docMk/>
            <pc:sldMk cId="1359280108" sldId="350"/>
            <ac:spMk id="30" creationId="{340C42E9-C6F5-2B37-8D81-6464AE63A479}"/>
          </ac:spMkLst>
        </pc:spChg>
        <pc:spChg chg="mod">
          <ac:chgData name="Buonanoce, Mario E CIV DLA (USA)" userId="46d4ea6b-112b-431b-9469-6b588181ff53" providerId="ADAL" clId="{4929E199-D67F-40FE-A324-96A8377BC199}" dt="2026-06-10T18:47:49.289" v="910"/>
          <ac:spMkLst>
            <pc:docMk/>
            <pc:sldMk cId="1359280108" sldId="350"/>
            <ac:spMk id="31" creationId="{D1DCA5C2-942D-33F9-E70A-7B84687E829D}"/>
          </ac:spMkLst>
        </pc:spChg>
        <pc:spChg chg="mod">
          <ac:chgData name="Buonanoce, Mario E CIV DLA (USA)" userId="46d4ea6b-112b-431b-9469-6b588181ff53" providerId="ADAL" clId="{4929E199-D67F-40FE-A324-96A8377BC199}" dt="2026-06-10T18:47:49.289" v="910"/>
          <ac:spMkLst>
            <pc:docMk/>
            <pc:sldMk cId="1359280108" sldId="350"/>
            <ac:spMk id="33" creationId="{DE363CA0-D058-A7B6-E13E-0BBC3A2DE82C}"/>
          </ac:spMkLst>
        </pc:spChg>
        <pc:spChg chg="mod">
          <ac:chgData name="Buonanoce, Mario E CIV DLA (USA)" userId="46d4ea6b-112b-431b-9469-6b588181ff53" providerId="ADAL" clId="{4929E199-D67F-40FE-A324-96A8377BC199}" dt="2026-06-10T18:47:49.289" v="910"/>
          <ac:spMkLst>
            <pc:docMk/>
            <pc:sldMk cId="1359280108" sldId="350"/>
            <ac:spMk id="34" creationId="{7117BC9E-7733-1449-1581-0606460301D2}"/>
          </ac:spMkLst>
        </pc:spChg>
      </pc:sldChg>
      <pc:sldChg chg="addSp delSp modSp add mod">
        <pc:chgData name="Buonanoce, Mario E CIV DLA (USA)" userId="46d4ea6b-112b-431b-9469-6b588181ff53" providerId="ADAL" clId="{4929E199-D67F-40FE-A324-96A8377BC199}" dt="2026-06-10T18:57:45.186" v="1406" actId="20577"/>
        <pc:sldMkLst>
          <pc:docMk/>
          <pc:sldMk cId="3597013846" sldId="353"/>
        </pc:sldMkLst>
        <pc:spChg chg="add mod">
          <ac:chgData name="Buonanoce, Mario E CIV DLA (USA)" userId="46d4ea6b-112b-431b-9469-6b588181ff53" providerId="ADAL" clId="{4929E199-D67F-40FE-A324-96A8377BC199}" dt="2026-06-10T18:57:45.186" v="1406" actId="20577"/>
          <ac:spMkLst>
            <pc:docMk/>
            <pc:sldMk cId="3597013846" sldId="353"/>
            <ac:spMk id="3" creationId="{282051E3-0AE6-4247-1829-D0FA68269EE3}"/>
          </ac:spMkLst>
        </pc:spChg>
        <pc:spChg chg="mod">
          <ac:chgData name="Buonanoce, Mario E CIV DLA (USA)" userId="46d4ea6b-112b-431b-9469-6b588181ff53" providerId="ADAL" clId="{4929E199-D67F-40FE-A324-96A8377BC199}" dt="2026-06-10T18:50:33.546" v="1005" actId="20577"/>
          <ac:spMkLst>
            <pc:docMk/>
            <pc:sldMk cId="3597013846" sldId="353"/>
            <ac:spMk id="15" creationId="{5F0111E0-70B5-23F1-102A-5FCF92B7099A}"/>
          </ac:spMkLst>
        </pc:spChg>
        <pc:picChg chg="add mod">
          <ac:chgData name="Buonanoce, Mario E CIV DLA (USA)" userId="46d4ea6b-112b-431b-9469-6b588181ff53" providerId="ADAL" clId="{4929E199-D67F-40FE-A324-96A8377BC199}" dt="2026-06-10T18:55:26.129" v="1270" actId="1076"/>
          <ac:picMkLst>
            <pc:docMk/>
            <pc:sldMk cId="3597013846" sldId="353"/>
            <ac:picMk id="5" creationId="{2AB1FF18-B1DB-5D5F-DA9E-73709EC83CAD}"/>
          </ac:picMkLst>
        </pc:picChg>
      </pc:sldChg>
      <pc:sldChg chg="addSp modSp add mod ord">
        <pc:chgData name="Buonanoce, Mario E CIV DLA (USA)" userId="46d4ea6b-112b-431b-9469-6b588181ff53" providerId="ADAL" clId="{4929E199-D67F-40FE-A324-96A8377BC199}" dt="2026-06-12T12:47:47.051" v="1828" actId="1076"/>
        <pc:sldMkLst>
          <pc:docMk/>
          <pc:sldMk cId="4144547608" sldId="354"/>
        </pc:sldMkLst>
        <pc:spChg chg="mod">
          <ac:chgData name="Buonanoce, Mario E CIV DLA (USA)" userId="46d4ea6b-112b-431b-9469-6b588181ff53" providerId="ADAL" clId="{4929E199-D67F-40FE-A324-96A8377BC199}" dt="2026-06-11T18:50:00.418" v="1643" actId="20577"/>
          <ac:spMkLst>
            <pc:docMk/>
            <pc:sldMk cId="4144547608" sldId="354"/>
            <ac:spMk id="5" creationId="{4164359C-D2A2-F998-9FBF-B8B18671CB43}"/>
          </ac:spMkLst>
        </pc:spChg>
        <pc:spChg chg="mod">
          <ac:chgData name="Buonanoce, Mario E CIV DLA (USA)" userId="46d4ea6b-112b-431b-9469-6b588181ff53" providerId="ADAL" clId="{4929E199-D67F-40FE-A324-96A8377BC199}" dt="2026-06-11T18:46:31.566" v="1447" actId="20577"/>
          <ac:spMkLst>
            <pc:docMk/>
            <pc:sldMk cId="4144547608" sldId="354"/>
            <ac:spMk id="15" creationId="{D997C567-B452-0AE1-BE84-C22A73657EFA}"/>
          </ac:spMkLst>
        </pc:spChg>
        <pc:graphicFrameChg chg="add mod">
          <ac:chgData name="Buonanoce, Mario E CIV DLA (USA)" userId="46d4ea6b-112b-431b-9469-6b588181ff53" providerId="ADAL" clId="{4929E199-D67F-40FE-A324-96A8377BC199}" dt="2026-06-12T12:47:47.051" v="1828" actId="1076"/>
          <ac:graphicFrameMkLst>
            <pc:docMk/>
            <pc:sldMk cId="4144547608" sldId="354"/>
            <ac:graphicFrameMk id="4" creationId="{BE4BA952-8AB4-0CF7-B740-846EFCCB9FFE}"/>
          </ac:graphicFrameMkLst>
        </pc:graphicFrameChg>
      </pc:sldChg>
      <pc:sldChg chg="addSp modSp add mod">
        <pc:chgData name="Buonanoce, Mario E CIV DLA (USA)" userId="46d4ea6b-112b-431b-9469-6b588181ff53" providerId="ADAL" clId="{4929E199-D67F-40FE-A324-96A8377BC199}" dt="2026-06-11T19:34:33.310" v="1716" actId="20577"/>
        <pc:sldMkLst>
          <pc:docMk/>
          <pc:sldMk cId="1614351025" sldId="355"/>
        </pc:sldMkLst>
        <pc:spChg chg="mod">
          <ac:chgData name="Buonanoce, Mario E CIV DLA (USA)" userId="46d4ea6b-112b-431b-9469-6b588181ff53" providerId="ADAL" clId="{4929E199-D67F-40FE-A324-96A8377BC199}" dt="2026-06-11T19:02:41.799" v="1657" actId="5793"/>
          <ac:spMkLst>
            <pc:docMk/>
            <pc:sldMk cId="1614351025" sldId="355"/>
            <ac:spMk id="5" creationId="{447E7FBC-153E-90FE-7951-EEBA9B869DE5}"/>
          </ac:spMkLst>
        </pc:spChg>
        <pc:spChg chg="mod">
          <ac:chgData name="Buonanoce, Mario E CIV DLA (USA)" userId="46d4ea6b-112b-431b-9469-6b588181ff53" providerId="ADAL" clId="{4929E199-D67F-40FE-A324-96A8377BC199}" dt="2026-06-11T18:46:44.265" v="1457" actId="20577"/>
          <ac:spMkLst>
            <pc:docMk/>
            <pc:sldMk cId="1614351025" sldId="355"/>
            <ac:spMk id="15" creationId="{00C8630E-30B4-276A-B538-929624E18995}"/>
          </ac:spMkLst>
        </pc:spChg>
        <pc:graphicFrameChg chg="add mod">
          <ac:chgData name="Buonanoce, Mario E CIV DLA (USA)" userId="46d4ea6b-112b-431b-9469-6b588181ff53" providerId="ADAL" clId="{4929E199-D67F-40FE-A324-96A8377BC199}" dt="2026-06-11T19:03:36.590" v="1697" actId="20577"/>
          <ac:graphicFrameMkLst>
            <pc:docMk/>
            <pc:sldMk cId="1614351025" sldId="355"/>
            <ac:graphicFrameMk id="3" creationId="{4E980883-AD05-0803-D8D5-13CF6C36EA8F}"/>
          </ac:graphicFrameMkLst>
        </pc:graphicFrameChg>
        <pc:graphicFrameChg chg="add mod">
          <ac:chgData name="Buonanoce, Mario E CIV DLA (USA)" userId="46d4ea6b-112b-431b-9469-6b588181ff53" providerId="ADAL" clId="{4929E199-D67F-40FE-A324-96A8377BC199}" dt="2026-06-11T19:34:33.310" v="1716" actId="20577"/>
          <ac:graphicFrameMkLst>
            <pc:docMk/>
            <pc:sldMk cId="1614351025" sldId="355"/>
            <ac:graphicFrameMk id="4" creationId="{7F5E2239-F798-1E64-0B4E-CF2DF0FA0E76}"/>
          </ac:graphicFrameMkLst>
        </pc:graphicFrameChg>
      </pc:sldChg>
      <pc:sldChg chg="addSp modSp add mod ord">
        <pc:chgData name="Buonanoce, Mario E CIV DLA (USA)" userId="46d4ea6b-112b-431b-9469-6b588181ff53" providerId="ADAL" clId="{4929E199-D67F-40FE-A324-96A8377BC199}" dt="2026-06-12T13:15:56.396" v="1890" actId="20577"/>
        <pc:sldMkLst>
          <pc:docMk/>
          <pc:sldMk cId="2689002012" sldId="356"/>
        </pc:sldMkLst>
        <pc:spChg chg="mod">
          <ac:chgData name="Buonanoce, Mario E CIV DLA (USA)" userId="46d4ea6b-112b-431b-9469-6b588181ff53" providerId="ADAL" clId="{4929E199-D67F-40FE-A324-96A8377BC199}" dt="2026-06-12T13:03:21.407" v="1849" actId="5793"/>
          <ac:spMkLst>
            <pc:docMk/>
            <pc:sldMk cId="2689002012" sldId="356"/>
            <ac:spMk id="5" creationId="{0EFC7E6D-1C70-D767-33CC-2C6586BB1E73}"/>
          </ac:spMkLst>
        </pc:spChg>
        <pc:spChg chg="mod">
          <ac:chgData name="Buonanoce, Mario E CIV DLA (USA)" userId="46d4ea6b-112b-431b-9469-6b588181ff53" providerId="ADAL" clId="{4929E199-D67F-40FE-A324-96A8377BC199}" dt="2026-06-11T19:35:39.686" v="1774" actId="20577"/>
          <ac:spMkLst>
            <pc:docMk/>
            <pc:sldMk cId="2689002012" sldId="356"/>
            <ac:spMk id="15" creationId="{820A5C6E-3631-4BB1-AC66-2D4DC13AE025}"/>
          </ac:spMkLst>
        </pc:spChg>
        <pc:graphicFrameChg chg="add mod">
          <ac:chgData name="Buonanoce, Mario E CIV DLA (USA)" userId="46d4ea6b-112b-431b-9469-6b588181ff53" providerId="ADAL" clId="{4929E199-D67F-40FE-A324-96A8377BC199}" dt="2026-06-12T13:15:56.396" v="1890" actId="20577"/>
          <ac:graphicFrameMkLst>
            <pc:docMk/>
            <pc:sldMk cId="2689002012" sldId="356"/>
            <ac:graphicFrameMk id="3" creationId="{F56AB6A5-5321-EB54-FC6E-12D0A8ADE127}"/>
          </ac:graphicFrameMkLst>
        </pc:graphicFrameChg>
      </pc:sldChg>
      <pc:sldChg chg="add">
        <pc:chgData name="Buonanoce, Mario E CIV DLA (USA)" userId="46d4ea6b-112b-431b-9469-6b588181ff53" providerId="ADAL" clId="{4929E199-D67F-40FE-A324-96A8377BC199}" dt="2026-06-12T12:40:32.143" v="1791" actId="2890"/>
        <pc:sldMkLst>
          <pc:docMk/>
          <pc:sldMk cId="3035223993" sldId="357"/>
        </pc:sldMkLst>
      </pc:sldChg>
      <pc:sldChg chg="addSp delSp modSp add mod">
        <pc:chgData name="Buonanoce, Mario E CIV DLA (USA)" userId="46d4ea6b-112b-431b-9469-6b588181ff53" providerId="ADAL" clId="{4929E199-D67F-40FE-A324-96A8377BC199}" dt="2026-06-12T13:09:24.913" v="1880" actId="1076"/>
        <pc:sldMkLst>
          <pc:docMk/>
          <pc:sldMk cId="3040207166" sldId="358"/>
        </pc:sldMkLst>
        <pc:graphicFrameChg chg="add mod">
          <ac:chgData name="Buonanoce, Mario E CIV DLA (USA)" userId="46d4ea6b-112b-431b-9469-6b588181ff53" providerId="ADAL" clId="{4929E199-D67F-40FE-A324-96A8377BC199}" dt="2026-06-12T13:09:24.913" v="1880" actId="1076"/>
          <ac:graphicFrameMkLst>
            <pc:docMk/>
            <pc:sldMk cId="3040207166" sldId="358"/>
            <ac:graphicFrameMk id="4" creationId="{6CBD38E3-B750-464C-CB36-1D3DED1B1DB0}"/>
          </ac:graphicFrameMkLst>
        </pc:graphicFrameChg>
      </pc:sldChg>
      <pc:sldChg chg="addSp delSp modSp add mod">
        <pc:chgData name="Buonanoce, Mario E CIV DLA (USA)" userId="46d4ea6b-112b-431b-9469-6b588181ff53" providerId="ADAL" clId="{4929E199-D67F-40FE-A324-96A8377BC199}" dt="2026-06-12T13:49:45.380" v="1928" actId="20577"/>
        <pc:sldMkLst>
          <pc:docMk/>
          <pc:sldMk cId="3943481366" sldId="359"/>
        </pc:sldMkLst>
        <pc:graphicFrameChg chg="add mod">
          <ac:chgData name="Buonanoce, Mario E CIV DLA (USA)" userId="46d4ea6b-112b-431b-9469-6b588181ff53" providerId="ADAL" clId="{4929E199-D67F-40FE-A324-96A8377BC199}" dt="2026-06-12T13:49:45.380" v="1928" actId="20577"/>
          <ac:graphicFrameMkLst>
            <pc:docMk/>
            <pc:sldMk cId="3943481366" sldId="359"/>
            <ac:graphicFrameMk id="6" creationId="{2B13555D-8A73-2E15-84B7-6AE80BE0EACA}"/>
          </ac:graphicFrameMkLst>
        </pc:graphicFrameChg>
      </pc:sldChg>
      <pc:sldChg chg="addSp delSp modSp add mod">
        <pc:chgData name="Buonanoce, Mario E CIV DLA (USA)" userId="46d4ea6b-112b-431b-9469-6b588181ff53" providerId="ADAL" clId="{4929E199-D67F-40FE-A324-96A8377BC199}" dt="2026-06-12T13:49:54.325" v="1950" actId="20577"/>
        <pc:sldMkLst>
          <pc:docMk/>
          <pc:sldMk cId="4017559376" sldId="360"/>
        </pc:sldMkLst>
        <pc:graphicFrameChg chg="add mod">
          <ac:chgData name="Buonanoce, Mario E CIV DLA (USA)" userId="46d4ea6b-112b-431b-9469-6b588181ff53" providerId="ADAL" clId="{4929E199-D67F-40FE-A324-96A8377BC199}" dt="2026-06-12T13:49:54.325" v="1950" actId="20577"/>
          <ac:graphicFrameMkLst>
            <pc:docMk/>
            <pc:sldMk cId="4017559376" sldId="360"/>
            <ac:graphicFrameMk id="3" creationId="{0B083E93-7533-17C5-8DE2-4A880C426464}"/>
          </ac:graphicFrameMkLst>
        </pc:graphicFrameChg>
      </pc:sldChg>
    </pc:docChg>
  </pc:docChgLst>
</pc:chgInfo>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package" Target="../embeddings/Microsoft_Excel_Worksheet1.xlsx"/></Relationships>
</file>

<file path=ppt/charts/_rels/chart3.xml.rels><?xml version="1.0" encoding="UTF-8" standalone="yes"?>
<Relationships xmlns="http://schemas.openxmlformats.org/package/2006/relationships"><Relationship Id="rId3" Type="http://schemas.openxmlformats.org/officeDocument/2006/relationships/themeOverride" Target="../theme/themeOverride2.xml"/><Relationship Id="rId2" Type="http://schemas.microsoft.com/office/2011/relationships/chartColorStyle" Target="colors3.xml"/><Relationship Id="rId1" Type="http://schemas.microsoft.com/office/2011/relationships/chartStyle" Target="style3.xml"/><Relationship Id="rId4" Type="http://schemas.openxmlformats.org/officeDocument/2006/relationships/package" Target="../embeddings/Microsoft_Excel_Worksheet2.xlsx"/></Relationships>
</file>

<file path=ppt/charts/_rels/chart4.xml.rels><?xml version="1.0" encoding="UTF-8" standalone="yes"?>
<Relationships xmlns="http://schemas.openxmlformats.org/package/2006/relationships"><Relationship Id="rId3" Type="http://schemas.openxmlformats.org/officeDocument/2006/relationships/themeOverride" Target="../theme/themeOverride3.xml"/><Relationship Id="rId2" Type="http://schemas.microsoft.com/office/2011/relationships/chartColorStyle" Target="colors4.xml"/><Relationship Id="rId1" Type="http://schemas.microsoft.com/office/2011/relationships/chartStyle" Target="style4.xml"/><Relationship Id="rId4" Type="http://schemas.openxmlformats.org/officeDocument/2006/relationships/package" Target="../embeddings/Microsoft_Excel_Worksheet3.xlsx"/></Relationships>
</file>

<file path=ppt/charts/_rels/chart5.xml.rels><?xml version="1.0" encoding="UTF-8" standalone="yes"?>
<Relationships xmlns="http://schemas.openxmlformats.org/package/2006/relationships"><Relationship Id="rId3" Type="http://schemas.openxmlformats.org/officeDocument/2006/relationships/themeOverride" Target="../theme/themeOverride4.xml"/><Relationship Id="rId2" Type="http://schemas.microsoft.com/office/2011/relationships/chartColorStyle" Target="colors5.xml"/><Relationship Id="rId1" Type="http://schemas.microsoft.com/office/2011/relationships/chartStyle" Target="style5.xml"/><Relationship Id="rId4" Type="http://schemas.openxmlformats.org/officeDocument/2006/relationships/package" Target="../embeddings/Microsoft_Excel_Worksheet4.xlsx"/></Relationships>
</file>

<file path=ppt/charts/_rels/chart6.xml.rels><?xml version="1.0" encoding="UTF-8" standalone="yes"?>
<Relationships xmlns="http://schemas.openxmlformats.org/package/2006/relationships"><Relationship Id="rId3" Type="http://schemas.openxmlformats.org/officeDocument/2006/relationships/themeOverride" Target="../theme/themeOverride5.xml"/><Relationship Id="rId2" Type="http://schemas.microsoft.com/office/2011/relationships/chartColorStyle" Target="colors6.xml"/><Relationship Id="rId1" Type="http://schemas.microsoft.com/office/2011/relationships/chartStyle" Target="style6.xml"/><Relationship Id="rId4" Type="http://schemas.openxmlformats.org/officeDocument/2006/relationships/package" Target="../embeddings/Microsoft_Excel_Worksheet5.xlsx"/></Relationships>
</file>

<file path=ppt/charts/_rels/chart7.xml.rels><?xml version="1.0" encoding="UTF-8" standalone="yes"?>
<Relationships xmlns="http://schemas.openxmlformats.org/package/2006/relationships"><Relationship Id="rId3" Type="http://schemas.openxmlformats.org/officeDocument/2006/relationships/themeOverride" Target="../theme/themeOverride6.xml"/><Relationship Id="rId2" Type="http://schemas.microsoft.com/office/2011/relationships/chartColorStyle" Target="colors7.xml"/><Relationship Id="rId1" Type="http://schemas.microsoft.com/office/2011/relationships/chartStyle" Target="style7.xml"/><Relationship Id="rId4" Type="http://schemas.openxmlformats.org/officeDocument/2006/relationships/package" Target="../embeddings/Microsoft_Excel_Worksheet6.xlsx"/></Relationships>
</file>

<file path=ppt/charts/_rels/chart8.xml.rels><?xml version="1.0" encoding="UTF-8" standalone="yes"?>
<Relationships xmlns="http://schemas.openxmlformats.org/package/2006/relationships"><Relationship Id="rId3" Type="http://schemas.openxmlformats.org/officeDocument/2006/relationships/themeOverride" Target="../theme/themeOverride7.xml"/><Relationship Id="rId2" Type="http://schemas.microsoft.com/office/2011/relationships/chartColorStyle" Target="colors8.xml"/><Relationship Id="rId1" Type="http://schemas.microsoft.com/office/2011/relationships/chartStyle" Target="style8.xml"/><Relationship Id="rId4" Type="http://schemas.openxmlformats.org/officeDocument/2006/relationships/package" Target="../embeddings/Microsoft_Excel_Worksheet7.xlsx"/></Relationships>
</file>

<file path=ppt/charts/_rels/chart9.xml.rels><?xml version="1.0" encoding="UTF-8" standalone="yes"?>
<Relationships xmlns="http://schemas.openxmlformats.org/package/2006/relationships"><Relationship Id="rId3" Type="http://schemas.openxmlformats.org/officeDocument/2006/relationships/package" Target="../embeddings/Microsoft_Excel_Worksheet8.xlsx"/><Relationship Id="rId2" Type="http://schemas.microsoft.com/office/2011/relationships/chartColorStyle" Target="colors9.xml"/><Relationship Id="rId1" Type="http://schemas.microsoft.com/office/2011/relationships/chartStyle" Target="style9.xml"/><Relationship Id="rId4" Type="http://schemas.openxmlformats.org/officeDocument/2006/relationships/chartUserShapes" Target="../drawings/drawing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200" b="1" i="0" u="none" strike="noStrike" kern="1200" baseline="0">
                <a:solidFill>
                  <a:schemeClr val="dk1">
                    <a:lumMod val="75000"/>
                    <a:lumOff val="25000"/>
                  </a:schemeClr>
                </a:solidFill>
                <a:latin typeface="+mn-lt"/>
                <a:ea typeface="+mn-ea"/>
                <a:cs typeface="+mn-cs"/>
              </a:defRPr>
            </a:pPr>
            <a:r>
              <a:rPr lang="en-US" dirty="0"/>
              <a:t>TASL</a:t>
            </a:r>
          </a:p>
        </c:rich>
      </c:tx>
      <c:overlay val="0"/>
      <c:spPr>
        <a:noFill/>
        <a:ln>
          <a:noFill/>
        </a:ln>
        <a:effectLst/>
      </c:spPr>
      <c:txPr>
        <a:bodyPr rot="0" spcFirstLastPara="1" vertOverflow="ellipsis" vert="horz" wrap="square" anchor="ctr" anchorCtr="1"/>
        <a:lstStyle/>
        <a:p>
          <a:pPr>
            <a:defRPr sz="2200" b="1" i="0" u="none" strike="noStrike" kern="1200" baseline="0">
              <a:solidFill>
                <a:schemeClr val="dk1">
                  <a:lumMod val="75000"/>
                  <a:lumOff val="25000"/>
                </a:schemeClr>
              </a:solidFill>
              <a:latin typeface="+mn-lt"/>
              <a:ea typeface="+mn-ea"/>
              <a:cs typeface="+mn-cs"/>
            </a:defRPr>
          </a:pPr>
          <a:endParaRPr lang="en-US"/>
        </a:p>
      </c:txPr>
    </c:title>
    <c:autoTitleDeleted val="0"/>
    <c:plotArea>
      <c:layout/>
      <c:pieChart>
        <c:varyColors val="1"/>
        <c:ser>
          <c:idx val="0"/>
          <c:order val="0"/>
          <c:tx>
            <c:strRef>
              <c:f>Sheet1!$B$1</c:f>
              <c:strCache>
                <c:ptCount val="1"/>
                <c:pt idx="0">
                  <c:v>Count</c:v>
                </c:pt>
              </c:strCache>
            </c:strRef>
          </c:tx>
          <c:dPt>
            <c:idx val="0"/>
            <c:bubble3D val="0"/>
            <c:spPr>
              <a:solidFill>
                <a:schemeClr val="accent1"/>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1-3337-4C69-A85A-6420B857B01E}"/>
              </c:ext>
            </c:extLst>
          </c:dPt>
          <c:dPt>
            <c:idx val="1"/>
            <c:bubble3D val="0"/>
            <c:spPr>
              <a:solidFill>
                <a:schemeClr val="accent2"/>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3-3337-4C69-A85A-6420B857B01E}"/>
              </c:ext>
            </c:extLst>
          </c:dPt>
          <c:dPt>
            <c:idx val="2"/>
            <c:bubble3D val="0"/>
            <c:spPr>
              <a:solidFill>
                <a:schemeClr val="accent3"/>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5-3337-4C69-A85A-6420B857B01E}"/>
              </c:ext>
            </c:extLst>
          </c:dPt>
          <c:dLbls>
            <c:spPr>
              <a:pattFill prst="pct75">
                <a:fgClr>
                  <a:schemeClr val="dk1">
                    <a:lumMod val="75000"/>
                    <a:lumOff val="25000"/>
                  </a:schemeClr>
                </a:fgClr>
                <a:bgClr>
                  <a:schemeClr val="dk1">
                    <a:lumMod val="65000"/>
                    <a:lumOff val="35000"/>
                  </a:scheme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330" b="1" i="0" u="none" strike="noStrike" kern="1200" baseline="0">
                    <a:solidFill>
                      <a:schemeClr val="lt1"/>
                    </a:solidFill>
                    <a:latin typeface="+mn-lt"/>
                    <a:ea typeface="+mn-ea"/>
                    <a:cs typeface="+mn-cs"/>
                  </a:defRPr>
                </a:pPr>
                <a:endParaRPr lang="en-US"/>
              </a:p>
            </c:txPr>
            <c:dLblPos val="ctr"/>
            <c:showLegendKey val="0"/>
            <c:showVal val="0"/>
            <c:showCatName val="0"/>
            <c:showSerName val="0"/>
            <c:showPercent val="1"/>
            <c:showBubbleSize val="0"/>
            <c:showLeaderLines val="1"/>
            <c:leaderLines>
              <c:spPr>
                <a:ln w="9525">
                  <a:solidFill>
                    <a:schemeClr val="dk1">
                      <a:lumMod val="50000"/>
                      <a:lumOff val="50000"/>
                    </a:schemeClr>
                  </a:solidFill>
                </a:ln>
                <a:effectLst/>
              </c:spPr>
            </c:leaderLines>
            <c:extLst>
              <c:ext xmlns:c15="http://schemas.microsoft.com/office/drawing/2012/chart" uri="{CE6537A1-D6FC-4f65-9D91-7224C49458BB}"/>
            </c:extLst>
          </c:dLbls>
          <c:cat>
            <c:strRef>
              <c:f>Sheet1!$A$2:$A$4</c:f>
              <c:strCache>
                <c:ptCount val="3"/>
                <c:pt idx="0">
                  <c:v>ECAT</c:v>
                </c:pt>
                <c:pt idx="1">
                  <c:v>PVM</c:v>
                </c:pt>
                <c:pt idx="2">
                  <c:v>No-Ecommerce</c:v>
                </c:pt>
              </c:strCache>
            </c:strRef>
          </c:cat>
          <c:val>
            <c:numRef>
              <c:f>Sheet1!$B$2:$B$4</c:f>
              <c:numCache>
                <c:formatCode>General</c:formatCode>
                <c:ptCount val="3"/>
                <c:pt idx="0">
                  <c:v>49</c:v>
                </c:pt>
                <c:pt idx="1">
                  <c:v>5</c:v>
                </c:pt>
                <c:pt idx="2">
                  <c:v>24</c:v>
                </c:pt>
              </c:numCache>
            </c:numRef>
          </c:val>
          <c:extLst>
            <c:ext xmlns:c16="http://schemas.microsoft.com/office/drawing/2014/chart" uri="{C3380CC4-5D6E-409C-BE32-E72D297353CC}">
              <c16:uniqueId val="{00000000-E72F-4B89-BCE4-BC778E63506B}"/>
            </c:ext>
          </c:extLst>
        </c:ser>
        <c:dLbls>
          <c:dLblPos val="ctr"/>
          <c:showLegendKey val="0"/>
          <c:showVal val="0"/>
          <c:showCatName val="0"/>
          <c:showSerName val="0"/>
          <c:showPercent val="1"/>
          <c:showBubbleSize val="0"/>
          <c:showLeaderLines val="1"/>
        </c:dLbls>
        <c:firstSliceAng val="0"/>
      </c:pieChart>
      <c:spPr>
        <a:noFill/>
        <a:ln>
          <a:noFill/>
        </a:ln>
        <a:effectLst/>
      </c:spPr>
    </c:plotArea>
    <c:legend>
      <c:legendPos val="r"/>
      <c:overlay val="0"/>
      <c:spPr>
        <a:solidFill>
          <a:schemeClr val="lt1">
            <a:lumMod val="95000"/>
            <a:alpha val="39000"/>
          </a:schemeClr>
        </a:solidFill>
        <a:ln>
          <a:noFill/>
        </a:ln>
        <a:effectLst/>
      </c:spPr>
      <c:txPr>
        <a:bodyPr rot="0" spcFirstLastPara="1" vertOverflow="ellipsis" vert="horz" wrap="square" anchor="ctr" anchorCtr="1"/>
        <a:lstStyle/>
        <a:p>
          <a:pPr>
            <a:defRPr sz="1197" b="0" i="0" u="none" strike="noStrike" kern="1200" baseline="0">
              <a:solidFill>
                <a:schemeClr val="dk1">
                  <a:lumMod val="75000"/>
                  <a:lumOff val="2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40" b="1" i="0" u="none" strike="noStrike" kern="1200" spc="0" baseline="0">
                <a:solidFill>
                  <a:schemeClr val="tx1"/>
                </a:solidFill>
                <a:latin typeface="+mn-lt"/>
                <a:ea typeface="+mn-ea"/>
                <a:cs typeface="+mn-cs"/>
              </a:defRPr>
            </a:pPr>
            <a:r>
              <a:rPr lang="en-US"/>
              <a:t>FSDA Sales History</a:t>
            </a:r>
          </a:p>
        </c:rich>
      </c:tx>
      <c:overlay val="0"/>
      <c:spPr>
        <a:noFill/>
        <a:ln>
          <a:noFill/>
        </a:ln>
        <a:effectLst/>
      </c:spPr>
      <c:txPr>
        <a:bodyPr rot="0" spcFirstLastPara="1" vertOverflow="ellipsis" vert="horz" wrap="square" anchor="ctr" anchorCtr="1"/>
        <a:lstStyle/>
        <a:p>
          <a:pPr>
            <a:defRPr sz="1440" b="1" i="0" u="none" strike="noStrike" kern="1200" spc="0" baseline="0">
              <a:solidFill>
                <a:schemeClr val="tx1"/>
              </a:solidFill>
              <a:latin typeface="+mn-lt"/>
              <a:ea typeface="+mn-ea"/>
              <a:cs typeface="+mn-cs"/>
            </a:defRPr>
          </a:pPr>
          <a:endParaRPr lang="en-US"/>
        </a:p>
      </c:txPr>
    </c:title>
    <c:autoTitleDeleted val="0"/>
    <c:plotArea>
      <c:layout/>
      <c:barChart>
        <c:barDir val="col"/>
        <c:grouping val="clustered"/>
        <c:varyColors val="0"/>
        <c:ser>
          <c:idx val="0"/>
          <c:order val="0"/>
          <c:spPr>
            <a:solidFill>
              <a:schemeClr val="accent1"/>
            </a:solidFill>
            <a:ln>
              <a:noFill/>
            </a:ln>
            <a:effectLst/>
          </c:spPr>
          <c:invertIfNegative val="0"/>
          <c:cat>
            <c:multiLvlStrRef>
              <c:f>Pivot!$G$16:$J$17</c:f>
              <c:multiLvlStrCache>
                <c:ptCount val="3"/>
                <c:lvl>
                  <c:pt idx="0">
                    <c:v>2024</c:v>
                  </c:pt>
                  <c:pt idx="2">
                    <c:v>2025</c:v>
                  </c:pt>
                </c:lvl>
                <c:lvl>
                  <c:pt idx="0">
                    <c:v>TOTAL FSDA ANNUAL SALES</c:v>
                  </c:pt>
                </c:lvl>
              </c:multiLvlStrCache>
            </c:multiLvlStrRef>
          </c:cat>
          <c:val>
            <c:numRef>
              <c:f>Pivot!$G$18:$J$18</c:f>
              <c:numCache>
                <c:formatCode>General</c:formatCode>
                <c:ptCount val="4"/>
                <c:pt idx="0" formatCode="&quot;$&quot;#,##0.00">
                  <c:v>143284215.31</c:v>
                </c:pt>
                <c:pt idx="2" formatCode="&quot;$&quot;#,##0.00">
                  <c:v>196265335.73000002</c:v>
                </c:pt>
              </c:numCache>
            </c:numRef>
          </c:val>
          <c:extLst>
            <c:ext xmlns:c16="http://schemas.microsoft.com/office/drawing/2014/chart" uri="{C3380CC4-5D6E-409C-BE32-E72D297353CC}">
              <c16:uniqueId val="{00000000-EFA6-4FEA-A0C2-3B4D4F9F59AC}"/>
            </c:ext>
          </c:extLst>
        </c:ser>
        <c:dLbls>
          <c:showLegendKey val="0"/>
          <c:showVal val="0"/>
          <c:showCatName val="0"/>
          <c:showSerName val="0"/>
          <c:showPercent val="0"/>
          <c:showBubbleSize val="0"/>
        </c:dLbls>
        <c:gapWidth val="219"/>
        <c:overlap val="-27"/>
        <c:axId val="673072815"/>
        <c:axId val="673070415"/>
      </c:barChart>
      <c:catAx>
        <c:axId val="673072815"/>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1" i="0" u="none" strike="noStrike" kern="1200" baseline="0">
                <a:solidFill>
                  <a:schemeClr val="tx1"/>
                </a:solidFill>
                <a:latin typeface="+mn-lt"/>
                <a:ea typeface="+mn-ea"/>
                <a:cs typeface="+mn-cs"/>
              </a:defRPr>
            </a:pPr>
            <a:endParaRPr lang="en-US"/>
          </a:p>
        </c:txPr>
        <c:crossAx val="673070415"/>
        <c:crosses val="autoZero"/>
        <c:auto val="1"/>
        <c:lblAlgn val="ctr"/>
        <c:lblOffset val="100"/>
        <c:noMultiLvlLbl val="0"/>
      </c:catAx>
      <c:valAx>
        <c:axId val="673070415"/>
        <c:scaling>
          <c:orientation val="minMax"/>
        </c:scaling>
        <c:delete val="0"/>
        <c:axPos val="l"/>
        <c:majorGridlines>
          <c:spPr>
            <a:ln w="9525" cap="flat" cmpd="sng" algn="ctr">
              <a:solidFill>
                <a:schemeClr val="tx1">
                  <a:lumMod val="15000"/>
                  <a:lumOff val="85000"/>
                </a:schemeClr>
              </a:solidFill>
              <a:round/>
            </a:ln>
            <a:effectLst/>
          </c:spPr>
        </c:majorGridlines>
        <c:numFmt formatCode="&quot;$&quot;#,##0.00" sourceLinked="1"/>
        <c:majorTickMark val="none"/>
        <c:minorTickMark val="none"/>
        <c:tickLblPos val="nextTo"/>
        <c:spPr>
          <a:noFill/>
          <a:ln>
            <a:noFill/>
          </a:ln>
          <a:effectLst/>
        </c:spPr>
        <c:txPr>
          <a:bodyPr rot="-60000000" spcFirstLastPara="1" vertOverflow="ellipsis" vert="horz" wrap="square" anchor="ctr" anchorCtr="1"/>
          <a:lstStyle/>
          <a:p>
            <a:pPr>
              <a:defRPr sz="1200" b="1" i="0" u="none" strike="noStrike" kern="1200" baseline="0">
                <a:solidFill>
                  <a:schemeClr val="tx1"/>
                </a:solidFill>
                <a:latin typeface="+mn-lt"/>
                <a:ea typeface="+mn-ea"/>
                <a:cs typeface="+mn-cs"/>
              </a:defRPr>
            </a:pPr>
            <a:endParaRPr lang="en-US"/>
          </a:p>
        </c:txPr>
        <c:crossAx val="673072815"/>
        <c:crosses val="autoZero"/>
        <c:crossBetween val="between"/>
      </c:valAx>
      <c:spPr>
        <a:noFill/>
        <a:ln>
          <a:solidFill>
            <a:srgbClr val="02548B"/>
          </a:solidFill>
        </a:ln>
        <a:effectLst/>
      </c:spPr>
    </c:plotArea>
    <c:plotVisOnly val="1"/>
    <c:dispBlanksAs val="gap"/>
    <c:showDLblsOverMax val="0"/>
  </c:chart>
  <c:spPr>
    <a:noFill/>
    <a:ln>
      <a:noFill/>
    </a:ln>
    <a:effectLst/>
  </c:spPr>
  <c:txPr>
    <a:bodyPr/>
    <a:lstStyle/>
    <a:p>
      <a:pPr>
        <a:defRPr sz="1200" b="1" i="0" baseline="0">
          <a:solidFill>
            <a:schemeClr val="tx1"/>
          </a:solidFill>
        </a:defRPr>
      </a:pPr>
      <a:endParaRPr lang="en-US"/>
    </a:p>
  </c:txPr>
  <c:externalData r:id="rId4">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40" b="1" i="0" u="none" strike="noStrike" kern="1200" spc="0" baseline="0">
                <a:solidFill>
                  <a:schemeClr val="tx1"/>
                </a:solidFill>
                <a:latin typeface="+mn-lt"/>
                <a:ea typeface="+mn-ea"/>
                <a:cs typeface="+mn-cs"/>
              </a:defRPr>
            </a:pPr>
            <a:r>
              <a:rPr lang="en-US"/>
              <a:t>Program Annual Sales</a:t>
            </a:r>
          </a:p>
        </c:rich>
      </c:tx>
      <c:overlay val="0"/>
      <c:spPr>
        <a:noFill/>
        <a:ln>
          <a:noFill/>
        </a:ln>
        <a:effectLst/>
      </c:spPr>
      <c:txPr>
        <a:bodyPr rot="0" spcFirstLastPara="1" vertOverflow="ellipsis" vert="horz" wrap="square" anchor="ctr" anchorCtr="1"/>
        <a:lstStyle/>
        <a:p>
          <a:pPr>
            <a:defRPr sz="1440" b="1" i="0" u="none" strike="noStrike" kern="1200" spc="0" baseline="0">
              <a:solidFill>
                <a:schemeClr val="tx1"/>
              </a:solidFill>
              <a:latin typeface="+mn-lt"/>
              <a:ea typeface="+mn-ea"/>
              <a:cs typeface="+mn-cs"/>
            </a:defRPr>
          </a:pPr>
          <a:endParaRPr lang="en-US"/>
        </a:p>
      </c:txPr>
    </c:title>
    <c:autoTitleDeleted val="0"/>
    <c:plotArea>
      <c:layout/>
      <c:barChart>
        <c:barDir val="col"/>
        <c:grouping val="clustered"/>
        <c:varyColors val="0"/>
        <c:ser>
          <c:idx val="0"/>
          <c:order val="0"/>
          <c:tx>
            <c:strRef>
              <c:f>Pivot!$G$21</c:f>
              <c:strCache>
                <c:ptCount val="1"/>
                <c:pt idx="0">
                  <c:v>2024</c:v>
                </c:pt>
              </c:strCache>
            </c:strRef>
          </c:tx>
          <c:spPr>
            <a:solidFill>
              <a:schemeClr val="accent1"/>
            </a:solidFill>
            <a:ln>
              <a:noFill/>
            </a:ln>
            <a:effectLst/>
          </c:spPr>
          <c:invertIfNegative val="0"/>
          <c:cat>
            <c:strRef>
              <c:f>Pivot!$F$22:$F$23</c:f>
              <c:strCache>
                <c:ptCount val="2"/>
                <c:pt idx="0">
                  <c:v>Radiology and Imaging Systems Program</c:v>
                </c:pt>
                <c:pt idx="1">
                  <c:v>Patient Monitoring and Capital Equipment Program</c:v>
                </c:pt>
              </c:strCache>
            </c:strRef>
          </c:cat>
          <c:val>
            <c:numRef>
              <c:f>Pivot!$G$22:$G$23</c:f>
              <c:numCache>
                <c:formatCode>"$"#,##0.00</c:formatCode>
                <c:ptCount val="2"/>
                <c:pt idx="0">
                  <c:v>90934045.400000006</c:v>
                </c:pt>
                <c:pt idx="1">
                  <c:v>52350169.909999996</c:v>
                </c:pt>
              </c:numCache>
            </c:numRef>
          </c:val>
          <c:extLst>
            <c:ext xmlns:c16="http://schemas.microsoft.com/office/drawing/2014/chart" uri="{C3380CC4-5D6E-409C-BE32-E72D297353CC}">
              <c16:uniqueId val="{00000000-68DE-48B4-9FEE-26CE0935ADB8}"/>
            </c:ext>
          </c:extLst>
        </c:ser>
        <c:ser>
          <c:idx val="2"/>
          <c:order val="2"/>
          <c:tx>
            <c:strRef>
              <c:f>Pivot!$I$21</c:f>
              <c:strCache>
                <c:ptCount val="1"/>
                <c:pt idx="0">
                  <c:v>2025</c:v>
                </c:pt>
              </c:strCache>
            </c:strRef>
          </c:tx>
          <c:spPr>
            <a:solidFill>
              <a:schemeClr val="accent3"/>
            </a:solidFill>
            <a:ln>
              <a:noFill/>
            </a:ln>
            <a:effectLst/>
          </c:spPr>
          <c:invertIfNegative val="0"/>
          <c:cat>
            <c:strRef>
              <c:f>Pivot!$F$22:$F$23</c:f>
              <c:strCache>
                <c:ptCount val="2"/>
                <c:pt idx="0">
                  <c:v>Radiology and Imaging Systems Program</c:v>
                </c:pt>
                <c:pt idx="1">
                  <c:v>Patient Monitoring and Capital Equipment Program</c:v>
                </c:pt>
              </c:strCache>
            </c:strRef>
          </c:cat>
          <c:val>
            <c:numRef>
              <c:f>Pivot!$I$22:$I$23</c:f>
              <c:numCache>
                <c:formatCode>"$"#,##0.00</c:formatCode>
                <c:ptCount val="2"/>
                <c:pt idx="0">
                  <c:v>126710857.19</c:v>
                </c:pt>
                <c:pt idx="1">
                  <c:v>69554478.540000007</c:v>
                </c:pt>
              </c:numCache>
            </c:numRef>
          </c:val>
          <c:extLst>
            <c:ext xmlns:c16="http://schemas.microsoft.com/office/drawing/2014/chart" uri="{C3380CC4-5D6E-409C-BE32-E72D297353CC}">
              <c16:uniqueId val="{00000001-68DE-48B4-9FEE-26CE0935ADB8}"/>
            </c:ext>
          </c:extLst>
        </c:ser>
        <c:dLbls>
          <c:showLegendKey val="0"/>
          <c:showVal val="0"/>
          <c:showCatName val="0"/>
          <c:showSerName val="0"/>
          <c:showPercent val="0"/>
          <c:showBubbleSize val="0"/>
        </c:dLbls>
        <c:gapWidth val="219"/>
        <c:overlap val="-27"/>
        <c:axId val="1265084383"/>
        <c:axId val="1265084863"/>
        <c:extLst>
          <c:ext xmlns:c15="http://schemas.microsoft.com/office/drawing/2012/chart" uri="{02D57815-91ED-43cb-92C2-25804820EDAC}">
            <c15:filteredBarSeries>
              <c15:ser>
                <c:idx val="1"/>
                <c:order val="1"/>
                <c:tx>
                  <c:strRef>
                    <c:extLst>
                      <c:ext uri="{02D57815-91ED-43cb-92C2-25804820EDAC}">
                        <c15:formulaRef>
                          <c15:sqref>Pivot!$H$21</c15:sqref>
                        </c15:formulaRef>
                      </c:ext>
                    </c:extLst>
                    <c:strCache>
                      <c:ptCount val="1"/>
                    </c:strCache>
                  </c:strRef>
                </c:tx>
                <c:spPr>
                  <a:solidFill>
                    <a:schemeClr val="accent2"/>
                  </a:solidFill>
                  <a:ln>
                    <a:noFill/>
                  </a:ln>
                  <a:effectLst/>
                </c:spPr>
                <c:invertIfNegative val="0"/>
                <c:cat>
                  <c:strRef>
                    <c:extLst>
                      <c:ext uri="{02D57815-91ED-43cb-92C2-25804820EDAC}">
                        <c15:formulaRef>
                          <c15:sqref>Pivot!$F$22:$F$23</c15:sqref>
                        </c15:formulaRef>
                      </c:ext>
                    </c:extLst>
                    <c:strCache>
                      <c:ptCount val="2"/>
                      <c:pt idx="0">
                        <c:v>Radiology and Imaging Systems Program</c:v>
                      </c:pt>
                      <c:pt idx="1">
                        <c:v>Patient Monitoring and Capital Equipment Program</c:v>
                      </c:pt>
                    </c:strCache>
                  </c:strRef>
                </c:cat>
                <c:val>
                  <c:numRef>
                    <c:extLst>
                      <c:ext uri="{02D57815-91ED-43cb-92C2-25804820EDAC}">
                        <c15:formulaRef>
                          <c15:sqref>Pivot!$H$22:$H$23</c15:sqref>
                        </c15:formulaRef>
                      </c:ext>
                    </c:extLst>
                    <c:numCache>
                      <c:formatCode>General</c:formatCode>
                      <c:ptCount val="2"/>
                    </c:numCache>
                  </c:numRef>
                </c:val>
                <c:extLst>
                  <c:ext xmlns:c16="http://schemas.microsoft.com/office/drawing/2014/chart" uri="{C3380CC4-5D6E-409C-BE32-E72D297353CC}">
                    <c16:uniqueId val="{00000002-68DE-48B4-9FEE-26CE0935ADB8}"/>
                  </c:ext>
                </c:extLst>
              </c15:ser>
            </c15:filteredBarSeries>
            <c15:filteredBarSeries>
              <c15:ser>
                <c:idx val="3"/>
                <c:order val="3"/>
                <c:tx>
                  <c:strRef>
                    <c:extLst xmlns:c15="http://schemas.microsoft.com/office/drawing/2012/chart">
                      <c:ext xmlns:c15="http://schemas.microsoft.com/office/drawing/2012/chart" uri="{02D57815-91ED-43cb-92C2-25804820EDAC}">
                        <c15:formulaRef>
                          <c15:sqref>Pivot!$J$21</c15:sqref>
                        </c15:formulaRef>
                      </c:ext>
                    </c:extLst>
                    <c:strCache>
                      <c:ptCount val="1"/>
                    </c:strCache>
                  </c:strRef>
                </c:tx>
                <c:spPr>
                  <a:solidFill>
                    <a:schemeClr val="accent4"/>
                  </a:solidFill>
                  <a:ln>
                    <a:noFill/>
                  </a:ln>
                  <a:effectLst/>
                </c:spPr>
                <c:invertIfNegative val="0"/>
                <c:cat>
                  <c:strRef>
                    <c:extLst xmlns:c15="http://schemas.microsoft.com/office/drawing/2012/chart">
                      <c:ext xmlns:c15="http://schemas.microsoft.com/office/drawing/2012/chart" uri="{02D57815-91ED-43cb-92C2-25804820EDAC}">
                        <c15:formulaRef>
                          <c15:sqref>Pivot!$F$22:$F$23</c15:sqref>
                        </c15:formulaRef>
                      </c:ext>
                    </c:extLst>
                    <c:strCache>
                      <c:ptCount val="2"/>
                      <c:pt idx="0">
                        <c:v>Radiology and Imaging Systems Program</c:v>
                      </c:pt>
                      <c:pt idx="1">
                        <c:v>Patient Monitoring and Capital Equipment Program</c:v>
                      </c:pt>
                    </c:strCache>
                  </c:strRef>
                </c:cat>
                <c:val>
                  <c:numRef>
                    <c:extLst xmlns:c15="http://schemas.microsoft.com/office/drawing/2012/chart">
                      <c:ext xmlns:c15="http://schemas.microsoft.com/office/drawing/2012/chart" uri="{02D57815-91ED-43cb-92C2-25804820EDAC}">
                        <c15:formulaRef>
                          <c15:sqref>Pivot!$J$22:$J$23</c15:sqref>
                        </c15:formulaRef>
                      </c:ext>
                    </c:extLst>
                    <c:numCache>
                      <c:formatCode>General</c:formatCode>
                      <c:ptCount val="2"/>
                    </c:numCache>
                  </c:numRef>
                </c:val>
                <c:extLst xmlns:c15="http://schemas.microsoft.com/office/drawing/2012/chart">
                  <c:ext xmlns:c16="http://schemas.microsoft.com/office/drawing/2014/chart" uri="{C3380CC4-5D6E-409C-BE32-E72D297353CC}">
                    <c16:uniqueId val="{00000003-68DE-48B4-9FEE-26CE0935ADB8}"/>
                  </c:ext>
                </c:extLst>
              </c15:ser>
            </c15:filteredBarSeries>
          </c:ext>
        </c:extLst>
      </c:barChart>
      <c:catAx>
        <c:axId val="1265084383"/>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1" i="0" u="none" strike="noStrike" kern="1200" baseline="0">
                <a:solidFill>
                  <a:schemeClr val="tx1"/>
                </a:solidFill>
                <a:latin typeface="+mn-lt"/>
                <a:ea typeface="+mn-ea"/>
                <a:cs typeface="+mn-cs"/>
              </a:defRPr>
            </a:pPr>
            <a:endParaRPr lang="en-US"/>
          </a:p>
        </c:txPr>
        <c:crossAx val="1265084863"/>
        <c:crosses val="autoZero"/>
        <c:auto val="1"/>
        <c:lblAlgn val="ctr"/>
        <c:lblOffset val="100"/>
        <c:noMultiLvlLbl val="0"/>
      </c:catAx>
      <c:valAx>
        <c:axId val="1265084863"/>
        <c:scaling>
          <c:orientation val="minMax"/>
        </c:scaling>
        <c:delete val="0"/>
        <c:axPos val="l"/>
        <c:majorGridlines>
          <c:spPr>
            <a:ln w="9525" cap="flat" cmpd="sng" algn="ctr">
              <a:solidFill>
                <a:schemeClr val="tx1">
                  <a:lumMod val="15000"/>
                  <a:lumOff val="85000"/>
                </a:schemeClr>
              </a:solidFill>
              <a:round/>
            </a:ln>
            <a:effectLst/>
          </c:spPr>
        </c:majorGridlines>
        <c:numFmt formatCode="&quot;$&quot;#,##0.00" sourceLinked="1"/>
        <c:majorTickMark val="none"/>
        <c:minorTickMark val="none"/>
        <c:tickLblPos val="nextTo"/>
        <c:spPr>
          <a:noFill/>
          <a:ln>
            <a:noFill/>
          </a:ln>
          <a:effectLst/>
        </c:spPr>
        <c:txPr>
          <a:bodyPr rot="-60000000" spcFirstLastPara="1" vertOverflow="ellipsis" vert="horz" wrap="square" anchor="ctr" anchorCtr="1"/>
          <a:lstStyle/>
          <a:p>
            <a:pPr>
              <a:defRPr sz="1200" b="1" i="0" u="none" strike="noStrike" kern="1200" baseline="0">
                <a:solidFill>
                  <a:schemeClr val="tx1"/>
                </a:solidFill>
                <a:latin typeface="+mn-lt"/>
                <a:ea typeface="+mn-ea"/>
                <a:cs typeface="+mn-cs"/>
              </a:defRPr>
            </a:pPr>
            <a:endParaRPr lang="en-US"/>
          </a:p>
        </c:txPr>
        <c:crossAx val="1265084383"/>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200" b="1" i="0" u="none" strike="noStrike" kern="1200" baseline="0">
              <a:solidFill>
                <a:schemeClr val="tx1"/>
              </a:solidFill>
              <a:latin typeface="+mn-lt"/>
              <a:ea typeface="+mn-ea"/>
              <a:cs typeface="+mn-cs"/>
            </a:defRPr>
          </a:pPr>
          <a:endParaRPr lang="en-US"/>
        </a:p>
      </c:txPr>
    </c:legend>
    <c:plotVisOnly val="1"/>
    <c:dispBlanksAs val="gap"/>
    <c:showDLblsOverMax val="0"/>
  </c:chart>
  <c:spPr>
    <a:noFill/>
    <a:ln>
      <a:solidFill>
        <a:srgbClr val="02548B"/>
      </a:solidFill>
    </a:ln>
    <a:effectLst/>
  </c:spPr>
  <c:txPr>
    <a:bodyPr/>
    <a:lstStyle/>
    <a:p>
      <a:pPr>
        <a:defRPr sz="1200" b="1" i="0" baseline="0">
          <a:solidFill>
            <a:schemeClr val="tx1"/>
          </a:solidFill>
        </a:defRPr>
      </a:pPr>
      <a:endParaRPr lang="en-US"/>
    </a:p>
  </c:txPr>
  <c:externalData r:id="rId4">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40" b="1" i="0" u="none" strike="noStrike" kern="1200" spc="0" baseline="0">
                <a:solidFill>
                  <a:schemeClr val="tx1"/>
                </a:solidFill>
                <a:latin typeface="+mn-lt"/>
                <a:ea typeface="+mn-ea"/>
                <a:cs typeface="+mn-cs"/>
              </a:defRPr>
            </a:pPr>
            <a:r>
              <a:rPr lang="en-US"/>
              <a:t>Program Sales Growth 2024-2025</a:t>
            </a:r>
          </a:p>
        </c:rich>
      </c:tx>
      <c:overlay val="0"/>
      <c:spPr>
        <a:noFill/>
        <a:ln>
          <a:noFill/>
        </a:ln>
        <a:effectLst/>
      </c:spPr>
      <c:txPr>
        <a:bodyPr rot="0" spcFirstLastPara="1" vertOverflow="ellipsis" vert="horz" wrap="square" anchor="ctr" anchorCtr="1"/>
        <a:lstStyle/>
        <a:p>
          <a:pPr>
            <a:defRPr sz="1440" b="1" i="0" u="none" strike="noStrike" kern="1200" spc="0" baseline="0">
              <a:solidFill>
                <a:schemeClr val="tx1"/>
              </a:solidFill>
              <a:latin typeface="+mn-lt"/>
              <a:ea typeface="+mn-ea"/>
              <a:cs typeface="+mn-cs"/>
            </a:defRPr>
          </a:pPr>
          <a:endParaRPr lang="en-US"/>
        </a:p>
      </c:txPr>
    </c:title>
    <c:autoTitleDeleted val="0"/>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pie3DChart>
        <c:varyColors val="1"/>
        <c:ser>
          <c:idx val="0"/>
          <c:order val="0"/>
          <c:dPt>
            <c:idx val="0"/>
            <c:bubble3D val="0"/>
            <c:spPr>
              <a:solidFill>
                <a:schemeClr val="accent1"/>
              </a:solidFill>
              <a:ln w="25400">
                <a:solidFill>
                  <a:schemeClr val="lt1"/>
                </a:solidFill>
              </a:ln>
              <a:effectLst/>
              <a:sp3d contourW="25400">
                <a:contourClr>
                  <a:schemeClr val="lt1"/>
                </a:contourClr>
              </a:sp3d>
            </c:spPr>
            <c:extLst>
              <c:ext xmlns:c16="http://schemas.microsoft.com/office/drawing/2014/chart" uri="{C3380CC4-5D6E-409C-BE32-E72D297353CC}">
                <c16:uniqueId val="{00000001-218F-49B2-9213-4285A3A4B698}"/>
              </c:ext>
            </c:extLst>
          </c:dPt>
          <c:dPt>
            <c:idx val="1"/>
            <c:bubble3D val="0"/>
            <c:spPr>
              <a:solidFill>
                <a:schemeClr val="accent2"/>
              </a:solidFill>
              <a:ln w="25400">
                <a:solidFill>
                  <a:schemeClr val="lt1"/>
                </a:solidFill>
              </a:ln>
              <a:effectLst/>
              <a:sp3d contourW="25400">
                <a:contourClr>
                  <a:schemeClr val="lt1"/>
                </a:contourClr>
              </a:sp3d>
            </c:spPr>
            <c:extLst>
              <c:ext xmlns:c16="http://schemas.microsoft.com/office/drawing/2014/chart" uri="{C3380CC4-5D6E-409C-BE32-E72D297353CC}">
                <c16:uniqueId val="{00000003-218F-49B2-9213-4285A3A4B698}"/>
              </c:ext>
            </c:extLst>
          </c:dPt>
          <c:dLbls>
            <c:spPr>
              <a:noFill/>
              <a:ln>
                <a:noFill/>
              </a:ln>
              <a:effectLst/>
            </c:spPr>
            <c:txPr>
              <a:bodyPr rot="0" spcFirstLastPara="1" vertOverflow="ellipsis" vert="horz" wrap="square" anchor="ctr" anchorCtr="1"/>
              <a:lstStyle/>
              <a:p>
                <a:pPr>
                  <a:defRPr sz="1200" b="1"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Pivot!$I$25:$I$26</c:f>
              <c:strCache>
                <c:ptCount val="2"/>
                <c:pt idx="0">
                  <c:v>Radiology and Imaging Systems Program</c:v>
                </c:pt>
                <c:pt idx="1">
                  <c:v>Patient Monitoring and Capital Equipment Program</c:v>
                </c:pt>
              </c:strCache>
            </c:strRef>
          </c:cat>
          <c:val>
            <c:numRef>
              <c:f>Pivot!$J$25:$J$26</c:f>
              <c:numCache>
                <c:formatCode>0.00%</c:formatCode>
                <c:ptCount val="2"/>
                <c:pt idx="0">
                  <c:v>0.39340000000000003</c:v>
                </c:pt>
                <c:pt idx="1">
                  <c:v>0.3286390217945333</c:v>
                </c:pt>
              </c:numCache>
            </c:numRef>
          </c:val>
          <c:extLst>
            <c:ext xmlns:c16="http://schemas.microsoft.com/office/drawing/2014/chart" uri="{C3380CC4-5D6E-409C-BE32-E72D297353CC}">
              <c16:uniqueId val="{00000004-218F-49B2-9213-4285A3A4B698}"/>
            </c:ext>
          </c:extLst>
        </c:ser>
        <c:dLbls>
          <c:showLegendKey val="0"/>
          <c:showVal val="0"/>
          <c:showCatName val="0"/>
          <c:showSerName val="0"/>
          <c:showPercent val="0"/>
          <c:showBubbleSize val="0"/>
          <c:showLeaderLines val="1"/>
        </c:dLbls>
      </c:pie3DChart>
      <c:spPr>
        <a:noFill/>
        <a:ln>
          <a:noFill/>
        </a:ln>
        <a:effectLst/>
      </c:spPr>
    </c:plotArea>
    <c:legend>
      <c:legendPos val="b"/>
      <c:overlay val="0"/>
      <c:spPr>
        <a:noFill/>
        <a:ln>
          <a:noFill/>
        </a:ln>
        <a:effectLst/>
      </c:spPr>
      <c:txPr>
        <a:bodyPr rot="0" spcFirstLastPara="1" vertOverflow="ellipsis" vert="horz" wrap="square" anchor="ctr" anchorCtr="1"/>
        <a:lstStyle/>
        <a:p>
          <a:pPr>
            <a:defRPr sz="1200" b="1" i="0" u="none" strike="noStrike" kern="1200" baseline="0">
              <a:solidFill>
                <a:schemeClr val="tx1"/>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solidFill>
        <a:srgbClr val="02548B"/>
      </a:solidFill>
    </a:ln>
    <a:effectLst/>
  </c:spPr>
  <c:txPr>
    <a:bodyPr/>
    <a:lstStyle/>
    <a:p>
      <a:pPr>
        <a:defRPr sz="1200" b="1" i="0" baseline="0">
          <a:solidFill>
            <a:schemeClr val="tx1"/>
          </a:solidFill>
        </a:defRPr>
      </a:pPr>
      <a:endParaRPr lang="en-US"/>
    </a:p>
  </c:txPr>
  <c:externalData r:id="rId4">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40" b="1" i="0" u="none" strike="noStrike" kern="1200" spc="0" baseline="0">
                <a:solidFill>
                  <a:sysClr val="windowText" lastClr="000000"/>
                </a:solidFill>
                <a:latin typeface="+mn-lt"/>
                <a:ea typeface="+mn-ea"/>
                <a:cs typeface="+mn-cs"/>
              </a:defRPr>
            </a:pPr>
            <a:r>
              <a:rPr lang="en-US" dirty="0"/>
              <a:t>Radiology Modality Sales 2024</a:t>
            </a:r>
          </a:p>
        </c:rich>
      </c:tx>
      <c:overlay val="0"/>
      <c:spPr>
        <a:noFill/>
        <a:ln>
          <a:noFill/>
        </a:ln>
        <a:effectLst/>
      </c:spPr>
      <c:txPr>
        <a:bodyPr rot="0" spcFirstLastPara="1" vertOverflow="ellipsis" vert="horz" wrap="square" anchor="ctr" anchorCtr="1"/>
        <a:lstStyle/>
        <a:p>
          <a:pPr>
            <a:defRPr sz="1440" b="1" i="0" u="none" strike="noStrike" kern="1200" spc="0" baseline="0">
              <a:solidFill>
                <a:sysClr val="windowText" lastClr="000000"/>
              </a:solidFill>
              <a:latin typeface="+mn-lt"/>
              <a:ea typeface="+mn-ea"/>
              <a:cs typeface="+mn-cs"/>
            </a:defRPr>
          </a:pPr>
          <a:endParaRPr lang="en-US"/>
        </a:p>
      </c:txPr>
    </c:title>
    <c:autoTitleDeleted val="0"/>
    <c:plotArea>
      <c:layout/>
      <c:barChart>
        <c:barDir val="col"/>
        <c:grouping val="clustered"/>
        <c:varyColors val="0"/>
        <c:ser>
          <c:idx val="0"/>
          <c:order val="0"/>
          <c:tx>
            <c:strRef>
              <c:f>Pivot!$H$45:$H$46</c:f>
              <c:strCache>
                <c:ptCount val="2"/>
                <c:pt idx="0">
                  <c:v>Sales</c:v>
                </c:pt>
              </c:strCache>
            </c:strRef>
          </c:tx>
          <c:spPr>
            <a:solidFill>
              <a:schemeClr val="accent1"/>
            </a:solidFill>
            <a:ln>
              <a:noFill/>
            </a:ln>
            <a:effectLst/>
          </c:spPr>
          <c:invertIfNegative val="0"/>
          <c:cat>
            <c:strRef>
              <c:f>Pivot!$G$47:$G$63</c:f>
              <c:strCache>
                <c:ptCount val="17"/>
                <c:pt idx="0">
                  <c:v>CT</c:v>
                </c:pt>
                <c:pt idx="1">
                  <c:v>Fixed X-ray DR &amp; Analog</c:v>
                </c:pt>
                <c:pt idx="2">
                  <c:v>Image Guided (Navigational) Surgery System</c:v>
                </c:pt>
                <c:pt idx="3">
                  <c:v>Mammo</c:v>
                </c:pt>
                <c:pt idx="4">
                  <c:v>Mini C-Arm</c:v>
                </c:pt>
                <c:pt idx="5">
                  <c:v>Mobile X-Ray</c:v>
                </c:pt>
                <c:pt idx="6">
                  <c:v>MRI</c:v>
                </c:pt>
                <c:pt idx="7">
                  <c:v>Nuclear Medicine (SPECT/SPECT-CT)</c:v>
                </c:pt>
                <c:pt idx="8">
                  <c:v>Portable/ Deployable X-Ray</c:v>
                </c:pt>
                <c:pt idx="9">
                  <c:v>Rad-Fluoro</c:v>
                </c:pt>
                <c:pt idx="10">
                  <c:v>Training</c:v>
                </c:pt>
                <c:pt idx="11">
                  <c:v>Ultrasound</c:v>
                </c:pt>
                <c:pt idx="12">
                  <c:v>Upgrade</c:v>
                </c:pt>
                <c:pt idx="13">
                  <c:v>Urological</c:v>
                </c:pt>
                <c:pt idx="14">
                  <c:v>Workstation</c:v>
                </c:pt>
                <c:pt idx="15">
                  <c:v>X-Ray</c:v>
                </c:pt>
                <c:pt idx="16">
                  <c:v>ECAT</c:v>
                </c:pt>
              </c:strCache>
            </c:strRef>
          </c:cat>
          <c:val>
            <c:numRef>
              <c:f>Pivot!$H$47:$H$63</c:f>
              <c:numCache>
                <c:formatCode>"$"#,##0.00</c:formatCode>
                <c:ptCount val="17"/>
                <c:pt idx="0">
                  <c:v>16957104.919999998</c:v>
                </c:pt>
                <c:pt idx="1">
                  <c:v>3995729.4399999995</c:v>
                </c:pt>
                <c:pt idx="2">
                  <c:v>1333997.81</c:v>
                </c:pt>
                <c:pt idx="3">
                  <c:v>673915.6</c:v>
                </c:pt>
                <c:pt idx="4">
                  <c:v>1289500</c:v>
                </c:pt>
                <c:pt idx="5">
                  <c:v>1992076.04</c:v>
                </c:pt>
                <c:pt idx="6">
                  <c:v>21606594.700000003</c:v>
                </c:pt>
                <c:pt idx="7">
                  <c:v>4009194.7800000003</c:v>
                </c:pt>
                <c:pt idx="8">
                  <c:v>976313.56</c:v>
                </c:pt>
                <c:pt idx="9">
                  <c:v>14494896.049999997</c:v>
                </c:pt>
                <c:pt idx="10">
                  <c:v>85890</c:v>
                </c:pt>
                <c:pt idx="11">
                  <c:v>1520497.9</c:v>
                </c:pt>
                <c:pt idx="12">
                  <c:v>119999.87999999999</c:v>
                </c:pt>
                <c:pt idx="13">
                  <c:v>582896.84</c:v>
                </c:pt>
                <c:pt idx="14">
                  <c:v>99500</c:v>
                </c:pt>
                <c:pt idx="15">
                  <c:v>202388</c:v>
                </c:pt>
                <c:pt idx="16">
                  <c:v>20993549.879999999</c:v>
                </c:pt>
              </c:numCache>
            </c:numRef>
          </c:val>
          <c:extLst>
            <c:ext xmlns:c16="http://schemas.microsoft.com/office/drawing/2014/chart" uri="{C3380CC4-5D6E-409C-BE32-E72D297353CC}">
              <c16:uniqueId val="{00000000-BDBE-4FB7-BF13-16973A06C18B}"/>
            </c:ext>
          </c:extLst>
        </c:ser>
        <c:dLbls>
          <c:showLegendKey val="0"/>
          <c:showVal val="0"/>
          <c:showCatName val="0"/>
          <c:showSerName val="0"/>
          <c:showPercent val="0"/>
          <c:showBubbleSize val="0"/>
        </c:dLbls>
        <c:gapWidth val="219"/>
        <c:overlap val="-27"/>
        <c:axId val="916645760"/>
        <c:axId val="916641920"/>
      </c:barChart>
      <c:catAx>
        <c:axId val="91664576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1" i="0" u="none" strike="noStrike" kern="1200" baseline="0">
                <a:solidFill>
                  <a:sysClr val="windowText" lastClr="000000"/>
                </a:solidFill>
                <a:latin typeface="+mn-lt"/>
                <a:ea typeface="+mn-ea"/>
                <a:cs typeface="+mn-cs"/>
              </a:defRPr>
            </a:pPr>
            <a:endParaRPr lang="en-US"/>
          </a:p>
        </c:txPr>
        <c:crossAx val="916641920"/>
        <c:crosses val="autoZero"/>
        <c:auto val="1"/>
        <c:lblAlgn val="ctr"/>
        <c:lblOffset val="100"/>
        <c:noMultiLvlLbl val="0"/>
      </c:catAx>
      <c:valAx>
        <c:axId val="916641920"/>
        <c:scaling>
          <c:orientation val="minMax"/>
        </c:scaling>
        <c:delete val="0"/>
        <c:axPos val="l"/>
        <c:majorGridlines>
          <c:spPr>
            <a:ln w="9525" cap="flat" cmpd="sng" algn="ctr">
              <a:solidFill>
                <a:schemeClr val="tx1">
                  <a:lumMod val="15000"/>
                  <a:lumOff val="85000"/>
                </a:schemeClr>
              </a:solidFill>
              <a:round/>
            </a:ln>
            <a:effectLst/>
          </c:spPr>
        </c:majorGridlines>
        <c:numFmt formatCode="&quot;$&quot;#,##0.00" sourceLinked="1"/>
        <c:majorTickMark val="none"/>
        <c:minorTickMark val="none"/>
        <c:tickLblPos val="nextTo"/>
        <c:spPr>
          <a:noFill/>
          <a:ln>
            <a:noFill/>
          </a:ln>
          <a:effectLst/>
        </c:spPr>
        <c:txPr>
          <a:bodyPr rot="-60000000" spcFirstLastPara="1" vertOverflow="ellipsis" vert="horz" wrap="square" anchor="ctr" anchorCtr="1"/>
          <a:lstStyle/>
          <a:p>
            <a:pPr>
              <a:defRPr sz="1200" b="1" i="0" u="none" strike="noStrike" kern="1200" baseline="0">
                <a:solidFill>
                  <a:sysClr val="windowText" lastClr="000000"/>
                </a:solidFill>
                <a:latin typeface="+mn-lt"/>
                <a:ea typeface="+mn-ea"/>
                <a:cs typeface="+mn-cs"/>
              </a:defRPr>
            </a:pPr>
            <a:endParaRPr lang="en-US"/>
          </a:p>
        </c:txPr>
        <c:crossAx val="916645760"/>
        <c:crosses val="autoZero"/>
        <c:crossBetween val="between"/>
      </c:valAx>
      <c:spPr>
        <a:noFill/>
        <a:ln>
          <a:noFill/>
        </a:ln>
        <a:effectLst/>
      </c:spPr>
    </c:plotArea>
    <c:plotVisOnly val="1"/>
    <c:dispBlanksAs val="gap"/>
    <c:showDLblsOverMax val="0"/>
  </c:chart>
  <c:spPr>
    <a:noFill/>
    <a:ln>
      <a:noFill/>
    </a:ln>
    <a:effectLst/>
  </c:spPr>
  <c:txPr>
    <a:bodyPr/>
    <a:lstStyle/>
    <a:p>
      <a:pPr>
        <a:defRPr sz="1200" b="1" i="0" baseline="0">
          <a:solidFill>
            <a:sysClr val="windowText" lastClr="000000"/>
          </a:solidFill>
        </a:defRPr>
      </a:pPr>
      <a:endParaRPr lang="en-US"/>
    </a:p>
  </c:txPr>
  <c:externalData r:id="rId4">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40" b="1" i="0" u="none" strike="noStrike" kern="1200" spc="0" baseline="0">
                <a:solidFill>
                  <a:sysClr val="windowText" lastClr="000000"/>
                </a:solidFill>
                <a:latin typeface="+mn-lt"/>
                <a:ea typeface="+mn-ea"/>
                <a:cs typeface="+mn-cs"/>
              </a:defRPr>
            </a:pPr>
            <a:r>
              <a:rPr lang="en-US"/>
              <a:t>Radiology Modality Sales 2025</a:t>
            </a:r>
          </a:p>
        </c:rich>
      </c:tx>
      <c:overlay val="0"/>
      <c:spPr>
        <a:noFill/>
        <a:ln>
          <a:noFill/>
        </a:ln>
        <a:effectLst/>
      </c:spPr>
      <c:txPr>
        <a:bodyPr rot="0" spcFirstLastPara="1" vertOverflow="ellipsis" vert="horz" wrap="square" anchor="ctr" anchorCtr="1"/>
        <a:lstStyle/>
        <a:p>
          <a:pPr>
            <a:defRPr sz="1440" b="1" i="0" u="none" strike="noStrike" kern="1200" spc="0" baseline="0">
              <a:solidFill>
                <a:sysClr val="windowText" lastClr="000000"/>
              </a:solidFill>
              <a:latin typeface="+mn-lt"/>
              <a:ea typeface="+mn-ea"/>
              <a:cs typeface="+mn-cs"/>
            </a:defRPr>
          </a:pPr>
          <a:endParaRPr lang="en-US"/>
        </a:p>
      </c:txPr>
    </c:title>
    <c:autoTitleDeleted val="0"/>
    <c:plotArea>
      <c:layout/>
      <c:barChart>
        <c:barDir val="col"/>
        <c:grouping val="clustered"/>
        <c:varyColors val="0"/>
        <c:ser>
          <c:idx val="0"/>
          <c:order val="0"/>
          <c:tx>
            <c:strRef>
              <c:f>Pivot!$H$66</c:f>
              <c:strCache>
                <c:ptCount val="1"/>
                <c:pt idx="0">
                  <c:v>Sales</c:v>
                </c:pt>
              </c:strCache>
            </c:strRef>
          </c:tx>
          <c:spPr>
            <a:solidFill>
              <a:schemeClr val="accent1"/>
            </a:solidFill>
            <a:ln>
              <a:noFill/>
            </a:ln>
            <a:effectLst/>
          </c:spPr>
          <c:invertIfNegative val="0"/>
          <c:cat>
            <c:strRef>
              <c:f>Pivot!$G$67:$G$83</c:f>
              <c:strCache>
                <c:ptCount val="17"/>
                <c:pt idx="0">
                  <c:v>Add-on/ Accessories</c:v>
                </c:pt>
                <c:pt idx="1">
                  <c:v>C-Arms</c:v>
                </c:pt>
                <c:pt idx="2">
                  <c:v>CT</c:v>
                </c:pt>
                <c:pt idx="3">
                  <c:v>Fixed X-ray DR &amp; Analog</c:v>
                </c:pt>
                <c:pt idx="4">
                  <c:v>Image Guided (Navigational) Surgery System</c:v>
                </c:pt>
                <c:pt idx="5">
                  <c:v>Mammo</c:v>
                </c:pt>
                <c:pt idx="6">
                  <c:v>Mini C-Arm</c:v>
                </c:pt>
                <c:pt idx="7">
                  <c:v>Mobile X-Ray</c:v>
                </c:pt>
                <c:pt idx="8">
                  <c:v>MRI</c:v>
                </c:pt>
                <c:pt idx="9">
                  <c:v>Nuclear Medicine (SPECT/SPECT-CT)</c:v>
                </c:pt>
                <c:pt idx="10">
                  <c:v>Portable/ Deployable X-Ray</c:v>
                </c:pt>
                <c:pt idx="11">
                  <c:v>Rad-Fluoro</c:v>
                </c:pt>
                <c:pt idx="12">
                  <c:v>Special Procedures Room (enhanced RF)</c:v>
                </c:pt>
                <c:pt idx="13">
                  <c:v>Ultrasound</c:v>
                </c:pt>
                <c:pt idx="14">
                  <c:v>Upgrade</c:v>
                </c:pt>
                <c:pt idx="15">
                  <c:v>X-Ray</c:v>
                </c:pt>
                <c:pt idx="16">
                  <c:v>ECAT</c:v>
                </c:pt>
              </c:strCache>
            </c:strRef>
          </c:cat>
          <c:val>
            <c:numRef>
              <c:f>Pivot!$H$67:$H$83</c:f>
              <c:numCache>
                <c:formatCode>"$"#,##0.00</c:formatCode>
                <c:ptCount val="17"/>
                <c:pt idx="0">
                  <c:v>950663.2</c:v>
                </c:pt>
                <c:pt idx="1">
                  <c:v>4554412.3999999994</c:v>
                </c:pt>
                <c:pt idx="2">
                  <c:v>24944013.710000005</c:v>
                </c:pt>
                <c:pt idx="3">
                  <c:v>11019618.129999999</c:v>
                </c:pt>
                <c:pt idx="4">
                  <c:v>1139405.25</c:v>
                </c:pt>
                <c:pt idx="5">
                  <c:v>1065293.93</c:v>
                </c:pt>
                <c:pt idx="6">
                  <c:v>1165000</c:v>
                </c:pt>
                <c:pt idx="7">
                  <c:v>1730900.2600000002</c:v>
                </c:pt>
                <c:pt idx="8">
                  <c:v>11991753.959999997</c:v>
                </c:pt>
                <c:pt idx="9">
                  <c:v>1870455.9</c:v>
                </c:pt>
                <c:pt idx="10">
                  <c:v>85035</c:v>
                </c:pt>
                <c:pt idx="11">
                  <c:v>8273017.79</c:v>
                </c:pt>
                <c:pt idx="12">
                  <c:v>4557759</c:v>
                </c:pt>
                <c:pt idx="13">
                  <c:v>4065550.7400000007</c:v>
                </c:pt>
                <c:pt idx="14">
                  <c:v>1875329.54</c:v>
                </c:pt>
                <c:pt idx="15">
                  <c:v>6882809.04</c:v>
                </c:pt>
                <c:pt idx="16">
                  <c:v>40511298.719999999</c:v>
                </c:pt>
              </c:numCache>
            </c:numRef>
          </c:val>
          <c:extLst>
            <c:ext xmlns:c16="http://schemas.microsoft.com/office/drawing/2014/chart" uri="{C3380CC4-5D6E-409C-BE32-E72D297353CC}">
              <c16:uniqueId val="{00000000-EAA7-4F69-8D7E-40766DC7706C}"/>
            </c:ext>
          </c:extLst>
        </c:ser>
        <c:dLbls>
          <c:showLegendKey val="0"/>
          <c:showVal val="0"/>
          <c:showCatName val="0"/>
          <c:showSerName val="0"/>
          <c:showPercent val="0"/>
          <c:showBubbleSize val="0"/>
        </c:dLbls>
        <c:gapWidth val="219"/>
        <c:overlap val="-27"/>
        <c:axId val="921750496"/>
        <c:axId val="921749056"/>
      </c:barChart>
      <c:catAx>
        <c:axId val="92175049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1" i="0" u="none" strike="noStrike" kern="1200" baseline="0">
                <a:solidFill>
                  <a:sysClr val="windowText" lastClr="000000"/>
                </a:solidFill>
                <a:latin typeface="+mn-lt"/>
                <a:ea typeface="+mn-ea"/>
                <a:cs typeface="+mn-cs"/>
              </a:defRPr>
            </a:pPr>
            <a:endParaRPr lang="en-US"/>
          </a:p>
        </c:txPr>
        <c:crossAx val="921749056"/>
        <c:crosses val="autoZero"/>
        <c:auto val="1"/>
        <c:lblAlgn val="ctr"/>
        <c:lblOffset val="100"/>
        <c:noMultiLvlLbl val="0"/>
      </c:catAx>
      <c:valAx>
        <c:axId val="921749056"/>
        <c:scaling>
          <c:orientation val="minMax"/>
        </c:scaling>
        <c:delete val="0"/>
        <c:axPos val="l"/>
        <c:majorGridlines>
          <c:spPr>
            <a:ln w="9525" cap="flat" cmpd="sng" algn="ctr">
              <a:solidFill>
                <a:schemeClr val="tx1">
                  <a:lumMod val="15000"/>
                  <a:lumOff val="85000"/>
                </a:schemeClr>
              </a:solidFill>
              <a:round/>
            </a:ln>
            <a:effectLst/>
          </c:spPr>
        </c:majorGridlines>
        <c:numFmt formatCode="&quot;$&quot;#,##0.00" sourceLinked="1"/>
        <c:majorTickMark val="none"/>
        <c:minorTickMark val="none"/>
        <c:tickLblPos val="nextTo"/>
        <c:spPr>
          <a:noFill/>
          <a:ln>
            <a:noFill/>
          </a:ln>
          <a:effectLst/>
        </c:spPr>
        <c:txPr>
          <a:bodyPr rot="-60000000" spcFirstLastPara="1" vertOverflow="ellipsis" vert="horz" wrap="square" anchor="ctr" anchorCtr="1"/>
          <a:lstStyle/>
          <a:p>
            <a:pPr>
              <a:defRPr sz="1200" b="1" i="0" u="none" strike="noStrike" kern="1200" baseline="0">
                <a:solidFill>
                  <a:sysClr val="windowText" lastClr="000000"/>
                </a:solidFill>
                <a:latin typeface="+mn-lt"/>
                <a:ea typeface="+mn-ea"/>
                <a:cs typeface="+mn-cs"/>
              </a:defRPr>
            </a:pPr>
            <a:endParaRPr lang="en-US"/>
          </a:p>
        </c:txPr>
        <c:crossAx val="921750496"/>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200" b="1" i="0" baseline="0">
          <a:solidFill>
            <a:sysClr val="windowText" lastClr="000000"/>
          </a:solidFill>
        </a:defRPr>
      </a:pPr>
      <a:endParaRPr lang="en-US"/>
    </a:p>
  </c:txPr>
  <c:externalData r:id="rId4">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40" b="1" i="0" u="none" strike="noStrike" kern="1200" spc="0" baseline="0">
                <a:solidFill>
                  <a:sysClr val="windowText" lastClr="000000"/>
                </a:solidFill>
                <a:latin typeface="+mn-lt"/>
                <a:ea typeface="+mn-ea"/>
                <a:cs typeface="+mn-cs"/>
              </a:defRPr>
            </a:pPr>
            <a:r>
              <a:rPr lang="en-US" dirty="0"/>
              <a:t>PM Modality Sales 2024</a:t>
            </a:r>
          </a:p>
        </c:rich>
      </c:tx>
      <c:overlay val="0"/>
      <c:spPr>
        <a:noFill/>
        <a:ln>
          <a:noFill/>
        </a:ln>
        <a:effectLst/>
      </c:spPr>
      <c:txPr>
        <a:bodyPr rot="0" spcFirstLastPara="1" vertOverflow="ellipsis" vert="horz" wrap="square" anchor="ctr" anchorCtr="1"/>
        <a:lstStyle/>
        <a:p>
          <a:pPr>
            <a:defRPr sz="1440" b="1" i="0" u="none" strike="noStrike" kern="1200" spc="0" baseline="0">
              <a:solidFill>
                <a:sysClr val="windowText" lastClr="000000"/>
              </a:solidFill>
              <a:latin typeface="+mn-lt"/>
              <a:ea typeface="+mn-ea"/>
              <a:cs typeface="+mn-cs"/>
            </a:defRPr>
          </a:pPr>
          <a:endParaRPr lang="en-US"/>
        </a:p>
      </c:txPr>
    </c:title>
    <c:autoTitleDeleted val="0"/>
    <c:plotArea>
      <c:layout/>
      <c:barChart>
        <c:barDir val="col"/>
        <c:grouping val="clustered"/>
        <c:varyColors val="0"/>
        <c:ser>
          <c:idx val="0"/>
          <c:order val="0"/>
          <c:tx>
            <c:strRef>
              <c:f>Pivot!$H$85</c:f>
              <c:strCache>
                <c:ptCount val="1"/>
                <c:pt idx="0">
                  <c:v>Sales</c:v>
                </c:pt>
              </c:strCache>
            </c:strRef>
          </c:tx>
          <c:spPr>
            <a:solidFill>
              <a:schemeClr val="accent1"/>
            </a:solidFill>
            <a:ln>
              <a:noFill/>
            </a:ln>
            <a:effectLst/>
          </c:spPr>
          <c:invertIfNegative val="0"/>
          <c:cat>
            <c:strRef>
              <c:f>Pivot!$G$86:$G$89</c:f>
              <c:strCache>
                <c:ptCount val="4"/>
                <c:pt idx="0">
                  <c:v>Full Hospital Physiological Monitoring Systems</c:v>
                </c:pt>
                <c:pt idx="1">
                  <c:v>Specialty Monitoring</c:v>
                </c:pt>
                <c:pt idx="2">
                  <c:v>Vital Signs Monitors</c:v>
                </c:pt>
                <c:pt idx="3">
                  <c:v>ECAT</c:v>
                </c:pt>
              </c:strCache>
            </c:strRef>
          </c:cat>
          <c:val>
            <c:numRef>
              <c:f>Pivot!$H$86:$H$89</c:f>
              <c:numCache>
                <c:formatCode>"$"#,##0.00</c:formatCode>
                <c:ptCount val="4"/>
                <c:pt idx="0">
                  <c:v>33084150.32</c:v>
                </c:pt>
                <c:pt idx="1">
                  <c:v>5481308.0700000003</c:v>
                </c:pt>
                <c:pt idx="2">
                  <c:v>507764.17</c:v>
                </c:pt>
                <c:pt idx="3">
                  <c:v>13276947.349999998</c:v>
                </c:pt>
              </c:numCache>
            </c:numRef>
          </c:val>
          <c:extLst>
            <c:ext xmlns:c16="http://schemas.microsoft.com/office/drawing/2014/chart" uri="{C3380CC4-5D6E-409C-BE32-E72D297353CC}">
              <c16:uniqueId val="{00000000-9C22-4B4F-BC4C-46DA7F891DF7}"/>
            </c:ext>
          </c:extLst>
        </c:ser>
        <c:dLbls>
          <c:showLegendKey val="0"/>
          <c:showVal val="0"/>
          <c:showCatName val="0"/>
          <c:showSerName val="0"/>
          <c:showPercent val="0"/>
          <c:showBubbleSize val="0"/>
        </c:dLbls>
        <c:gapWidth val="219"/>
        <c:overlap val="-27"/>
        <c:axId val="1119388400"/>
        <c:axId val="1119386960"/>
      </c:barChart>
      <c:catAx>
        <c:axId val="111938840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1" i="0" u="none" strike="noStrike" kern="1200" baseline="0">
                <a:solidFill>
                  <a:sysClr val="windowText" lastClr="000000"/>
                </a:solidFill>
                <a:latin typeface="+mn-lt"/>
                <a:ea typeface="+mn-ea"/>
                <a:cs typeface="+mn-cs"/>
              </a:defRPr>
            </a:pPr>
            <a:endParaRPr lang="en-US"/>
          </a:p>
        </c:txPr>
        <c:crossAx val="1119386960"/>
        <c:crosses val="autoZero"/>
        <c:auto val="1"/>
        <c:lblAlgn val="ctr"/>
        <c:lblOffset val="100"/>
        <c:noMultiLvlLbl val="0"/>
      </c:catAx>
      <c:valAx>
        <c:axId val="1119386960"/>
        <c:scaling>
          <c:orientation val="minMax"/>
        </c:scaling>
        <c:delete val="0"/>
        <c:axPos val="l"/>
        <c:majorGridlines>
          <c:spPr>
            <a:ln w="9525" cap="flat" cmpd="sng" algn="ctr">
              <a:solidFill>
                <a:schemeClr val="tx1">
                  <a:lumMod val="15000"/>
                  <a:lumOff val="85000"/>
                </a:schemeClr>
              </a:solidFill>
              <a:round/>
            </a:ln>
            <a:effectLst/>
          </c:spPr>
        </c:majorGridlines>
        <c:numFmt formatCode="&quot;$&quot;#,##0.00" sourceLinked="1"/>
        <c:majorTickMark val="none"/>
        <c:minorTickMark val="none"/>
        <c:tickLblPos val="nextTo"/>
        <c:spPr>
          <a:noFill/>
          <a:ln>
            <a:noFill/>
          </a:ln>
          <a:effectLst/>
        </c:spPr>
        <c:txPr>
          <a:bodyPr rot="-60000000" spcFirstLastPara="1" vertOverflow="ellipsis" vert="horz" wrap="square" anchor="ctr" anchorCtr="1"/>
          <a:lstStyle/>
          <a:p>
            <a:pPr>
              <a:defRPr sz="1200" b="1" i="0" u="none" strike="noStrike" kern="1200" baseline="0">
                <a:solidFill>
                  <a:sysClr val="windowText" lastClr="000000"/>
                </a:solidFill>
                <a:latin typeface="+mn-lt"/>
                <a:ea typeface="+mn-ea"/>
                <a:cs typeface="+mn-cs"/>
              </a:defRPr>
            </a:pPr>
            <a:endParaRPr lang="en-US"/>
          </a:p>
        </c:txPr>
        <c:crossAx val="1119388400"/>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200" b="1" i="0" baseline="0">
          <a:solidFill>
            <a:sysClr val="windowText" lastClr="000000"/>
          </a:solidFill>
        </a:defRPr>
      </a:pPr>
      <a:endParaRPr lang="en-US"/>
    </a:p>
  </c:txPr>
  <c:externalData r:id="rId4">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40" b="1" i="0" u="none" strike="noStrike" kern="1200" spc="0" baseline="0">
                <a:solidFill>
                  <a:sysClr val="windowText" lastClr="000000"/>
                </a:solidFill>
                <a:latin typeface="+mn-lt"/>
                <a:ea typeface="+mn-ea"/>
                <a:cs typeface="+mn-cs"/>
              </a:defRPr>
            </a:pPr>
            <a:r>
              <a:rPr lang="en-US" dirty="0"/>
              <a:t>PM Modality Sales 2025</a:t>
            </a:r>
          </a:p>
        </c:rich>
      </c:tx>
      <c:overlay val="0"/>
      <c:spPr>
        <a:noFill/>
        <a:ln>
          <a:noFill/>
        </a:ln>
        <a:effectLst/>
      </c:spPr>
      <c:txPr>
        <a:bodyPr rot="0" spcFirstLastPara="1" vertOverflow="ellipsis" vert="horz" wrap="square" anchor="ctr" anchorCtr="1"/>
        <a:lstStyle/>
        <a:p>
          <a:pPr>
            <a:defRPr sz="1440" b="1" i="0" u="none" strike="noStrike" kern="1200" spc="0" baseline="0">
              <a:solidFill>
                <a:sysClr val="windowText" lastClr="000000"/>
              </a:solidFill>
              <a:latin typeface="+mn-lt"/>
              <a:ea typeface="+mn-ea"/>
              <a:cs typeface="+mn-cs"/>
            </a:defRPr>
          </a:pPr>
          <a:endParaRPr lang="en-US"/>
        </a:p>
      </c:txPr>
    </c:title>
    <c:autoTitleDeleted val="0"/>
    <c:plotArea>
      <c:layout/>
      <c:barChart>
        <c:barDir val="col"/>
        <c:grouping val="clustered"/>
        <c:varyColors val="0"/>
        <c:ser>
          <c:idx val="0"/>
          <c:order val="0"/>
          <c:tx>
            <c:strRef>
              <c:f>Pivot!$H$91</c:f>
              <c:strCache>
                <c:ptCount val="1"/>
                <c:pt idx="0">
                  <c:v>Sales</c:v>
                </c:pt>
              </c:strCache>
            </c:strRef>
          </c:tx>
          <c:spPr>
            <a:solidFill>
              <a:schemeClr val="accent1"/>
            </a:solidFill>
            <a:ln>
              <a:noFill/>
            </a:ln>
            <a:effectLst/>
          </c:spPr>
          <c:invertIfNegative val="0"/>
          <c:cat>
            <c:strRef>
              <c:f>Pivot!$G$92:$G$95</c:f>
              <c:strCache>
                <c:ptCount val="4"/>
                <c:pt idx="0">
                  <c:v>PM Anesthesia</c:v>
                </c:pt>
                <c:pt idx="1">
                  <c:v>PM Full Hospital Physiological Monitoring Systems</c:v>
                </c:pt>
                <c:pt idx="2">
                  <c:v>PM Upgrade</c:v>
                </c:pt>
                <c:pt idx="3">
                  <c:v>ECAT</c:v>
                </c:pt>
              </c:strCache>
            </c:strRef>
          </c:cat>
          <c:val>
            <c:numRef>
              <c:f>Pivot!$H$92:$H$95</c:f>
              <c:numCache>
                <c:formatCode>"$"#,##0.00</c:formatCode>
                <c:ptCount val="4"/>
                <c:pt idx="0">
                  <c:v>789173.37</c:v>
                </c:pt>
                <c:pt idx="1">
                  <c:v>26618043.840000004</c:v>
                </c:pt>
                <c:pt idx="2">
                  <c:v>2563612.58</c:v>
                </c:pt>
                <c:pt idx="3">
                  <c:v>39583648.75</c:v>
                </c:pt>
              </c:numCache>
            </c:numRef>
          </c:val>
          <c:extLst>
            <c:ext xmlns:c16="http://schemas.microsoft.com/office/drawing/2014/chart" uri="{C3380CC4-5D6E-409C-BE32-E72D297353CC}">
              <c16:uniqueId val="{00000000-AD74-432D-8620-8A13E697ABF1}"/>
            </c:ext>
          </c:extLst>
        </c:ser>
        <c:dLbls>
          <c:showLegendKey val="0"/>
          <c:showVal val="0"/>
          <c:showCatName val="0"/>
          <c:showSerName val="0"/>
          <c:showPercent val="0"/>
          <c:showBubbleSize val="0"/>
        </c:dLbls>
        <c:gapWidth val="219"/>
        <c:overlap val="-27"/>
        <c:axId val="962891856"/>
        <c:axId val="962892336"/>
      </c:barChart>
      <c:catAx>
        <c:axId val="96289185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1" i="0" u="none" strike="noStrike" kern="1200" baseline="0">
                <a:solidFill>
                  <a:sysClr val="windowText" lastClr="000000"/>
                </a:solidFill>
                <a:latin typeface="+mn-lt"/>
                <a:ea typeface="+mn-ea"/>
                <a:cs typeface="+mn-cs"/>
              </a:defRPr>
            </a:pPr>
            <a:endParaRPr lang="en-US"/>
          </a:p>
        </c:txPr>
        <c:crossAx val="962892336"/>
        <c:crosses val="autoZero"/>
        <c:auto val="1"/>
        <c:lblAlgn val="ctr"/>
        <c:lblOffset val="100"/>
        <c:noMultiLvlLbl val="0"/>
      </c:catAx>
      <c:valAx>
        <c:axId val="962892336"/>
        <c:scaling>
          <c:orientation val="minMax"/>
        </c:scaling>
        <c:delete val="0"/>
        <c:axPos val="l"/>
        <c:majorGridlines>
          <c:spPr>
            <a:ln w="9525" cap="flat" cmpd="sng" algn="ctr">
              <a:solidFill>
                <a:schemeClr val="tx1">
                  <a:lumMod val="15000"/>
                  <a:lumOff val="85000"/>
                </a:schemeClr>
              </a:solidFill>
              <a:round/>
            </a:ln>
            <a:effectLst/>
          </c:spPr>
        </c:majorGridlines>
        <c:numFmt formatCode="&quot;$&quot;#,##0.00" sourceLinked="1"/>
        <c:majorTickMark val="none"/>
        <c:minorTickMark val="none"/>
        <c:tickLblPos val="nextTo"/>
        <c:spPr>
          <a:noFill/>
          <a:ln>
            <a:noFill/>
          </a:ln>
          <a:effectLst/>
        </c:spPr>
        <c:txPr>
          <a:bodyPr rot="-60000000" spcFirstLastPara="1" vertOverflow="ellipsis" vert="horz" wrap="square" anchor="ctr" anchorCtr="1"/>
          <a:lstStyle/>
          <a:p>
            <a:pPr>
              <a:defRPr sz="1200" b="1" i="0" u="none" strike="noStrike" kern="1200" baseline="0">
                <a:solidFill>
                  <a:sysClr val="windowText" lastClr="000000"/>
                </a:solidFill>
                <a:latin typeface="+mn-lt"/>
                <a:ea typeface="+mn-ea"/>
                <a:cs typeface="+mn-cs"/>
              </a:defRPr>
            </a:pPr>
            <a:endParaRPr lang="en-US"/>
          </a:p>
        </c:txPr>
        <c:crossAx val="962891856"/>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200" b="1" i="0" baseline="0">
          <a:solidFill>
            <a:sysClr val="windowText" lastClr="000000"/>
          </a:solidFill>
        </a:defRPr>
      </a:pPr>
      <a:endParaRPr lang="en-US"/>
    </a:p>
  </c:txPr>
  <c:externalData r:id="rId4">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stacked"/>
        <c:varyColors val="0"/>
        <c:ser>
          <c:idx val="0"/>
          <c:order val="0"/>
          <c:tx>
            <c:strRef>
              <c:f>Chart!$A$2</c:f>
              <c:strCache>
                <c:ptCount val="1"/>
                <c:pt idx="0">
                  <c:v>NPWT</c:v>
                </c:pt>
              </c:strCache>
            </c:strRef>
          </c:tx>
          <c:spPr>
            <a:solidFill>
              <a:schemeClr val="accent1"/>
            </a:solidFill>
            <a:ln>
              <a:noFill/>
            </a:ln>
            <a:effectLst/>
          </c:spPr>
          <c:invertIfNegative val="0"/>
          <c:cat>
            <c:strRef>
              <c:f>Chart!$B$1:$D$1</c:f>
              <c:strCache>
                <c:ptCount val="3"/>
                <c:pt idx="0">
                  <c:v>FY23</c:v>
                </c:pt>
                <c:pt idx="1">
                  <c:v>FY24</c:v>
                </c:pt>
                <c:pt idx="2">
                  <c:v>FY25</c:v>
                </c:pt>
              </c:strCache>
            </c:strRef>
          </c:cat>
          <c:val>
            <c:numRef>
              <c:f>Chart!$B$2:$D$2</c:f>
              <c:numCache>
                <c:formatCode>General</c:formatCode>
                <c:ptCount val="3"/>
                <c:pt idx="0">
                  <c:v>0</c:v>
                </c:pt>
                <c:pt idx="1">
                  <c:v>0</c:v>
                </c:pt>
                <c:pt idx="2">
                  <c:v>0</c:v>
                </c:pt>
              </c:numCache>
            </c:numRef>
          </c:val>
          <c:extLst>
            <c:ext xmlns:c16="http://schemas.microsoft.com/office/drawing/2014/chart" uri="{C3380CC4-5D6E-409C-BE32-E72D297353CC}">
              <c16:uniqueId val="{00000000-F7E5-4AB2-8E38-663CFC34DD03}"/>
            </c:ext>
          </c:extLst>
        </c:ser>
        <c:ser>
          <c:idx val="1"/>
          <c:order val="1"/>
          <c:tx>
            <c:strRef>
              <c:f>Chart!$A$3</c:f>
              <c:strCache>
                <c:ptCount val="1"/>
                <c:pt idx="0">
                  <c:v>NCME</c:v>
                </c:pt>
              </c:strCache>
            </c:strRef>
          </c:tx>
          <c:spPr>
            <a:solidFill>
              <a:schemeClr val="accent2"/>
            </a:solidFill>
            <a:ln>
              <a:noFill/>
            </a:ln>
            <a:effectLst/>
          </c:spPr>
          <c:invertIfNegative val="0"/>
          <c:dLbls>
            <c:dLbl>
              <c:idx val="0"/>
              <c:delete val="1"/>
              <c:extLst>
                <c:ext xmlns:c15="http://schemas.microsoft.com/office/drawing/2012/chart" uri="{CE6537A1-D6FC-4f65-9D91-7224C49458BB}"/>
                <c:ext xmlns:c16="http://schemas.microsoft.com/office/drawing/2014/chart" uri="{C3380CC4-5D6E-409C-BE32-E72D297353CC}">
                  <c16:uniqueId val="{00000001-F7E5-4AB2-8E38-663CFC34DD03}"/>
                </c:ext>
              </c:extLst>
            </c:dLbl>
            <c:dLbl>
              <c:idx val="1"/>
              <c:delete val="1"/>
              <c:extLst>
                <c:ext xmlns:c15="http://schemas.microsoft.com/office/drawing/2012/chart" uri="{CE6537A1-D6FC-4f65-9D91-7224C49458BB}"/>
                <c:ext xmlns:c16="http://schemas.microsoft.com/office/drawing/2014/chart" uri="{C3380CC4-5D6E-409C-BE32-E72D297353CC}">
                  <c16:uniqueId val="{00000006-F7E5-4AB2-8E38-663CFC34DD03}"/>
                </c:ext>
              </c:extLst>
            </c:dLbl>
            <c:dLbl>
              <c:idx val="2"/>
              <c:spPr>
                <a:noFill/>
                <a:ln>
                  <a:noFill/>
                </a:ln>
                <a:effectLst/>
              </c:spPr>
              <c:txPr>
                <a:bodyPr rot="0" spcFirstLastPara="1" vertOverflow="ellipsis" vert="horz" wrap="square" anchor="ctr" anchorCtr="1"/>
                <a:lstStyle/>
                <a:p>
                  <a:pPr>
                    <a:defRPr sz="1400" b="0"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extLst>
                <c:ext xmlns:c16="http://schemas.microsoft.com/office/drawing/2014/chart" uri="{C3380CC4-5D6E-409C-BE32-E72D297353CC}">
                  <c16:uniqueId val="{00000007-F7E5-4AB2-8E38-663CFC34DD03}"/>
                </c:ext>
              </c:extLst>
            </c:dLbl>
            <c:spPr>
              <a:noFill/>
              <a:ln>
                <a:noFill/>
              </a:ln>
              <a:effectLst/>
            </c:spPr>
            <c:txPr>
              <a:bodyPr rot="0" spcFirstLastPara="1" vertOverflow="ellipsis" vert="horz" wrap="square" anchor="ctr" anchorCtr="1"/>
              <a:lstStyle/>
              <a:p>
                <a:pPr>
                  <a:defRPr sz="1100" b="0"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Chart!$B$1:$D$1</c:f>
              <c:strCache>
                <c:ptCount val="3"/>
                <c:pt idx="0">
                  <c:v>FY23</c:v>
                </c:pt>
                <c:pt idx="1">
                  <c:v>FY24</c:v>
                </c:pt>
                <c:pt idx="2">
                  <c:v>FY25</c:v>
                </c:pt>
              </c:strCache>
            </c:strRef>
          </c:cat>
          <c:val>
            <c:numRef>
              <c:f>Chart!$B$3:$D$3</c:f>
              <c:numCache>
                <c:formatCode>General</c:formatCode>
                <c:ptCount val="3"/>
                <c:pt idx="0">
                  <c:v>0</c:v>
                </c:pt>
                <c:pt idx="1">
                  <c:v>2</c:v>
                </c:pt>
                <c:pt idx="2">
                  <c:v>25</c:v>
                </c:pt>
              </c:numCache>
            </c:numRef>
          </c:val>
          <c:extLst>
            <c:ext xmlns:c16="http://schemas.microsoft.com/office/drawing/2014/chart" uri="{C3380CC4-5D6E-409C-BE32-E72D297353CC}">
              <c16:uniqueId val="{00000002-F7E5-4AB2-8E38-663CFC34DD03}"/>
            </c:ext>
          </c:extLst>
        </c:ser>
        <c:ser>
          <c:idx val="2"/>
          <c:order val="2"/>
          <c:tx>
            <c:strRef>
              <c:f>Chart!$A$4</c:f>
              <c:strCache>
                <c:ptCount val="1"/>
                <c:pt idx="0">
                  <c:v>CEC</c:v>
                </c:pt>
              </c:strCache>
            </c:strRef>
          </c:tx>
          <c:spPr>
            <a:solidFill>
              <a:schemeClr val="accent3"/>
            </a:solidFill>
            <a:ln>
              <a:noFill/>
            </a:ln>
            <a:effectLst/>
          </c:spPr>
          <c:invertIfNegative val="0"/>
          <c:dLbls>
            <c:spPr>
              <a:noFill/>
              <a:ln>
                <a:noFill/>
              </a:ln>
              <a:effectLst/>
            </c:spPr>
            <c:txPr>
              <a:bodyPr rot="0" spcFirstLastPara="1" vertOverflow="ellipsis" vert="horz" wrap="square" anchor="ctr" anchorCtr="1"/>
              <a:lstStyle/>
              <a:p>
                <a:pPr>
                  <a:defRPr sz="1400" b="0"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Chart!$B$1:$D$1</c:f>
              <c:strCache>
                <c:ptCount val="3"/>
                <c:pt idx="0">
                  <c:v>FY23</c:v>
                </c:pt>
                <c:pt idx="1">
                  <c:v>FY24</c:v>
                </c:pt>
                <c:pt idx="2">
                  <c:v>FY25</c:v>
                </c:pt>
              </c:strCache>
            </c:strRef>
          </c:cat>
          <c:val>
            <c:numRef>
              <c:f>Chart!$B$4:$D$4</c:f>
              <c:numCache>
                <c:formatCode>General</c:formatCode>
                <c:ptCount val="3"/>
                <c:pt idx="0">
                  <c:v>7</c:v>
                </c:pt>
                <c:pt idx="1">
                  <c:v>11</c:v>
                </c:pt>
                <c:pt idx="2">
                  <c:v>15</c:v>
                </c:pt>
              </c:numCache>
            </c:numRef>
          </c:val>
          <c:extLst>
            <c:ext xmlns:c16="http://schemas.microsoft.com/office/drawing/2014/chart" uri="{C3380CC4-5D6E-409C-BE32-E72D297353CC}">
              <c16:uniqueId val="{00000003-F7E5-4AB2-8E38-663CFC34DD03}"/>
            </c:ext>
          </c:extLst>
        </c:ser>
        <c:ser>
          <c:idx val="3"/>
          <c:order val="3"/>
          <c:tx>
            <c:strRef>
              <c:f>Chart!$A$5</c:f>
              <c:strCache>
                <c:ptCount val="1"/>
                <c:pt idx="0">
                  <c:v>ECAT</c:v>
                </c:pt>
              </c:strCache>
            </c:strRef>
          </c:tx>
          <c:spPr>
            <a:solidFill>
              <a:schemeClr val="accent4"/>
            </a:solidFill>
            <a:ln>
              <a:noFill/>
            </a:ln>
            <a:effectLst/>
          </c:spPr>
          <c:invertIfNegative val="0"/>
          <c:dLbls>
            <c:spPr>
              <a:noFill/>
              <a:ln>
                <a:noFill/>
              </a:ln>
              <a:effectLst/>
            </c:spPr>
            <c:txPr>
              <a:bodyPr rot="0" spcFirstLastPara="1" vertOverflow="ellipsis" vert="horz" wrap="square" anchor="ctr" anchorCtr="1"/>
              <a:lstStyle/>
              <a:p>
                <a:pPr>
                  <a:defRPr sz="1600" b="0"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Chart!$B$1:$D$1</c:f>
              <c:strCache>
                <c:ptCount val="3"/>
                <c:pt idx="0">
                  <c:v>FY23</c:v>
                </c:pt>
                <c:pt idx="1">
                  <c:v>FY24</c:v>
                </c:pt>
                <c:pt idx="2">
                  <c:v>FY25</c:v>
                </c:pt>
              </c:strCache>
            </c:strRef>
          </c:cat>
          <c:val>
            <c:numRef>
              <c:f>Chart!$B$5:$D$5</c:f>
              <c:numCache>
                <c:formatCode>General</c:formatCode>
                <c:ptCount val="3"/>
                <c:pt idx="0">
                  <c:v>34</c:v>
                </c:pt>
                <c:pt idx="1">
                  <c:v>68</c:v>
                </c:pt>
                <c:pt idx="2">
                  <c:v>80</c:v>
                </c:pt>
              </c:numCache>
            </c:numRef>
          </c:val>
          <c:extLst>
            <c:ext xmlns:c16="http://schemas.microsoft.com/office/drawing/2014/chart" uri="{C3380CC4-5D6E-409C-BE32-E72D297353CC}">
              <c16:uniqueId val="{00000004-F7E5-4AB2-8E38-663CFC34DD03}"/>
            </c:ext>
          </c:extLst>
        </c:ser>
        <c:ser>
          <c:idx val="4"/>
          <c:order val="4"/>
          <c:tx>
            <c:strRef>
              <c:f>Chart!$A$6</c:f>
              <c:strCache>
                <c:ptCount val="1"/>
                <c:pt idx="0">
                  <c:v>PMCE</c:v>
                </c:pt>
              </c:strCache>
            </c:strRef>
          </c:tx>
          <c:spPr>
            <a:solidFill>
              <a:schemeClr val="accent5"/>
            </a:solidFill>
            <a:ln>
              <a:noFill/>
            </a:ln>
            <a:effectLst/>
          </c:spPr>
          <c:invertIfNegative val="0"/>
          <c:dLbls>
            <c:spPr>
              <a:noFill/>
              <a:ln>
                <a:noFill/>
              </a:ln>
              <a:effectLst/>
            </c:spPr>
            <c:txPr>
              <a:bodyPr rot="0" spcFirstLastPara="1" vertOverflow="ellipsis" vert="horz" wrap="square" anchor="ctr" anchorCtr="1"/>
              <a:lstStyle/>
              <a:p>
                <a:pPr>
                  <a:defRPr sz="16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Chart!$B$1:$D$1</c:f>
              <c:strCache>
                <c:ptCount val="3"/>
                <c:pt idx="0">
                  <c:v>FY23</c:v>
                </c:pt>
                <c:pt idx="1">
                  <c:v>FY24</c:v>
                </c:pt>
                <c:pt idx="2">
                  <c:v>FY25</c:v>
                </c:pt>
              </c:strCache>
            </c:strRef>
          </c:cat>
          <c:val>
            <c:numRef>
              <c:f>Chart!$B$6:$D$6</c:f>
              <c:numCache>
                <c:formatCode>General</c:formatCode>
                <c:ptCount val="3"/>
                <c:pt idx="0">
                  <c:v>86</c:v>
                </c:pt>
                <c:pt idx="1">
                  <c:v>79</c:v>
                </c:pt>
                <c:pt idx="2">
                  <c:v>98</c:v>
                </c:pt>
              </c:numCache>
            </c:numRef>
          </c:val>
          <c:extLst>
            <c:ext xmlns:c16="http://schemas.microsoft.com/office/drawing/2014/chart" uri="{C3380CC4-5D6E-409C-BE32-E72D297353CC}">
              <c16:uniqueId val="{00000005-F7E5-4AB2-8E38-663CFC34DD03}"/>
            </c:ext>
          </c:extLst>
        </c:ser>
        <c:dLbls>
          <c:showLegendKey val="0"/>
          <c:showVal val="0"/>
          <c:showCatName val="0"/>
          <c:showSerName val="0"/>
          <c:showPercent val="0"/>
          <c:showBubbleSize val="0"/>
        </c:dLbls>
        <c:gapWidth val="150"/>
        <c:overlap val="100"/>
        <c:axId val="420025199"/>
        <c:axId val="420015599"/>
      </c:barChart>
      <c:catAx>
        <c:axId val="420025199"/>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420015599"/>
        <c:crosses val="autoZero"/>
        <c:auto val="1"/>
        <c:lblAlgn val="ctr"/>
        <c:lblOffset val="100"/>
        <c:noMultiLvlLbl val="0"/>
      </c:catAx>
      <c:valAx>
        <c:axId val="420015599"/>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r>
                  <a:rPr lang="en-US" b="1" dirty="0">
                    <a:solidFill>
                      <a:schemeClr val="tx1"/>
                    </a:solidFill>
                  </a:rPr>
                  <a:t>Millions</a:t>
                </a:r>
              </a:p>
            </c:rich>
          </c:tx>
          <c:overlay val="0"/>
          <c:spPr>
            <a:noFill/>
            <a:ln>
              <a:noFill/>
            </a:ln>
            <a:effectLst/>
          </c:spPr>
          <c:txPr>
            <a:bodyPr rot="-540000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420025199"/>
        <c:crosses val="autoZero"/>
        <c:crossBetween val="between"/>
      </c:valAx>
      <c:spPr>
        <a:noFill/>
        <a:ln>
          <a:noFill/>
        </a:ln>
        <a:effectLst/>
      </c:spPr>
    </c:plotArea>
    <c:legend>
      <c:legendPos val="b"/>
      <c:legendEntry>
        <c:idx val="0"/>
        <c:delete val="1"/>
      </c:legendEntry>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sz="1600"/>
      </a:pPr>
      <a:endParaRPr lang="en-US"/>
    </a:p>
  </c:txPr>
  <c:externalData r:id="rId3">
    <c:autoUpdate val="0"/>
  </c:externalData>
  <c:userShapes r:id="rId4"/>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3">
  <cs:axisTitle>
    <cs:lnRef idx="0"/>
    <cs:fillRef idx="0"/>
    <cs:effectRef idx="0"/>
    <cs:fontRef idx="minor">
      <a:schemeClr val="dk1">
        <a:lumMod val="75000"/>
        <a:lumOff val="25000"/>
      </a:schemeClr>
    </cs:fontRef>
    <cs:defRPr sz="1197"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1197"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1197" kern="1200"/>
  </cs:chartArea>
  <cs:dataLabel>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330" b="1" i="0" u="none" strike="noStrike" kern="1200" baseline="0"/>
  </cs:dataLabel>
  <cs:dataLabelCallout>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330" b="1" i="0" u="none" strike="noStrike" kern="1200" baseline="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1197"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1197"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1197"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22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1197"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1197" kern="1200"/>
  </cs:valueAxis>
  <cs:wall>
    <cs:lnRef idx="0"/>
    <cs:fillRef idx="0"/>
    <cs:effectRef idx="0"/>
    <cs:fontRef idx="minor">
      <a:schemeClr val="dk1"/>
    </cs:fontRef>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6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443D477-9DEC-4F2A-A9B0-B594A76EEC09}" type="doc">
      <dgm:prSet loTypeId="urn:microsoft.com/office/officeart/2005/8/layout/orgChart1" loCatId="hierarchy" qsTypeId="urn:microsoft.com/office/officeart/2005/8/quickstyle/simple1" qsCatId="simple" csTypeId="urn:microsoft.com/office/officeart/2005/8/colors/accent1_2" csCatId="accent1" phldr="1"/>
      <dgm:spPr/>
      <dgm:t>
        <a:bodyPr/>
        <a:lstStyle/>
        <a:p>
          <a:endParaRPr lang="en-US"/>
        </a:p>
      </dgm:t>
    </dgm:pt>
    <dgm:pt modelId="{1270DEC8-7AB4-4950-B5DA-4121703CEFF5}">
      <dgm:prSet phldrT="[Text]" phldr="0" custT="1"/>
      <dgm:spPr>
        <a:solidFill>
          <a:srgbClr val="0D4D6E"/>
        </a:solidFill>
        <a:ln>
          <a:solidFill>
            <a:schemeClr val="tx1"/>
          </a:solidFill>
        </a:ln>
      </dgm:spPr>
      <dgm:t>
        <a:bodyPr/>
        <a:lstStyle/>
        <a:p>
          <a:r>
            <a:rPr lang="en-US" sz="1800" b="1" dirty="0">
              <a:solidFill>
                <a:srgbClr val="E3AC29"/>
              </a:solidFill>
            </a:rPr>
            <a:t>Capital Equipment Division – FSD</a:t>
          </a:r>
          <a:br>
            <a:rPr lang="en-US" sz="1800" b="1" dirty="0"/>
          </a:br>
          <a:br>
            <a:rPr lang="en-US" sz="1800" b="1" dirty="0"/>
          </a:br>
          <a:r>
            <a:rPr lang="en-US" sz="1800" b="1" dirty="0"/>
            <a:t>Michael </a:t>
          </a:r>
          <a:r>
            <a:rPr lang="en-US" sz="1800" b="1" dirty="0" err="1"/>
            <a:t>Rettano</a:t>
          </a:r>
          <a:endParaRPr lang="en-US" sz="1800" b="1" dirty="0"/>
        </a:p>
      </dgm:t>
    </dgm:pt>
    <dgm:pt modelId="{2E67EA45-E67A-4B3E-9E33-55D0D24DCDFD}" type="parTrans" cxnId="{B943D08A-9355-4D61-87E2-E6FBBE7AE4BE}">
      <dgm:prSet/>
      <dgm:spPr/>
      <dgm:t>
        <a:bodyPr/>
        <a:lstStyle/>
        <a:p>
          <a:endParaRPr lang="en-US" sz="2400"/>
        </a:p>
      </dgm:t>
    </dgm:pt>
    <dgm:pt modelId="{6B0012DE-18EF-47CE-9B9C-EFABD59FE687}" type="sibTrans" cxnId="{B943D08A-9355-4D61-87E2-E6FBBE7AE4BE}">
      <dgm:prSet/>
      <dgm:spPr/>
      <dgm:t>
        <a:bodyPr/>
        <a:lstStyle/>
        <a:p>
          <a:endParaRPr lang="en-US" sz="2400"/>
        </a:p>
      </dgm:t>
    </dgm:pt>
    <dgm:pt modelId="{61E3948E-C707-4C51-9DAB-D477419E2767}">
      <dgm:prSet phldrT="[Text]" phldr="0" custT="1"/>
      <dgm:spPr>
        <a:solidFill>
          <a:srgbClr val="0D4D6E"/>
        </a:solidFill>
        <a:ln w="19050" cap="flat" cmpd="sng" algn="ctr">
          <a:solidFill>
            <a:schemeClr val="tx1"/>
          </a:solidFill>
          <a:prstDash val="solid"/>
          <a:miter lim="800000"/>
        </a:ln>
        <a:effectLst/>
      </dgm:spPr>
      <dgm:t>
        <a:bodyPr spcFirstLastPara="0" vert="horz" wrap="square" lIns="8890" tIns="8890" rIns="8890" bIns="8890" numCol="1" spcCol="1270" anchor="ctr" anchorCtr="0"/>
        <a:lstStyle/>
        <a:p>
          <a:pPr>
            <a:lnSpc>
              <a:spcPct val="100000"/>
            </a:lnSpc>
          </a:pPr>
          <a:r>
            <a:rPr lang="en-US" sz="1600" b="1" kern="1200" dirty="0">
              <a:solidFill>
                <a:srgbClr val="E3AC29"/>
              </a:solidFill>
              <a:latin typeface="Arial" panose="020B0604020202020204"/>
              <a:ea typeface="+mn-ea"/>
              <a:cs typeface="+mn-cs"/>
            </a:rPr>
            <a:t>Diagnostic</a:t>
          </a:r>
          <a:r>
            <a:rPr lang="en-US" sz="1600" b="1" kern="1200" dirty="0"/>
            <a:t> </a:t>
          </a:r>
          <a:r>
            <a:rPr lang="en-US" sz="1600" b="1" kern="1200" dirty="0">
              <a:solidFill>
                <a:srgbClr val="E3AC29"/>
              </a:solidFill>
            </a:rPr>
            <a:t>X-Ray – FSDA</a:t>
          </a:r>
          <a:br>
            <a:rPr lang="en-US" sz="1600" b="1" kern="1200" dirty="0"/>
          </a:br>
          <a:r>
            <a:rPr lang="en-US" sz="1400" b="1" kern="1200" dirty="0"/>
            <a:t>Mario Buonanoce</a:t>
          </a:r>
        </a:p>
        <a:p>
          <a:pPr>
            <a:lnSpc>
              <a:spcPct val="100000"/>
            </a:lnSpc>
          </a:pPr>
          <a:endParaRPr lang="en-US" sz="1400" b="1" kern="1200" dirty="0"/>
        </a:p>
      </dgm:t>
    </dgm:pt>
    <dgm:pt modelId="{81F186B9-559E-4DD0-9BDD-3B9B55B3D76C}" type="parTrans" cxnId="{EE13E52D-61D1-4063-9F8B-37B03B7B520E}">
      <dgm:prSet/>
      <dgm:spPr/>
      <dgm:t>
        <a:bodyPr/>
        <a:lstStyle/>
        <a:p>
          <a:endParaRPr lang="en-US" sz="2400" b="1"/>
        </a:p>
      </dgm:t>
    </dgm:pt>
    <dgm:pt modelId="{D24CFBEA-C516-4D28-BAD7-E42EDADB9811}" type="sibTrans" cxnId="{EE13E52D-61D1-4063-9F8B-37B03B7B520E}">
      <dgm:prSet/>
      <dgm:spPr/>
      <dgm:t>
        <a:bodyPr/>
        <a:lstStyle/>
        <a:p>
          <a:endParaRPr lang="en-US" sz="2400"/>
        </a:p>
      </dgm:t>
    </dgm:pt>
    <dgm:pt modelId="{0B7B2B24-E5FC-4C57-A478-2779A0D315CB}">
      <dgm:prSet phldrT="[Text]" phldr="0" custT="1"/>
      <dgm:spPr>
        <a:solidFill>
          <a:srgbClr val="0D4D6E"/>
        </a:solidFill>
        <a:ln>
          <a:solidFill>
            <a:schemeClr val="tx1"/>
          </a:solidFill>
        </a:ln>
      </dgm:spPr>
      <dgm:t>
        <a:bodyPr/>
        <a:lstStyle/>
        <a:p>
          <a:pPr>
            <a:lnSpc>
              <a:spcPct val="100000"/>
            </a:lnSpc>
          </a:pPr>
          <a:r>
            <a:rPr lang="en-US" sz="1600" b="1" dirty="0">
              <a:solidFill>
                <a:srgbClr val="E3AC29"/>
              </a:solidFill>
            </a:rPr>
            <a:t>Turnkey – FSDB</a:t>
          </a:r>
          <a:br>
            <a:rPr lang="en-US" sz="1800" b="1" dirty="0"/>
          </a:br>
          <a:r>
            <a:rPr lang="en-US" sz="1400" b="1" dirty="0"/>
            <a:t>Cheryl Zekas</a:t>
          </a:r>
        </a:p>
        <a:p>
          <a:pPr>
            <a:lnSpc>
              <a:spcPct val="100000"/>
            </a:lnSpc>
          </a:pPr>
          <a:endParaRPr lang="en-US" sz="1400" b="1" dirty="0"/>
        </a:p>
      </dgm:t>
    </dgm:pt>
    <dgm:pt modelId="{4FE44CA5-DBB1-4BFF-8588-93D3AB02B638}" type="parTrans" cxnId="{7F519551-6384-4C29-8E13-1C6C59CA2170}">
      <dgm:prSet/>
      <dgm:spPr/>
      <dgm:t>
        <a:bodyPr/>
        <a:lstStyle/>
        <a:p>
          <a:endParaRPr lang="en-US" sz="2400" b="1"/>
        </a:p>
      </dgm:t>
    </dgm:pt>
    <dgm:pt modelId="{0CDA0FF5-119F-47AB-ADFB-5F23A1BA3EF3}" type="sibTrans" cxnId="{7F519551-6384-4C29-8E13-1C6C59CA2170}">
      <dgm:prSet/>
      <dgm:spPr/>
      <dgm:t>
        <a:bodyPr/>
        <a:lstStyle/>
        <a:p>
          <a:endParaRPr lang="en-US" sz="2400"/>
        </a:p>
      </dgm:t>
    </dgm:pt>
    <dgm:pt modelId="{1F43FD23-EEFD-45A7-97EB-27D90FF4C946}">
      <dgm:prSet phldrT="[Text]" custT="1"/>
      <dgm:spPr>
        <a:solidFill>
          <a:srgbClr val="0D4D6E"/>
        </a:solidFill>
        <a:ln>
          <a:solidFill>
            <a:schemeClr val="tx1"/>
          </a:solidFill>
        </a:ln>
      </dgm:spPr>
      <dgm:t>
        <a:bodyPr/>
        <a:lstStyle/>
        <a:p>
          <a:r>
            <a:rPr lang="en-US" sz="1600" b="1" dirty="0">
              <a:solidFill>
                <a:srgbClr val="E3AC29"/>
              </a:solidFill>
            </a:rPr>
            <a:t>Ft. Detrick – FSDD</a:t>
          </a:r>
          <a:br>
            <a:rPr lang="en-US" sz="1800" b="1" dirty="0"/>
          </a:br>
          <a:r>
            <a:rPr lang="en-US" sz="1400" b="1" dirty="0"/>
            <a:t>John Jackson</a:t>
          </a:r>
        </a:p>
      </dgm:t>
    </dgm:pt>
    <dgm:pt modelId="{03557513-98DB-4018-A577-B4510457D818}" type="parTrans" cxnId="{C454AFE4-5E94-4BC7-89B4-93A6346A2760}">
      <dgm:prSet/>
      <dgm:spPr/>
      <dgm:t>
        <a:bodyPr/>
        <a:lstStyle/>
        <a:p>
          <a:endParaRPr lang="en-US" sz="2400" b="1"/>
        </a:p>
      </dgm:t>
    </dgm:pt>
    <dgm:pt modelId="{3749C912-140D-4F44-8580-94F8D2AA862D}" type="sibTrans" cxnId="{C454AFE4-5E94-4BC7-89B4-93A6346A2760}">
      <dgm:prSet/>
      <dgm:spPr/>
      <dgm:t>
        <a:bodyPr/>
        <a:lstStyle/>
        <a:p>
          <a:endParaRPr lang="en-US" sz="2400"/>
        </a:p>
      </dgm:t>
    </dgm:pt>
    <dgm:pt modelId="{FF313E33-6B5B-4B07-B5A1-AB584FE42D28}">
      <dgm:prSet phldrT="[Text]" phldr="0" custT="1"/>
      <dgm:spPr>
        <a:solidFill>
          <a:srgbClr val="0D4D6E"/>
        </a:solidFill>
        <a:ln>
          <a:solidFill>
            <a:schemeClr val="tx1"/>
          </a:solidFill>
        </a:ln>
      </dgm:spPr>
      <dgm:t>
        <a:bodyPr/>
        <a:lstStyle/>
        <a:p>
          <a:pPr>
            <a:lnSpc>
              <a:spcPct val="100000"/>
            </a:lnSpc>
          </a:pPr>
          <a:r>
            <a:rPr lang="en-US" sz="1600" b="1" dirty="0">
              <a:solidFill>
                <a:srgbClr val="E3AC29"/>
              </a:solidFill>
            </a:rPr>
            <a:t>Critical Care – FSDC</a:t>
          </a:r>
        </a:p>
        <a:p>
          <a:pPr>
            <a:lnSpc>
              <a:spcPct val="100000"/>
            </a:lnSpc>
          </a:pPr>
          <a:r>
            <a:rPr lang="en-US" sz="1400" b="1" dirty="0"/>
            <a:t>Neil Hilton</a:t>
          </a:r>
        </a:p>
        <a:p>
          <a:pPr>
            <a:lnSpc>
              <a:spcPct val="100000"/>
            </a:lnSpc>
          </a:pPr>
          <a:endParaRPr lang="en-US" sz="1400" b="1" dirty="0"/>
        </a:p>
      </dgm:t>
    </dgm:pt>
    <dgm:pt modelId="{EF4D4532-14DE-4D64-91EF-712125A79DA1}" type="parTrans" cxnId="{2E5602A2-F115-48EB-BFD5-F0EDEB5ECFE6}">
      <dgm:prSet/>
      <dgm:spPr/>
      <dgm:t>
        <a:bodyPr/>
        <a:lstStyle/>
        <a:p>
          <a:endParaRPr lang="en-US" sz="2400" b="1"/>
        </a:p>
      </dgm:t>
    </dgm:pt>
    <dgm:pt modelId="{EBAD640D-3F0F-4FE9-8309-DED4C0F396EB}" type="sibTrans" cxnId="{2E5602A2-F115-48EB-BFD5-F0EDEB5ECFE6}">
      <dgm:prSet/>
      <dgm:spPr/>
      <dgm:t>
        <a:bodyPr/>
        <a:lstStyle/>
        <a:p>
          <a:endParaRPr lang="en-US" sz="2400"/>
        </a:p>
      </dgm:t>
    </dgm:pt>
    <dgm:pt modelId="{A6ECBECD-F3DD-4D29-8C83-34C7BA00BBE7}" type="pres">
      <dgm:prSet presAssocID="{C443D477-9DEC-4F2A-A9B0-B594A76EEC09}" presName="hierChild1" presStyleCnt="0">
        <dgm:presLayoutVars>
          <dgm:orgChart val="1"/>
          <dgm:chPref val="1"/>
          <dgm:dir/>
          <dgm:animOne val="branch"/>
          <dgm:animLvl val="lvl"/>
          <dgm:resizeHandles/>
        </dgm:presLayoutVars>
      </dgm:prSet>
      <dgm:spPr/>
    </dgm:pt>
    <dgm:pt modelId="{6AC62280-7873-4F9F-84B9-3E0FB8F2D904}" type="pres">
      <dgm:prSet presAssocID="{1270DEC8-7AB4-4950-B5DA-4121703CEFF5}" presName="hierRoot1" presStyleCnt="0">
        <dgm:presLayoutVars>
          <dgm:hierBranch val="init"/>
        </dgm:presLayoutVars>
      </dgm:prSet>
      <dgm:spPr/>
    </dgm:pt>
    <dgm:pt modelId="{E0DEA969-2BD7-4B0E-9079-42778BD762D3}" type="pres">
      <dgm:prSet presAssocID="{1270DEC8-7AB4-4950-B5DA-4121703CEFF5}" presName="rootComposite1" presStyleCnt="0"/>
      <dgm:spPr/>
    </dgm:pt>
    <dgm:pt modelId="{68B7A512-99E5-4305-A499-E3B537FEB5D2}" type="pres">
      <dgm:prSet presAssocID="{1270DEC8-7AB4-4950-B5DA-4121703CEFF5}" presName="rootText1" presStyleLbl="node0" presStyleIdx="0" presStyleCnt="1" custScaleX="342616" custScaleY="242443" custLinFactNeighborX="820" custLinFactNeighborY="-53388">
        <dgm:presLayoutVars>
          <dgm:chPref val="3"/>
        </dgm:presLayoutVars>
      </dgm:prSet>
      <dgm:spPr/>
    </dgm:pt>
    <dgm:pt modelId="{2E36AD72-758F-4709-A652-E486515266A4}" type="pres">
      <dgm:prSet presAssocID="{1270DEC8-7AB4-4950-B5DA-4121703CEFF5}" presName="rootConnector1" presStyleLbl="node1" presStyleIdx="0" presStyleCnt="0"/>
      <dgm:spPr/>
    </dgm:pt>
    <dgm:pt modelId="{233A0E13-FE00-49F9-9755-EFF9C7C5F088}" type="pres">
      <dgm:prSet presAssocID="{1270DEC8-7AB4-4950-B5DA-4121703CEFF5}" presName="hierChild2" presStyleCnt="0"/>
      <dgm:spPr/>
    </dgm:pt>
    <dgm:pt modelId="{4B54EE4D-AB3D-4838-890B-9035926B965C}" type="pres">
      <dgm:prSet presAssocID="{81F186B9-559E-4DD0-9BDD-3B9B55B3D76C}" presName="Name37" presStyleLbl="parChTrans1D2" presStyleIdx="0" presStyleCnt="4"/>
      <dgm:spPr/>
    </dgm:pt>
    <dgm:pt modelId="{F655D7DA-1911-4C66-BAE9-8A5E7AF61B98}" type="pres">
      <dgm:prSet presAssocID="{61E3948E-C707-4C51-9DAB-D477419E2767}" presName="hierRoot2" presStyleCnt="0">
        <dgm:presLayoutVars>
          <dgm:hierBranch val="init"/>
        </dgm:presLayoutVars>
      </dgm:prSet>
      <dgm:spPr/>
    </dgm:pt>
    <dgm:pt modelId="{D86DAFF5-3AE2-4377-A6E3-69C49B60B17A}" type="pres">
      <dgm:prSet presAssocID="{61E3948E-C707-4C51-9DAB-D477419E2767}" presName="rootComposite" presStyleCnt="0"/>
      <dgm:spPr/>
    </dgm:pt>
    <dgm:pt modelId="{8204D1B7-0D1C-47AE-A855-BE87C0318F2D}" type="pres">
      <dgm:prSet presAssocID="{61E3948E-C707-4C51-9DAB-D477419E2767}" presName="rootText" presStyleLbl="node2" presStyleIdx="0" presStyleCnt="4" custScaleX="204601" custScaleY="200771">
        <dgm:presLayoutVars>
          <dgm:chPref val="3"/>
        </dgm:presLayoutVars>
      </dgm:prSet>
      <dgm:spPr>
        <a:xfrm>
          <a:off x="4825" y="3412418"/>
          <a:ext cx="2012918" cy="1006459"/>
        </a:xfrm>
        <a:prstGeom prst="rect">
          <a:avLst/>
        </a:prstGeom>
      </dgm:spPr>
    </dgm:pt>
    <dgm:pt modelId="{DAD9EB34-7784-406E-8335-527210760B29}" type="pres">
      <dgm:prSet presAssocID="{61E3948E-C707-4C51-9DAB-D477419E2767}" presName="rootConnector" presStyleLbl="node2" presStyleIdx="0" presStyleCnt="4"/>
      <dgm:spPr/>
    </dgm:pt>
    <dgm:pt modelId="{3ED095C6-6442-49EB-826C-6FC5E1577AFD}" type="pres">
      <dgm:prSet presAssocID="{61E3948E-C707-4C51-9DAB-D477419E2767}" presName="hierChild4" presStyleCnt="0"/>
      <dgm:spPr/>
    </dgm:pt>
    <dgm:pt modelId="{7E7673E0-582D-4905-B65A-2A0A867DE459}" type="pres">
      <dgm:prSet presAssocID="{61E3948E-C707-4C51-9DAB-D477419E2767}" presName="hierChild5" presStyleCnt="0"/>
      <dgm:spPr/>
    </dgm:pt>
    <dgm:pt modelId="{42B09877-435E-49A1-BF20-C2B63AE2A538}" type="pres">
      <dgm:prSet presAssocID="{4FE44CA5-DBB1-4BFF-8588-93D3AB02B638}" presName="Name37" presStyleLbl="parChTrans1D2" presStyleIdx="1" presStyleCnt="4"/>
      <dgm:spPr/>
    </dgm:pt>
    <dgm:pt modelId="{784D0027-B0FD-4D87-8841-C78933DE62A5}" type="pres">
      <dgm:prSet presAssocID="{0B7B2B24-E5FC-4C57-A478-2779A0D315CB}" presName="hierRoot2" presStyleCnt="0">
        <dgm:presLayoutVars>
          <dgm:hierBranch val="init"/>
        </dgm:presLayoutVars>
      </dgm:prSet>
      <dgm:spPr/>
    </dgm:pt>
    <dgm:pt modelId="{1446CC98-DEC8-4B02-8DE2-8F9CFF9C78A1}" type="pres">
      <dgm:prSet presAssocID="{0B7B2B24-E5FC-4C57-A478-2779A0D315CB}" presName="rootComposite" presStyleCnt="0"/>
      <dgm:spPr/>
    </dgm:pt>
    <dgm:pt modelId="{8A2706EC-E1F2-4136-8250-D76FB309B1E6}" type="pres">
      <dgm:prSet presAssocID="{0B7B2B24-E5FC-4C57-A478-2779A0D315CB}" presName="rootText" presStyleLbl="node2" presStyleIdx="1" presStyleCnt="4" custScaleX="188969" custScaleY="194332">
        <dgm:presLayoutVars>
          <dgm:chPref val="3"/>
        </dgm:presLayoutVars>
      </dgm:prSet>
      <dgm:spPr/>
    </dgm:pt>
    <dgm:pt modelId="{9DD6C855-A819-4EED-922F-1D1791209AE9}" type="pres">
      <dgm:prSet presAssocID="{0B7B2B24-E5FC-4C57-A478-2779A0D315CB}" presName="rootConnector" presStyleLbl="node2" presStyleIdx="1" presStyleCnt="4"/>
      <dgm:spPr/>
    </dgm:pt>
    <dgm:pt modelId="{52EB940C-28BA-4721-BFAD-E401BDAC905E}" type="pres">
      <dgm:prSet presAssocID="{0B7B2B24-E5FC-4C57-A478-2779A0D315CB}" presName="hierChild4" presStyleCnt="0"/>
      <dgm:spPr/>
    </dgm:pt>
    <dgm:pt modelId="{9A948A95-9C55-47D5-986B-0CB5FC551653}" type="pres">
      <dgm:prSet presAssocID="{0B7B2B24-E5FC-4C57-A478-2779A0D315CB}" presName="hierChild5" presStyleCnt="0"/>
      <dgm:spPr/>
    </dgm:pt>
    <dgm:pt modelId="{0BD6AEC8-C30C-495A-8939-ED5352504D62}" type="pres">
      <dgm:prSet presAssocID="{EF4D4532-14DE-4D64-91EF-712125A79DA1}" presName="Name37" presStyleLbl="parChTrans1D2" presStyleIdx="2" presStyleCnt="4"/>
      <dgm:spPr/>
    </dgm:pt>
    <dgm:pt modelId="{87F75294-D8A9-4351-9EC1-0234E3DAE5FF}" type="pres">
      <dgm:prSet presAssocID="{FF313E33-6B5B-4B07-B5A1-AB584FE42D28}" presName="hierRoot2" presStyleCnt="0">
        <dgm:presLayoutVars>
          <dgm:hierBranch val="init"/>
        </dgm:presLayoutVars>
      </dgm:prSet>
      <dgm:spPr/>
    </dgm:pt>
    <dgm:pt modelId="{E748BE28-4992-4087-A094-EBC2F1300718}" type="pres">
      <dgm:prSet presAssocID="{FF313E33-6B5B-4B07-B5A1-AB584FE42D28}" presName="rootComposite" presStyleCnt="0"/>
      <dgm:spPr/>
    </dgm:pt>
    <dgm:pt modelId="{150E4E0B-7315-4778-94F2-82E2724CDA56}" type="pres">
      <dgm:prSet presAssocID="{FF313E33-6B5B-4B07-B5A1-AB584FE42D28}" presName="rootText" presStyleLbl="node2" presStyleIdx="2" presStyleCnt="4" custScaleX="196638" custScaleY="182766">
        <dgm:presLayoutVars>
          <dgm:chPref val="3"/>
        </dgm:presLayoutVars>
      </dgm:prSet>
      <dgm:spPr/>
    </dgm:pt>
    <dgm:pt modelId="{C3CF166A-858B-4857-BF73-AED4EB70CB43}" type="pres">
      <dgm:prSet presAssocID="{FF313E33-6B5B-4B07-B5A1-AB584FE42D28}" presName="rootConnector" presStyleLbl="node2" presStyleIdx="2" presStyleCnt="4"/>
      <dgm:spPr/>
    </dgm:pt>
    <dgm:pt modelId="{0632E8D8-C769-47EE-8F51-69FEA20EBC10}" type="pres">
      <dgm:prSet presAssocID="{FF313E33-6B5B-4B07-B5A1-AB584FE42D28}" presName="hierChild4" presStyleCnt="0"/>
      <dgm:spPr/>
    </dgm:pt>
    <dgm:pt modelId="{7FE07AD8-B2DC-4C03-B4F6-2C00BFCD1446}" type="pres">
      <dgm:prSet presAssocID="{FF313E33-6B5B-4B07-B5A1-AB584FE42D28}" presName="hierChild5" presStyleCnt="0"/>
      <dgm:spPr/>
    </dgm:pt>
    <dgm:pt modelId="{3A31226E-E8CA-4EBB-9BA9-B5B0B55C7628}" type="pres">
      <dgm:prSet presAssocID="{03557513-98DB-4018-A577-B4510457D818}" presName="Name37" presStyleLbl="parChTrans1D2" presStyleIdx="3" presStyleCnt="4"/>
      <dgm:spPr/>
    </dgm:pt>
    <dgm:pt modelId="{6FBA5728-7AA5-4122-9049-C61531F3E152}" type="pres">
      <dgm:prSet presAssocID="{1F43FD23-EEFD-45A7-97EB-27D90FF4C946}" presName="hierRoot2" presStyleCnt="0">
        <dgm:presLayoutVars>
          <dgm:hierBranch val="init"/>
        </dgm:presLayoutVars>
      </dgm:prSet>
      <dgm:spPr/>
    </dgm:pt>
    <dgm:pt modelId="{07344960-FC69-4CEE-8C55-2707F386812F}" type="pres">
      <dgm:prSet presAssocID="{1F43FD23-EEFD-45A7-97EB-27D90FF4C946}" presName="rootComposite" presStyleCnt="0"/>
      <dgm:spPr/>
    </dgm:pt>
    <dgm:pt modelId="{B7CFF9CB-D752-40EB-A6A4-BD6EB580E5EA}" type="pres">
      <dgm:prSet presAssocID="{1F43FD23-EEFD-45A7-97EB-27D90FF4C946}" presName="rootText" presStyleLbl="node2" presStyleIdx="3" presStyleCnt="4" custScaleX="175591" custScaleY="182393">
        <dgm:presLayoutVars>
          <dgm:chPref val="3"/>
        </dgm:presLayoutVars>
      </dgm:prSet>
      <dgm:spPr/>
    </dgm:pt>
    <dgm:pt modelId="{8C876607-BAA2-4E42-BB44-5D4C86F45B19}" type="pres">
      <dgm:prSet presAssocID="{1F43FD23-EEFD-45A7-97EB-27D90FF4C946}" presName="rootConnector" presStyleLbl="node2" presStyleIdx="3" presStyleCnt="4"/>
      <dgm:spPr/>
    </dgm:pt>
    <dgm:pt modelId="{E01AC0D7-10B6-416D-A505-9971C1338B73}" type="pres">
      <dgm:prSet presAssocID="{1F43FD23-EEFD-45A7-97EB-27D90FF4C946}" presName="hierChild4" presStyleCnt="0"/>
      <dgm:spPr/>
    </dgm:pt>
    <dgm:pt modelId="{EFC7D5B2-EB70-4823-85BB-E9C405ED2C34}" type="pres">
      <dgm:prSet presAssocID="{1F43FD23-EEFD-45A7-97EB-27D90FF4C946}" presName="hierChild5" presStyleCnt="0"/>
      <dgm:spPr/>
    </dgm:pt>
    <dgm:pt modelId="{97CC6AE7-517C-4389-8D35-B57CC5565838}" type="pres">
      <dgm:prSet presAssocID="{1270DEC8-7AB4-4950-B5DA-4121703CEFF5}" presName="hierChild3" presStyleCnt="0"/>
      <dgm:spPr/>
    </dgm:pt>
  </dgm:ptLst>
  <dgm:cxnLst>
    <dgm:cxn modelId="{EE13E52D-61D1-4063-9F8B-37B03B7B520E}" srcId="{1270DEC8-7AB4-4950-B5DA-4121703CEFF5}" destId="{61E3948E-C707-4C51-9DAB-D477419E2767}" srcOrd="0" destOrd="0" parTransId="{81F186B9-559E-4DD0-9BDD-3B9B55B3D76C}" sibTransId="{D24CFBEA-C516-4D28-BAD7-E42EDADB9811}"/>
    <dgm:cxn modelId="{DDBD4F30-1642-404E-AEA5-DB1552373601}" type="presOf" srcId="{03557513-98DB-4018-A577-B4510457D818}" destId="{3A31226E-E8CA-4EBB-9BA9-B5B0B55C7628}" srcOrd="0" destOrd="0" presId="urn:microsoft.com/office/officeart/2005/8/layout/orgChart1"/>
    <dgm:cxn modelId="{46456833-1090-499A-A9E2-8AE2CB783BC7}" type="presOf" srcId="{1F43FD23-EEFD-45A7-97EB-27D90FF4C946}" destId="{8C876607-BAA2-4E42-BB44-5D4C86F45B19}" srcOrd="1" destOrd="0" presId="urn:microsoft.com/office/officeart/2005/8/layout/orgChart1"/>
    <dgm:cxn modelId="{77144A3C-F6D4-41F2-98F0-581C0382E5FC}" type="presOf" srcId="{1F43FD23-EEFD-45A7-97EB-27D90FF4C946}" destId="{B7CFF9CB-D752-40EB-A6A4-BD6EB580E5EA}" srcOrd="0" destOrd="0" presId="urn:microsoft.com/office/officeart/2005/8/layout/orgChart1"/>
    <dgm:cxn modelId="{DEF68B49-7664-44D9-AE2F-817D3700C1B2}" type="presOf" srcId="{61E3948E-C707-4C51-9DAB-D477419E2767}" destId="{8204D1B7-0D1C-47AE-A855-BE87C0318F2D}" srcOrd="0" destOrd="0" presId="urn:microsoft.com/office/officeart/2005/8/layout/orgChart1"/>
    <dgm:cxn modelId="{7F519551-6384-4C29-8E13-1C6C59CA2170}" srcId="{1270DEC8-7AB4-4950-B5DA-4121703CEFF5}" destId="{0B7B2B24-E5FC-4C57-A478-2779A0D315CB}" srcOrd="1" destOrd="0" parTransId="{4FE44CA5-DBB1-4BFF-8588-93D3AB02B638}" sibTransId="{0CDA0FF5-119F-47AB-ADFB-5F23A1BA3EF3}"/>
    <dgm:cxn modelId="{E6623C72-2D7E-4FE9-81E4-956E57DD66C7}" type="presOf" srcId="{4FE44CA5-DBB1-4BFF-8588-93D3AB02B638}" destId="{42B09877-435E-49A1-BF20-C2B63AE2A538}" srcOrd="0" destOrd="0" presId="urn:microsoft.com/office/officeart/2005/8/layout/orgChart1"/>
    <dgm:cxn modelId="{3FBE4F7B-E292-40A1-8152-B1C3F2EBE37F}" type="presOf" srcId="{1270DEC8-7AB4-4950-B5DA-4121703CEFF5}" destId="{2E36AD72-758F-4709-A652-E486515266A4}" srcOrd="1" destOrd="0" presId="urn:microsoft.com/office/officeart/2005/8/layout/orgChart1"/>
    <dgm:cxn modelId="{068C0C82-E4FC-4BBB-AFF6-E9E4386F6035}" type="presOf" srcId="{0B7B2B24-E5FC-4C57-A478-2779A0D315CB}" destId="{9DD6C855-A819-4EED-922F-1D1791209AE9}" srcOrd="1" destOrd="0" presId="urn:microsoft.com/office/officeart/2005/8/layout/orgChart1"/>
    <dgm:cxn modelId="{B943D08A-9355-4D61-87E2-E6FBBE7AE4BE}" srcId="{C443D477-9DEC-4F2A-A9B0-B594A76EEC09}" destId="{1270DEC8-7AB4-4950-B5DA-4121703CEFF5}" srcOrd="0" destOrd="0" parTransId="{2E67EA45-E67A-4B3E-9E33-55D0D24DCDFD}" sibTransId="{6B0012DE-18EF-47CE-9B9C-EFABD59FE687}"/>
    <dgm:cxn modelId="{42266C8C-7699-41AD-A766-A5F5C7F619EF}" type="presOf" srcId="{C443D477-9DEC-4F2A-A9B0-B594A76EEC09}" destId="{A6ECBECD-F3DD-4D29-8C83-34C7BA00BBE7}" srcOrd="0" destOrd="0" presId="urn:microsoft.com/office/officeart/2005/8/layout/orgChart1"/>
    <dgm:cxn modelId="{735ECA95-3883-4D8F-887F-1DAE4E2451E4}" type="presOf" srcId="{FF313E33-6B5B-4B07-B5A1-AB584FE42D28}" destId="{C3CF166A-858B-4857-BF73-AED4EB70CB43}" srcOrd="1" destOrd="0" presId="urn:microsoft.com/office/officeart/2005/8/layout/orgChart1"/>
    <dgm:cxn modelId="{2E5602A2-F115-48EB-BFD5-F0EDEB5ECFE6}" srcId="{1270DEC8-7AB4-4950-B5DA-4121703CEFF5}" destId="{FF313E33-6B5B-4B07-B5A1-AB584FE42D28}" srcOrd="2" destOrd="0" parTransId="{EF4D4532-14DE-4D64-91EF-712125A79DA1}" sibTransId="{EBAD640D-3F0F-4FE9-8309-DED4C0F396EB}"/>
    <dgm:cxn modelId="{0AAFC8B7-7BA2-49FB-9777-3423119942BD}" type="presOf" srcId="{FF313E33-6B5B-4B07-B5A1-AB584FE42D28}" destId="{150E4E0B-7315-4778-94F2-82E2724CDA56}" srcOrd="0" destOrd="0" presId="urn:microsoft.com/office/officeart/2005/8/layout/orgChart1"/>
    <dgm:cxn modelId="{B92F53BB-F6FA-4CA2-B719-C5766903C30A}" type="presOf" srcId="{1270DEC8-7AB4-4950-B5DA-4121703CEFF5}" destId="{68B7A512-99E5-4305-A499-E3B537FEB5D2}" srcOrd="0" destOrd="0" presId="urn:microsoft.com/office/officeart/2005/8/layout/orgChart1"/>
    <dgm:cxn modelId="{AE7C27C6-2F3A-4838-A6D2-EE0640982BA0}" type="presOf" srcId="{61E3948E-C707-4C51-9DAB-D477419E2767}" destId="{DAD9EB34-7784-406E-8335-527210760B29}" srcOrd="1" destOrd="0" presId="urn:microsoft.com/office/officeart/2005/8/layout/orgChart1"/>
    <dgm:cxn modelId="{C454AFE4-5E94-4BC7-89B4-93A6346A2760}" srcId="{1270DEC8-7AB4-4950-B5DA-4121703CEFF5}" destId="{1F43FD23-EEFD-45A7-97EB-27D90FF4C946}" srcOrd="3" destOrd="0" parTransId="{03557513-98DB-4018-A577-B4510457D818}" sibTransId="{3749C912-140D-4F44-8580-94F8D2AA862D}"/>
    <dgm:cxn modelId="{12B656E6-9E7F-4D5C-9DED-08CC4DD20E55}" type="presOf" srcId="{EF4D4532-14DE-4D64-91EF-712125A79DA1}" destId="{0BD6AEC8-C30C-495A-8939-ED5352504D62}" srcOrd="0" destOrd="0" presId="urn:microsoft.com/office/officeart/2005/8/layout/orgChart1"/>
    <dgm:cxn modelId="{AF32EBF6-7FC9-4C6A-93F1-8DBE1C66ECEF}" type="presOf" srcId="{0B7B2B24-E5FC-4C57-A478-2779A0D315CB}" destId="{8A2706EC-E1F2-4136-8250-D76FB309B1E6}" srcOrd="0" destOrd="0" presId="urn:microsoft.com/office/officeart/2005/8/layout/orgChart1"/>
    <dgm:cxn modelId="{ACDEA5FE-F583-4E5C-A94B-84F262C4C0BC}" type="presOf" srcId="{81F186B9-559E-4DD0-9BDD-3B9B55B3D76C}" destId="{4B54EE4D-AB3D-4838-890B-9035926B965C}" srcOrd="0" destOrd="0" presId="urn:microsoft.com/office/officeart/2005/8/layout/orgChart1"/>
    <dgm:cxn modelId="{9133B330-5ECA-48B7-88FE-014D08A58AC7}" type="presParOf" srcId="{A6ECBECD-F3DD-4D29-8C83-34C7BA00BBE7}" destId="{6AC62280-7873-4F9F-84B9-3E0FB8F2D904}" srcOrd="0" destOrd="0" presId="urn:microsoft.com/office/officeart/2005/8/layout/orgChart1"/>
    <dgm:cxn modelId="{249BEA0A-23E8-4298-9965-DC77C2761964}" type="presParOf" srcId="{6AC62280-7873-4F9F-84B9-3E0FB8F2D904}" destId="{E0DEA969-2BD7-4B0E-9079-42778BD762D3}" srcOrd="0" destOrd="0" presId="urn:microsoft.com/office/officeart/2005/8/layout/orgChart1"/>
    <dgm:cxn modelId="{E878906A-5B1A-4FF1-9CA3-37A25B76CD8A}" type="presParOf" srcId="{E0DEA969-2BD7-4B0E-9079-42778BD762D3}" destId="{68B7A512-99E5-4305-A499-E3B537FEB5D2}" srcOrd="0" destOrd="0" presId="urn:microsoft.com/office/officeart/2005/8/layout/orgChart1"/>
    <dgm:cxn modelId="{30F8662D-608C-4FA0-8940-968314AF4F42}" type="presParOf" srcId="{E0DEA969-2BD7-4B0E-9079-42778BD762D3}" destId="{2E36AD72-758F-4709-A652-E486515266A4}" srcOrd="1" destOrd="0" presId="urn:microsoft.com/office/officeart/2005/8/layout/orgChart1"/>
    <dgm:cxn modelId="{77D4C464-26DD-41CC-AC77-6AA47C11829B}" type="presParOf" srcId="{6AC62280-7873-4F9F-84B9-3E0FB8F2D904}" destId="{233A0E13-FE00-49F9-9755-EFF9C7C5F088}" srcOrd="1" destOrd="0" presId="urn:microsoft.com/office/officeart/2005/8/layout/orgChart1"/>
    <dgm:cxn modelId="{B64F8978-C85D-4D76-8220-010177B72681}" type="presParOf" srcId="{233A0E13-FE00-49F9-9755-EFF9C7C5F088}" destId="{4B54EE4D-AB3D-4838-890B-9035926B965C}" srcOrd="0" destOrd="0" presId="urn:microsoft.com/office/officeart/2005/8/layout/orgChart1"/>
    <dgm:cxn modelId="{36C7FD43-6C61-4614-B084-A6FE1C64F87F}" type="presParOf" srcId="{233A0E13-FE00-49F9-9755-EFF9C7C5F088}" destId="{F655D7DA-1911-4C66-BAE9-8A5E7AF61B98}" srcOrd="1" destOrd="0" presId="urn:microsoft.com/office/officeart/2005/8/layout/orgChart1"/>
    <dgm:cxn modelId="{CE99B5A7-E98D-4087-AA58-932B2EFF965D}" type="presParOf" srcId="{F655D7DA-1911-4C66-BAE9-8A5E7AF61B98}" destId="{D86DAFF5-3AE2-4377-A6E3-69C49B60B17A}" srcOrd="0" destOrd="0" presId="urn:microsoft.com/office/officeart/2005/8/layout/orgChart1"/>
    <dgm:cxn modelId="{94723C9A-0155-4BEA-8771-BD00FF04A139}" type="presParOf" srcId="{D86DAFF5-3AE2-4377-A6E3-69C49B60B17A}" destId="{8204D1B7-0D1C-47AE-A855-BE87C0318F2D}" srcOrd="0" destOrd="0" presId="urn:microsoft.com/office/officeart/2005/8/layout/orgChart1"/>
    <dgm:cxn modelId="{342E5D2B-B581-45E5-B0DF-1DF9F86D1048}" type="presParOf" srcId="{D86DAFF5-3AE2-4377-A6E3-69C49B60B17A}" destId="{DAD9EB34-7784-406E-8335-527210760B29}" srcOrd="1" destOrd="0" presId="urn:microsoft.com/office/officeart/2005/8/layout/orgChart1"/>
    <dgm:cxn modelId="{637E8204-AFCF-46BA-8D43-432C364BA9FF}" type="presParOf" srcId="{F655D7DA-1911-4C66-BAE9-8A5E7AF61B98}" destId="{3ED095C6-6442-49EB-826C-6FC5E1577AFD}" srcOrd="1" destOrd="0" presId="urn:microsoft.com/office/officeart/2005/8/layout/orgChart1"/>
    <dgm:cxn modelId="{269C85CE-32D4-47FC-B5E5-77501FC705EB}" type="presParOf" srcId="{F655D7DA-1911-4C66-BAE9-8A5E7AF61B98}" destId="{7E7673E0-582D-4905-B65A-2A0A867DE459}" srcOrd="2" destOrd="0" presId="urn:microsoft.com/office/officeart/2005/8/layout/orgChart1"/>
    <dgm:cxn modelId="{AF8D39CB-9047-4D29-8B0E-6DEB28EABB7C}" type="presParOf" srcId="{233A0E13-FE00-49F9-9755-EFF9C7C5F088}" destId="{42B09877-435E-49A1-BF20-C2B63AE2A538}" srcOrd="2" destOrd="0" presId="urn:microsoft.com/office/officeart/2005/8/layout/orgChart1"/>
    <dgm:cxn modelId="{BF0D7F2E-5ABE-49A2-BEDA-6D869EF8B967}" type="presParOf" srcId="{233A0E13-FE00-49F9-9755-EFF9C7C5F088}" destId="{784D0027-B0FD-4D87-8841-C78933DE62A5}" srcOrd="3" destOrd="0" presId="urn:microsoft.com/office/officeart/2005/8/layout/orgChart1"/>
    <dgm:cxn modelId="{7C0975C6-9EBE-47DB-A88B-B8A7ABABB33D}" type="presParOf" srcId="{784D0027-B0FD-4D87-8841-C78933DE62A5}" destId="{1446CC98-DEC8-4B02-8DE2-8F9CFF9C78A1}" srcOrd="0" destOrd="0" presId="urn:microsoft.com/office/officeart/2005/8/layout/orgChart1"/>
    <dgm:cxn modelId="{AD39ED14-7475-4C56-9D3E-4E093F228B20}" type="presParOf" srcId="{1446CC98-DEC8-4B02-8DE2-8F9CFF9C78A1}" destId="{8A2706EC-E1F2-4136-8250-D76FB309B1E6}" srcOrd="0" destOrd="0" presId="urn:microsoft.com/office/officeart/2005/8/layout/orgChart1"/>
    <dgm:cxn modelId="{19479758-5F46-4238-BE91-D61442023EAE}" type="presParOf" srcId="{1446CC98-DEC8-4B02-8DE2-8F9CFF9C78A1}" destId="{9DD6C855-A819-4EED-922F-1D1791209AE9}" srcOrd="1" destOrd="0" presId="urn:microsoft.com/office/officeart/2005/8/layout/orgChart1"/>
    <dgm:cxn modelId="{495308EF-B01D-4FC1-BF6F-55D4E0BE6E19}" type="presParOf" srcId="{784D0027-B0FD-4D87-8841-C78933DE62A5}" destId="{52EB940C-28BA-4721-BFAD-E401BDAC905E}" srcOrd="1" destOrd="0" presId="urn:microsoft.com/office/officeart/2005/8/layout/orgChart1"/>
    <dgm:cxn modelId="{31933923-7984-4D0E-B5AD-779F435E90B5}" type="presParOf" srcId="{784D0027-B0FD-4D87-8841-C78933DE62A5}" destId="{9A948A95-9C55-47D5-986B-0CB5FC551653}" srcOrd="2" destOrd="0" presId="urn:microsoft.com/office/officeart/2005/8/layout/orgChart1"/>
    <dgm:cxn modelId="{2C778CB5-98AC-4C2B-926C-EF9FA886EEEF}" type="presParOf" srcId="{233A0E13-FE00-49F9-9755-EFF9C7C5F088}" destId="{0BD6AEC8-C30C-495A-8939-ED5352504D62}" srcOrd="4" destOrd="0" presId="urn:microsoft.com/office/officeart/2005/8/layout/orgChart1"/>
    <dgm:cxn modelId="{DC1FF706-A660-4E79-AEDE-64EB0CCD0BFD}" type="presParOf" srcId="{233A0E13-FE00-49F9-9755-EFF9C7C5F088}" destId="{87F75294-D8A9-4351-9EC1-0234E3DAE5FF}" srcOrd="5" destOrd="0" presId="urn:microsoft.com/office/officeart/2005/8/layout/orgChart1"/>
    <dgm:cxn modelId="{7BE93E16-3F98-4E11-A84D-040B0D8B6416}" type="presParOf" srcId="{87F75294-D8A9-4351-9EC1-0234E3DAE5FF}" destId="{E748BE28-4992-4087-A094-EBC2F1300718}" srcOrd="0" destOrd="0" presId="urn:microsoft.com/office/officeart/2005/8/layout/orgChart1"/>
    <dgm:cxn modelId="{DDEE0D30-092D-48A1-B5C4-F7E00350FF6F}" type="presParOf" srcId="{E748BE28-4992-4087-A094-EBC2F1300718}" destId="{150E4E0B-7315-4778-94F2-82E2724CDA56}" srcOrd="0" destOrd="0" presId="urn:microsoft.com/office/officeart/2005/8/layout/orgChart1"/>
    <dgm:cxn modelId="{6A1C6D22-AF93-46C4-8BF8-598CA4BCF16E}" type="presParOf" srcId="{E748BE28-4992-4087-A094-EBC2F1300718}" destId="{C3CF166A-858B-4857-BF73-AED4EB70CB43}" srcOrd="1" destOrd="0" presId="urn:microsoft.com/office/officeart/2005/8/layout/orgChart1"/>
    <dgm:cxn modelId="{B7237883-0CB5-4F22-82B4-336E759DDDCC}" type="presParOf" srcId="{87F75294-D8A9-4351-9EC1-0234E3DAE5FF}" destId="{0632E8D8-C769-47EE-8F51-69FEA20EBC10}" srcOrd="1" destOrd="0" presId="urn:microsoft.com/office/officeart/2005/8/layout/orgChart1"/>
    <dgm:cxn modelId="{785093D0-B1D6-41F9-9F57-F30259BA8D46}" type="presParOf" srcId="{87F75294-D8A9-4351-9EC1-0234E3DAE5FF}" destId="{7FE07AD8-B2DC-4C03-B4F6-2C00BFCD1446}" srcOrd="2" destOrd="0" presId="urn:microsoft.com/office/officeart/2005/8/layout/orgChart1"/>
    <dgm:cxn modelId="{20B1EF38-E48C-4BD8-BED9-60219D196317}" type="presParOf" srcId="{233A0E13-FE00-49F9-9755-EFF9C7C5F088}" destId="{3A31226E-E8CA-4EBB-9BA9-B5B0B55C7628}" srcOrd="6" destOrd="0" presId="urn:microsoft.com/office/officeart/2005/8/layout/orgChart1"/>
    <dgm:cxn modelId="{2594F532-B82C-420A-8F10-F79A27F55D84}" type="presParOf" srcId="{233A0E13-FE00-49F9-9755-EFF9C7C5F088}" destId="{6FBA5728-7AA5-4122-9049-C61531F3E152}" srcOrd="7" destOrd="0" presId="urn:microsoft.com/office/officeart/2005/8/layout/orgChart1"/>
    <dgm:cxn modelId="{E163C128-E6FE-4896-B795-AC90D516C001}" type="presParOf" srcId="{6FBA5728-7AA5-4122-9049-C61531F3E152}" destId="{07344960-FC69-4CEE-8C55-2707F386812F}" srcOrd="0" destOrd="0" presId="urn:microsoft.com/office/officeart/2005/8/layout/orgChart1"/>
    <dgm:cxn modelId="{73B937C2-804E-4F69-9213-1C8F709D6BCD}" type="presParOf" srcId="{07344960-FC69-4CEE-8C55-2707F386812F}" destId="{B7CFF9CB-D752-40EB-A6A4-BD6EB580E5EA}" srcOrd="0" destOrd="0" presId="urn:microsoft.com/office/officeart/2005/8/layout/orgChart1"/>
    <dgm:cxn modelId="{737762E0-C230-4810-9525-C282E14660CE}" type="presParOf" srcId="{07344960-FC69-4CEE-8C55-2707F386812F}" destId="{8C876607-BAA2-4E42-BB44-5D4C86F45B19}" srcOrd="1" destOrd="0" presId="urn:microsoft.com/office/officeart/2005/8/layout/orgChart1"/>
    <dgm:cxn modelId="{F2608465-E12E-44EF-B531-74F162B961B7}" type="presParOf" srcId="{6FBA5728-7AA5-4122-9049-C61531F3E152}" destId="{E01AC0D7-10B6-416D-A505-9971C1338B73}" srcOrd="1" destOrd="0" presId="urn:microsoft.com/office/officeart/2005/8/layout/orgChart1"/>
    <dgm:cxn modelId="{C5BAB208-579D-4356-8774-29F86A68AA1B}" type="presParOf" srcId="{6FBA5728-7AA5-4122-9049-C61531F3E152}" destId="{EFC7D5B2-EB70-4823-85BB-E9C405ED2C34}" srcOrd="2" destOrd="0" presId="urn:microsoft.com/office/officeart/2005/8/layout/orgChart1"/>
    <dgm:cxn modelId="{B401C766-26AB-4730-B623-C0F56C44A311}" type="presParOf" srcId="{6AC62280-7873-4F9F-84B9-3E0FB8F2D904}" destId="{97CC6AE7-517C-4389-8D35-B57CC5565838}"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443D477-9DEC-4F2A-A9B0-B594A76EEC09}" type="doc">
      <dgm:prSet loTypeId="urn:microsoft.com/office/officeart/2005/8/layout/orgChart1" loCatId="hierarchy" qsTypeId="urn:microsoft.com/office/officeart/2005/8/quickstyle/simple1" qsCatId="simple" csTypeId="urn:microsoft.com/office/officeart/2005/8/colors/accent1_2" csCatId="accent1" phldr="1"/>
      <dgm:spPr/>
      <dgm:t>
        <a:bodyPr/>
        <a:lstStyle/>
        <a:p>
          <a:endParaRPr lang="en-US"/>
        </a:p>
      </dgm:t>
    </dgm:pt>
    <dgm:pt modelId="{1270DEC8-7AB4-4950-B5DA-4121703CEFF5}">
      <dgm:prSet phldrT="[Text]" phldr="0" custT="1"/>
      <dgm:spPr>
        <a:solidFill>
          <a:srgbClr val="0D4D6E"/>
        </a:solidFill>
        <a:ln>
          <a:solidFill>
            <a:schemeClr val="tx1"/>
          </a:solidFill>
        </a:ln>
      </dgm:spPr>
      <dgm:t>
        <a:bodyPr/>
        <a:lstStyle/>
        <a:p>
          <a:r>
            <a:rPr lang="en-US" sz="1800" b="1" dirty="0">
              <a:solidFill>
                <a:srgbClr val="E3AC29"/>
              </a:solidFill>
            </a:rPr>
            <a:t>Capital Equipment Division – FSD</a:t>
          </a:r>
          <a:br>
            <a:rPr lang="en-US" sz="1800" b="1" dirty="0"/>
          </a:br>
          <a:br>
            <a:rPr lang="en-US" sz="1800" b="1" dirty="0"/>
          </a:br>
          <a:r>
            <a:rPr lang="en-US" sz="1800" b="1" dirty="0"/>
            <a:t>Michael </a:t>
          </a:r>
          <a:r>
            <a:rPr lang="en-US" sz="1800" b="1" dirty="0" err="1"/>
            <a:t>Rettano</a:t>
          </a:r>
          <a:endParaRPr lang="en-US" sz="1800" b="1" dirty="0"/>
        </a:p>
      </dgm:t>
    </dgm:pt>
    <dgm:pt modelId="{2E67EA45-E67A-4B3E-9E33-55D0D24DCDFD}" type="parTrans" cxnId="{B943D08A-9355-4D61-87E2-E6FBBE7AE4BE}">
      <dgm:prSet/>
      <dgm:spPr/>
      <dgm:t>
        <a:bodyPr/>
        <a:lstStyle/>
        <a:p>
          <a:endParaRPr lang="en-US" sz="2400"/>
        </a:p>
      </dgm:t>
    </dgm:pt>
    <dgm:pt modelId="{6B0012DE-18EF-47CE-9B9C-EFABD59FE687}" type="sibTrans" cxnId="{B943D08A-9355-4D61-87E2-E6FBBE7AE4BE}">
      <dgm:prSet/>
      <dgm:spPr/>
      <dgm:t>
        <a:bodyPr/>
        <a:lstStyle/>
        <a:p>
          <a:endParaRPr lang="en-US" sz="2400"/>
        </a:p>
      </dgm:t>
    </dgm:pt>
    <dgm:pt modelId="{61E3948E-C707-4C51-9DAB-D477419E2767}">
      <dgm:prSet phldrT="[Text]" phldr="0" custT="1"/>
      <dgm:spPr>
        <a:solidFill>
          <a:srgbClr val="0D4D6E"/>
        </a:solidFill>
        <a:ln w="19050" cap="flat" cmpd="sng" algn="ctr">
          <a:solidFill>
            <a:schemeClr val="tx1"/>
          </a:solidFill>
          <a:prstDash val="solid"/>
          <a:miter lim="800000"/>
        </a:ln>
        <a:effectLst/>
      </dgm:spPr>
      <dgm:t>
        <a:bodyPr spcFirstLastPara="0" vert="horz" wrap="square" lIns="8890" tIns="8890" rIns="8890" bIns="8890" numCol="1" spcCol="1270" anchor="ctr" anchorCtr="0"/>
        <a:lstStyle/>
        <a:p>
          <a:pPr>
            <a:lnSpc>
              <a:spcPct val="100000"/>
            </a:lnSpc>
          </a:pPr>
          <a:r>
            <a:rPr lang="en-US" sz="1600" b="1" kern="1200" dirty="0">
              <a:solidFill>
                <a:srgbClr val="E3AC29"/>
              </a:solidFill>
              <a:latin typeface="Arial" panose="020B0604020202020204"/>
              <a:ea typeface="+mn-ea"/>
              <a:cs typeface="+mn-cs"/>
            </a:rPr>
            <a:t>Diagnostic</a:t>
          </a:r>
          <a:r>
            <a:rPr lang="en-US" sz="1600" b="1" kern="1200" dirty="0"/>
            <a:t> </a:t>
          </a:r>
          <a:r>
            <a:rPr lang="en-US" sz="1600" b="1" kern="1200" dirty="0">
              <a:solidFill>
                <a:srgbClr val="E3AC29"/>
              </a:solidFill>
            </a:rPr>
            <a:t>X-Ray – FSDA</a:t>
          </a:r>
          <a:br>
            <a:rPr lang="en-US" sz="1600" b="1" kern="1200" dirty="0"/>
          </a:br>
          <a:r>
            <a:rPr lang="en-US" sz="1400" b="1" kern="1200" dirty="0"/>
            <a:t>Mario Buonanoce</a:t>
          </a:r>
        </a:p>
        <a:p>
          <a:pPr>
            <a:lnSpc>
              <a:spcPct val="100000"/>
            </a:lnSpc>
          </a:pPr>
          <a:r>
            <a:rPr lang="en-US" sz="1400" b="1" kern="1200" dirty="0"/>
            <a:t>Diemhong Walters (KO)</a:t>
          </a:r>
        </a:p>
      </dgm:t>
    </dgm:pt>
    <dgm:pt modelId="{81F186B9-559E-4DD0-9BDD-3B9B55B3D76C}" type="parTrans" cxnId="{EE13E52D-61D1-4063-9F8B-37B03B7B520E}">
      <dgm:prSet/>
      <dgm:spPr/>
      <dgm:t>
        <a:bodyPr/>
        <a:lstStyle/>
        <a:p>
          <a:endParaRPr lang="en-US" sz="2400" b="1"/>
        </a:p>
      </dgm:t>
    </dgm:pt>
    <dgm:pt modelId="{D24CFBEA-C516-4D28-BAD7-E42EDADB9811}" type="sibTrans" cxnId="{EE13E52D-61D1-4063-9F8B-37B03B7B520E}">
      <dgm:prSet/>
      <dgm:spPr/>
      <dgm:t>
        <a:bodyPr/>
        <a:lstStyle/>
        <a:p>
          <a:endParaRPr lang="en-US" sz="2400"/>
        </a:p>
      </dgm:t>
    </dgm:pt>
    <dgm:pt modelId="{0B7B2B24-E5FC-4C57-A478-2779A0D315CB}">
      <dgm:prSet phldrT="[Text]" phldr="0" custT="1"/>
      <dgm:spPr>
        <a:solidFill>
          <a:srgbClr val="0D4D6E"/>
        </a:solidFill>
        <a:ln>
          <a:solidFill>
            <a:schemeClr val="tx1"/>
          </a:solidFill>
        </a:ln>
      </dgm:spPr>
      <dgm:t>
        <a:bodyPr/>
        <a:lstStyle/>
        <a:p>
          <a:pPr>
            <a:lnSpc>
              <a:spcPct val="100000"/>
            </a:lnSpc>
          </a:pPr>
          <a:r>
            <a:rPr lang="en-US" sz="1600" b="1" dirty="0">
              <a:solidFill>
                <a:srgbClr val="E3AC29"/>
              </a:solidFill>
            </a:rPr>
            <a:t>Turnkey – FSDB</a:t>
          </a:r>
          <a:br>
            <a:rPr lang="en-US" sz="1800" b="1" dirty="0"/>
          </a:br>
          <a:r>
            <a:rPr lang="en-US" sz="1400" b="1" dirty="0"/>
            <a:t>Cheryl Zekas</a:t>
          </a:r>
        </a:p>
        <a:p>
          <a:pPr>
            <a:lnSpc>
              <a:spcPct val="100000"/>
            </a:lnSpc>
          </a:pPr>
          <a:r>
            <a:rPr lang="en-US" sz="1400" b="1" dirty="0"/>
            <a:t>Zahkiyah Taylor (KO)</a:t>
          </a:r>
        </a:p>
      </dgm:t>
    </dgm:pt>
    <dgm:pt modelId="{4FE44CA5-DBB1-4BFF-8588-93D3AB02B638}" type="parTrans" cxnId="{7F519551-6384-4C29-8E13-1C6C59CA2170}">
      <dgm:prSet/>
      <dgm:spPr/>
      <dgm:t>
        <a:bodyPr/>
        <a:lstStyle/>
        <a:p>
          <a:endParaRPr lang="en-US" sz="2400" b="1"/>
        </a:p>
      </dgm:t>
    </dgm:pt>
    <dgm:pt modelId="{0CDA0FF5-119F-47AB-ADFB-5F23A1BA3EF3}" type="sibTrans" cxnId="{7F519551-6384-4C29-8E13-1C6C59CA2170}">
      <dgm:prSet/>
      <dgm:spPr/>
      <dgm:t>
        <a:bodyPr/>
        <a:lstStyle/>
        <a:p>
          <a:endParaRPr lang="en-US" sz="2400"/>
        </a:p>
      </dgm:t>
    </dgm:pt>
    <dgm:pt modelId="{FF313E33-6B5B-4B07-B5A1-AB584FE42D28}">
      <dgm:prSet phldrT="[Text]" phldr="0" custT="1"/>
      <dgm:spPr>
        <a:solidFill>
          <a:srgbClr val="0D4D6E"/>
        </a:solidFill>
        <a:ln>
          <a:solidFill>
            <a:schemeClr val="tx1"/>
          </a:solidFill>
        </a:ln>
      </dgm:spPr>
      <dgm:t>
        <a:bodyPr/>
        <a:lstStyle/>
        <a:p>
          <a:pPr>
            <a:lnSpc>
              <a:spcPct val="100000"/>
            </a:lnSpc>
          </a:pPr>
          <a:r>
            <a:rPr lang="en-US" sz="1600" b="1" dirty="0">
              <a:solidFill>
                <a:srgbClr val="E3AC29"/>
              </a:solidFill>
            </a:rPr>
            <a:t>Critical Care – FSDC</a:t>
          </a:r>
        </a:p>
        <a:p>
          <a:pPr>
            <a:lnSpc>
              <a:spcPct val="100000"/>
            </a:lnSpc>
          </a:pPr>
          <a:r>
            <a:rPr lang="en-US" sz="1400" b="1" dirty="0"/>
            <a:t>Neil Hilton</a:t>
          </a:r>
        </a:p>
        <a:p>
          <a:pPr>
            <a:lnSpc>
              <a:spcPct val="100000"/>
            </a:lnSpc>
          </a:pPr>
          <a:r>
            <a:rPr lang="en-US" sz="1400" b="1" dirty="0"/>
            <a:t>Anthony Giunta (KO)</a:t>
          </a:r>
        </a:p>
      </dgm:t>
    </dgm:pt>
    <dgm:pt modelId="{EF4D4532-14DE-4D64-91EF-712125A79DA1}" type="parTrans" cxnId="{9707ACDA-259A-42E6-8927-26F18A3BCDCD}">
      <dgm:prSet/>
      <dgm:spPr/>
      <dgm:t>
        <a:bodyPr/>
        <a:lstStyle/>
        <a:p>
          <a:endParaRPr lang="en-US" sz="2400" b="1"/>
        </a:p>
      </dgm:t>
    </dgm:pt>
    <dgm:pt modelId="{EBAD640D-3F0F-4FE9-8309-DED4C0F396EB}" type="sibTrans" cxnId="{9707ACDA-259A-42E6-8927-26F18A3BCDCD}">
      <dgm:prSet/>
      <dgm:spPr/>
      <dgm:t>
        <a:bodyPr/>
        <a:lstStyle/>
        <a:p>
          <a:endParaRPr lang="en-US" sz="2400"/>
        </a:p>
      </dgm:t>
    </dgm:pt>
    <dgm:pt modelId="{1F43FD23-EEFD-45A7-97EB-27D90FF4C946}">
      <dgm:prSet phldrT="[Text]" custT="1"/>
      <dgm:spPr>
        <a:solidFill>
          <a:srgbClr val="0D4D6E"/>
        </a:solidFill>
        <a:ln>
          <a:solidFill>
            <a:schemeClr val="tx1"/>
          </a:solidFill>
        </a:ln>
      </dgm:spPr>
      <dgm:t>
        <a:bodyPr/>
        <a:lstStyle/>
        <a:p>
          <a:r>
            <a:rPr lang="en-US" sz="1600" b="1" dirty="0">
              <a:solidFill>
                <a:srgbClr val="E3AC29"/>
              </a:solidFill>
            </a:rPr>
            <a:t>Ft. Detrick – FSDD</a:t>
          </a:r>
          <a:br>
            <a:rPr lang="en-US" sz="1800" b="1" dirty="0"/>
          </a:br>
          <a:r>
            <a:rPr lang="en-US" sz="1400" b="1" dirty="0"/>
            <a:t>John Jackson</a:t>
          </a:r>
        </a:p>
        <a:p>
          <a:r>
            <a:rPr lang="en-US" sz="1400" b="1" dirty="0"/>
            <a:t>Christina Heller (KO)</a:t>
          </a:r>
        </a:p>
      </dgm:t>
    </dgm:pt>
    <dgm:pt modelId="{03557513-98DB-4018-A577-B4510457D818}" type="parTrans" cxnId="{C454AFE4-5E94-4BC7-89B4-93A6346A2760}">
      <dgm:prSet/>
      <dgm:spPr/>
      <dgm:t>
        <a:bodyPr/>
        <a:lstStyle/>
        <a:p>
          <a:endParaRPr lang="en-US" sz="2400" b="1"/>
        </a:p>
      </dgm:t>
    </dgm:pt>
    <dgm:pt modelId="{3749C912-140D-4F44-8580-94F8D2AA862D}" type="sibTrans" cxnId="{C454AFE4-5E94-4BC7-89B4-93A6346A2760}">
      <dgm:prSet/>
      <dgm:spPr/>
      <dgm:t>
        <a:bodyPr/>
        <a:lstStyle/>
        <a:p>
          <a:endParaRPr lang="en-US" sz="2400"/>
        </a:p>
      </dgm:t>
    </dgm:pt>
    <dgm:pt modelId="{A6ECBECD-F3DD-4D29-8C83-34C7BA00BBE7}" type="pres">
      <dgm:prSet presAssocID="{C443D477-9DEC-4F2A-A9B0-B594A76EEC09}" presName="hierChild1" presStyleCnt="0">
        <dgm:presLayoutVars>
          <dgm:orgChart val="1"/>
          <dgm:chPref val="1"/>
          <dgm:dir/>
          <dgm:animOne val="branch"/>
          <dgm:animLvl val="lvl"/>
          <dgm:resizeHandles/>
        </dgm:presLayoutVars>
      </dgm:prSet>
      <dgm:spPr/>
    </dgm:pt>
    <dgm:pt modelId="{6AC62280-7873-4F9F-84B9-3E0FB8F2D904}" type="pres">
      <dgm:prSet presAssocID="{1270DEC8-7AB4-4950-B5DA-4121703CEFF5}" presName="hierRoot1" presStyleCnt="0">
        <dgm:presLayoutVars>
          <dgm:hierBranch val="init"/>
        </dgm:presLayoutVars>
      </dgm:prSet>
      <dgm:spPr/>
    </dgm:pt>
    <dgm:pt modelId="{E0DEA969-2BD7-4B0E-9079-42778BD762D3}" type="pres">
      <dgm:prSet presAssocID="{1270DEC8-7AB4-4950-B5DA-4121703CEFF5}" presName="rootComposite1" presStyleCnt="0"/>
      <dgm:spPr/>
    </dgm:pt>
    <dgm:pt modelId="{68B7A512-99E5-4305-A499-E3B537FEB5D2}" type="pres">
      <dgm:prSet presAssocID="{1270DEC8-7AB4-4950-B5DA-4121703CEFF5}" presName="rootText1" presStyleLbl="node0" presStyleIdx="0" presStyleCnt="1" custScaleX="342616" custScaleY="242443" custLinFactNeighborX="820" custLinFactNeighborY="-53388">
        <dgm:presLayoutVars>
          <dgm:chPref val="3"/>
        </dgm:presLayoutVars>
      </dgm:prSet>
      <dgm:spPr/>
    </dgm:pt>
    <dgm:pt modelId="{2E36AD72-758F-4709-A652-E486515266A4}" type="pres">
      <dgm:prSet presAssocID="{1270DEC8-7AB4-4950-B5DA-4121703CEFF5}" presName="rootConnector1" presStyleLbl="node1" presStyleIdx="0" presStyleCnt="0"/>
      <dgm:spPr/>
    </dgm:pt>
    <dgm:pt modelId="{233A0E13-FE00-49F9-9755-EFF9C7C5F088}" type="pres">
      <dgm:prSet presAssocID="{1270DEC8-7AB4-4950-B5DA-4121703CEFF5}" presName="hierChild2" presStyleCnt="0"/>
      <dgm:spPr/>
    </dgm:pt>
    <dgm:pt modelId="{4B54EE4D-AB3D-4838-890B-9035926B965C}" type="pres">
      <dgm:prSet presAssocID="{81F186B9-559E-4DD0-9BDD-3B9B55B3D76C}" presName="Name37" presStyleLbl="parChTrans1D2" presStyleIdx="0" presStyleCnt="4"/>
      <dgm:spPr/>
    </dgm:pt>
    <dgm:pt modelId="{F655D7DA-1911-4C66-BAE9-8A5E7AF61B98}" type="pres">
      <dgm:prSet presAssocID="{61E3948E-C707-4C51-9DAB-D477419E2767}" presName="hierRoot2" presStyleCnt="0">
        <dgm:presLayoutVars>
          <dgm:hierBranch val="init"/>
        </dgm:presLayoutVars>
      </dgm:prSet>
      <dgm:spPr/>
    </dgm:pt>
    <dgm:pt modelId="{D86DAFF5-3AE2-4377-A6E3-69C49B60B17A}" type="pres">
      <dgm:prSet presAssocID="{61E3948E-C707-4C51-9DAB-D477419E2767}" presName="rootComposite" presStyleCnt="0"/>
      <dgm:spPr/>
    </dgm:pt>
    <dgm:pt modelId="{8204D1B7-0D1C-47AE-A855-BE87C0318F2D}" type="pres">
      <dgm:prSet presAssocID="{61E3948E-C707-4C51-9DAB-D477419E2767}" presName="rootText" presStyleLbl="node2" presStyleIdx="0" presStyleCnt="4" custScaleX="240243" custScaleY="194337">
        <dgm:presLayoutVars>
          <dgm:chPref val="3"/>
        </dgm:presLayoutVars>
      </dgm:prSet>
      <dgm:spPr>
        <a:xfrm>
          <a:off x="4825" y="3412418"/>
          <a:ext cx="2012918" cy="1006459"/>
        </a:xfrm>
        <a:prstGeom prst="rect">
          <a:avLst/>
        </a:prstGeom>
      </dgm:spPr>
    </dgm:pt>
    <dgm:pt modelId="{DAD9EB34-7784-406E-8335-527210760B29}" type="pres">
      <dgm:prSet presAssocID="{61E3948E-C707-4C51-9DAB-D477419E2767}" presName="rootConnector" presStyleLbl="node2" presStyleIdx="0" presStyleCnt="4"/>
      <dgm:spPr/>
    </dgm:pt>
    <dgm:pt modelId="{3ED095C6-6442-49EB-826C-6FC5E1577AFD}" type="pres">
      <dgm:prSet presAssocID="{61E3948E-C707-4C51-9DAB-D477419E2767}" presName="hierChild4" presStyleCnt="0"/>
      <dgm:spPr/>
    </dgm:pt>
    <dgm:pt modelId="{7E7673E0-582D-4905-B65A-2A0A867DE459}" type="pres">
      <dgm:prSet presAssocID="{61E3948E-C707-4C51-9DAB-D477419E2767}" presName="hierChild5" presStyleCnt="0"/>
      <dgm:spPr/>
    </dgm:pt>
    <dgm:pt modelId="{42B09877-435E-49A1-BF20-C2B63AE2A538}" type="pres">
      <dgm:prSet presAssocID="{4FE44CA5-DBB1-4BFF-8588-93D3AB02B638}" presName="Name37" presStyleLbl="parChTrans1D2" presStyleIdx="1" presStyleCnt="4"/>
      <dgm:spPr/>
    </dgm:pt>
    <dgm:pt modelId="{784D0027-B0FD-4D87-8841-C78933DE62A5}" type="pres">
      <dgm:prSet presAssocID="{0B7B2B24-E5FC-4C57-A478-2779A0D315CB}" presName="hierRoot2" presStyleCnt="0">
        <dgm:presLayoutVars>
          <dgm:hierBranch val="init"/>
        </dgm:presLayoutVars>
      </dgm:prSet>
      <dgm:spPr/>
    </dgm:pt>
    <dgm:pt modelId="{1446CC98-DEC8-4B02-8DE2-8F9CFF9C78A1}" type="pres">
      <dgm:prSet presAssocID="{0B7B2B24-E5FC-4C57-A478-2779A0D315CB}" presName="rootComposite" presStyleCnt="0"/>
      <dgm:spPr/>
    </dgm:pt>
    <dgm:pt modelId="{8A2706EC-E1F2-4136-8250-D76FB309B1E6}" type="pres">
      <dgm:prSet presAssocID="{0B7B2B24-E5FC-4C57-A478-2779A0D315CB}" presName="rootText" presStyleLbl="node2" presStyleIdx="1" presStyleCnt="4" custScaleX="188969" custScaleY="179573">
        <dgm:presLayoutVars>
          <dgm:chPref val="3"/>
        </dgm:presLayoutVars>
      </dgm:prSet>
      <dgm:spPr/>
    </dgm:pt>
    <dgm:pt modelId="{9DD6C855-A819-4EED-922F-1D1791209AE9}" type="pres">
      <dgm:prSet presAssocID="{0B7B2B24-E5FC-4C57-A478-2779A0D315CB}" presName="rootConnector" presStyleLbl="node2" presStyleIdx="1" presStyleCnt="4"/>
      <dgm:spPr/>
    </dgm:pt>
    <dgm:pt modelId="{52EB940C-28BA-4721-BFAD-E401BDAC905E}" type="pres">
      <dgm:prSet presAssocID="{0B7B2B24-E5FC-4C57-A478-2779A0D315CB}" presName="hierChild4" presStyleCnt="0"/>
      <dgm:spPr/>
    </dgm:pt>
    <dgm:pt modelId="{9A948A95-9C55-47D5-986B-0CB5FC551653}" type="pres">
      <dgm:prSet presAssocID="{0B7B2B24-E5FC-4C57-A478-2779A0D315CB}" presName="hierChild5" presStyleCnt="0"/>
      <dgm:spPr/>
    </dgm:pt>
    <dgm:pt modelId="{0BD6AEC8-C30C-495A-8939-ED5352504D62}" type="pres">
      <dgm:prSet presAssocID="{EF4D4532-14DE-4D64-91EF-712125A79DA1}" presName="Name37" presStyleLbl="parChTrans1D2" presStyleIdx="2" presStyleCnt="4"/>
      <dgm:spPr/>
    </dgm:pt>
    <dgm:pt modelId="{87F75294-D8A9-4351-9EC1-0234E3DAE5FF}" type="pres">
      <dgm:prSet presAssocID="{FF313E33-6B5B-4B07-B5A1-AB584FE42D28}" presName="hierRoot2" presStyleCnt="0">
        <dgm:presLayoutVars>
          <dgm:hierBranch val="init"/>
        </dgm:presLayoutVars>
      </dgm:prSet>
      <dgm:spPr/>
    </dgm:pt>
    <dgm:pt modelId="{E748BE28-4992-4087-A094-EBC2F1300718}" type="pres">
      <dgm:prSet presAssocID="{FF313E33-6B5B-4B07-B5A1-AB584FE42D28}" presName="rootComposite" presStyleCnt="0"/>
      <dgm:spPr/>
    </dgm:pt>
    <dgm:pt modelId="{150E4E0B-7315-4778-94F2-82E2724CDA56}" type="pres">
      <dgm:prSet presAssocID="{FF313E33-6B5B-4B07-B5A1-AB584FE42D28}" presName="rootText" presStyleLbl="node2" presStyleIdx="2" presStyleCnt="4" custScaleX="196638" custScaleY="182766">
        <dgm:presLayoutVars>
          <dgm:chPref val="3"/>
        </dgm:presLayoutVars>
      </dgm:prSet>
      <dgm:spPr/>
    </dgm:pt>
    <dgm:pt modelId="{C3CF166A-858B-4857-BF73-AED4EB70CB43}" type="pres">
      <dgm:prSet presAssocID="{FF313E33-6B5B-4B07-B5A1-AB584FE42D28}" presName="rootConnector" presStyleLbl="node2" presStyleIdx="2" presStyleCnt="4"/>
      <dgm:spPr/>
    </dgm:pt>
    <dgm:pt modelId="{0632E8D8-C769-47EE-8F51-69FEA20EBC10}" type="pres">
      <dgm:prSet presAssocID="{FF313E33-6B5B-4B07-B5A1-AB584FE42D28}" presName="hierChild4" presStyleCnt="0"/>
      <dgm:spPr/>
    </dgm:pt>
    <dgm:pt modelId="{7FE07AD8-B2DC-4C03-B4F6-2C00BFCD1446}" type="pres">
      <dgm:prSet presAssocID="{FF313E33-6B5B-4B07-B5A1-AB584FE42D28}" presName="hierChild5" presStyleCnt="0"/>
      <dgm:spPr/>
    </dgm:pt>
    <dgm:pt modelId="{3A31226E-E8CA-4EBB-9BA9-B5B0B55C7628}" type="pres">
      <dgm:prSet presAssocID="{03557513-98DB-4018-A577-B4510457D818}" presName="Name37" presStyleLbl="parChTrans1D2" presStyleIdx="3" presStyleCnt="4"/>
      <dgm:spPr/>
    </dgm:pt>
    <dgm:pt modelId="{6FBA5728-7AA5-4122-9049-C61531F3E152}" type="pres">
      <dgm:prSet presAssocID="{1F43FD23-EEFD-45A7-97EB-27D90FF4C946}" presName="hierRoot2" presStyleCnt="0">
        <dgm:presLayoutVars>
          <dgm:hierBranch val="init"/>
        </dgm:presLayoutVars>
      </dgm:prSet>
      <dgm:spPr/>
    </dgm:pt>
    <dgm:pt modelId="{07344960-FC69-4CEE-8C55-2707F386812F}" type="pres">
      <dgm:prSet presAssocID="{1F43FD23-EEFD-45A7-97EB-27D90FF4C946}" presName="rootComposite" presStyleCnt="0"/>
      <dgm:spPr/>
    </dgm:pt>
    <dgm:pt modelId="{B7CFF9CB-D752-40EB-A6A4-BD6EB580E5EA}" type="pres">
      <dgm:prSet presAssocID="{1F43FD23-EEFD-45A7-97EB-27D90FF4C946}" presName="rootText" presStyleLbl="node2" presStyleIdx="3" presStyleCnt="4" custScaleX="175591" custScaleY="182393">
        <dgm:presLayoutVars>
          <dgm:chPref val="3"/>
        </dgm:presLayoutVars>
      </dgm:prSet>
      <dgm:spPr/>
    </dgm:pt>
    <dgm:pt modelId="{8C876607-BAA2-4E42-BB44-5D4C86F45B19}" type="pres">
      <dgm:prSet presAssocID="{1F43FD23-EEFD-45A7-97EB-27D90FF4C946}" presName="rootConnector" presStyleLbl="node2" presStyleIdx="3" presStyleCnt="4"/>
      <dgm:spPr/>
    </dgm:pt>
    <dgm:pt modelId="{E01AC0D7-10B6-416D-A505-9971C1338B73}" type="pres">
      <dgm:prSet presAssocID="{1F43FD23-EEFD-45A7-97EB-27D90FF4C946}" presName="hierChild4" presStyleCnt="0"/>
      <dgm:spPr/>
    </dgm:pt>
    <dgm:pt modelId="{EFC7D5B2-EB70-4823-85BB-E9C405ED2C34}" type="pres">
      <dgm:prSet presAssocID="{1F43FD23-EEFD-45A7-97EB-27D90FF4C946}" presName="hierChild5" presStyleCnt="0"/>
      <dgm:spPr/>
    </dgm:pt>
    <dgm:pt modelId="{97CC6AE7-517C-4389-8D35-B57CC5565838}" type="pres">
      <dgm:prSet presAssocID="{1270DEC8-7AB4-4950-B5DA-4121703CEFF5}" presName="hierChild3" presStyleCnt="0"/>
      <dgm:spPr/>
    </dgm:pt>
  </dgm:ptLst>
  <dgm:cxnLst>
    <dgm:cxn modelId="{8EAC2804-C315-4DDF-B6A0-B6984814CA2C}" type="presOf" srcId="{EF4D4532-14DE-4D64-91EF-712125A79DA1}" destId="{0BD6AEC8-C30C-495A-8939-ED5352504D62}" srcOrd="0" destOrd="0" presId="urn:microsoft.com/office/officeart/2005/8/layout/orgChart1"/>
    <dgm:cxn modelId="{EE13E52D-61D1-4063-9F8B-37B03B7B520E}" srcId="{1270DEC8-7AB4-4950-B5DA-4121703CEFF5}" destId="{61E3948E-C707-4C51-9DAB-D477419E2767}" srcOrd="0" destOrd="0" parTransId="{81F186B9-559E-4DD0-9BDD-3B9B55B3D76C}" sibTransId="{D24CFBEA-C516-4D28-BAD7-E42EDADB9811}"/>
    <dgm:cxn modelId="{DDBD4F30-1642-404E-AEA5-DB1552373601}" type="presOf" srcId="{03557513-98DB-4018-A577-B4510457D818}" destId="{3A31226E-E8CA-4EBB-9BA9-B5B0B55C7628}" srcOrd="0" destOrd="0" presId="urn:microsoft.com/office/officeart/2005/8/layout/orgChart1"/>
    <dgm:cxn modelId="{46456833-1090-499A-A9E2-8AE2CB783BC7}" type="presOf" srcId="{1F43FD23-EEFD-45A7-97EB-27D90FF4C946}" destId="{8C876607-BAA2-4E42-BB44-5D4C86F45B19}" srcOrd="1" destOrd="0" presId="urn:microsoft.com/office/officeart/2005/8/layout/orgChart1"/>
    <dgm:cxn modelId="{77144A3C-F6D4-41F2-98F0-581C0382E5FC}" type="presOf" srcId="{1F43FD23-EEFD-45A7-97EB-27D90FF4C946}" destId="{B7CFF9CB-D752-40EB-A6A4-BD6EB580E5EA}" srcOrd="0" destOrd="0" presId="urn:microsoft.com/office/officeart/2005/8/layout/orgChart1"/>
    <dgm:cxn modelId="{DEF68B49-7664-44D9-AE2F-817D3700C1B2}" type="presOf" srcId="{61E3948E-C707-4C51-9DAB-D477419E2767}" destId="{8204D1B7-0D1C-47AE-A855-BE87C0318F2D}" srcOrd="0" destOrd="0" presId="urn:microsoft.com/office/officeart/2005/8/layout/orgChart1"/>
    <dgm:cxn modelId="{7F519551-6384-4C29-8E13-1C6C59CA2170}" srcId="{1270DEC8-7AB4-4950-B5DA-4121703CEFF5}" destId="{0B7B2B24-E5FC-4C57-A478-2779A0D315CB}" srcOrd="1" destOrd="0" parTransId="{4FE44CA5-DBB1-4BFF-8588-93D3AB02B638}" sibTransId="{0CDA0FF5-119F-47AB-ADFB-5F23A1BA3EF3}"/>
    <dgm:cxn modelId="{E6623C72-2D7E-4FE9-81E4-956E57DD66C7}" type="presOf" srcId="{4FE44CA5-DBB1-4BFF-8588-93D3AB02B638}" destId="{42B09877-435E-49A1-BF20-C2B63AE2A538}" srcOrd="0" destOrd="0" presId="urn:microsoft.com/office/officeart/2005/8/layout/orgChart1"/>
    <dgm:cxn modelId="{3FBE4F7B-E292-40A1-8152-B1C3F2EBE37F}" type="presOf" srcId="{1270DEC8-7AB4-4950-B5DA-4121703CEFF5}" destId="{2E36AD72-758F-4709-A652-E486515266A4}" srcOrd="1" destOrd="0" presId="urn:microsoft.com/office/officeart/2005/8/layout/orgChart1"/>
    <dgm:cxn modelId="{068C0C82-E4FC-4BBB-AFF6-E9E4386F6035}" type="presOf" srcId="{0B7B2B24-E5FC-4C57-A478-2779A0D315CB}" destId="{9DD6C855-A819-4EED-922F-1D1791209AE9}" srcOrd="1" destOrd="0" presId="urn:microsoft.com/office/officeart/2005/8/layout/orgChart1"/>
    <dgm:cxn modelId="{5720C78A-AE8D-4887-998F-A66DDA6105CF}" type="presOf" srcId="{FF313E33-6B5B-4B07-B5A1-AB584FE42D28}" destId="{150E4E0B-7315-4778-94F2-82E2724CDA56}" srcOrd="0" destOrd="0" presId="urn:microsoft.com/office/officeart/2005/8/layout/orgChart1"/>
    <dgm:cxn modelId="{B943D08A-9355-4D61-87E2-E6FBBE7AE4BE}" srcId="{C443D477-9DEC-4F2A-A9B0-B594A76EEC09}" destId="{1270DEC8-7AB4-4950-B5DA-4121703CEFF5}" srcOrd="0" destOrd="0" parTransId="{2E67EA45-E67A-4B3E-9E33-55D0D24DCDFD}" sibTransId="{6B0012DE-18EF-47CE-9B9C-EFABD59FE687}"/>
    <dgm:cxn modelId="{42266C8C-7699-41AD-A766-A5F5C7F619EF}" type="presOf" srcId="{C443D477-9DEC-4F2A-A9B0-B594A76EEC09}" destId="{A6ECBECD-F3DD-4D29-8C83-34C7BA00BBE7}" srcOrd="0" destOrd="0" presId="urn:microsoft.com/office/officeart/2005/8/layout/orgChart1"/>
    <dgm:cxn modelId="{B92F53BB-F6FA-4CA2-B719-C5766903C30A}" type="presOf" srcId="{1270DEC8-7AB4-4950-B5DA-4121703CEFF5}" destId="{68B7A512-99E5-4305-A499-E3B537FEB5D2}" srcOrd="0" destOrd="0" presId="urn:microsoft.com/office/officeart/2005/8/layout/orgChart1"/>
    <dgm:cxn modelId="{AE7C27C6-2F3A-4838-A6D2-EE0640982BA0}" type="presOf" srcId="{61E3948E-C707-4C51-9DAB-D477419E2767}" destId="{DAD9EB34-7784-406E-8335-527210760B29}" srcOrd="1" destOrd="0" presId="urn:microsoft.com/office/officeart/2005/8/layout/orgChart1"/>
    <dgm:cxn modelId="{9707ACDA-259A-42E6-8927-26F18A3BCDCD}" srcId="{1270DEC8-7AB4-4950-B5DA-4121703CEFF5}" destId="{FF313E33-6B5B-4B07-B5A1-AB584FE42D28}" srcOrd="2" destOrd="0" parTransId="{EF4D4532-14DE-4D64-91EF-712125A79DA1}" sibTransId="{EBAD640D-3F0F-4FE9-8309-DED4C0F396EB}"/>
    <dgm:cxn modelId="{4F16D1E1-1B11-438A-80FA-0BDC9FEAACD7}" type="presOf" srcId="{FF313E33-6B5B-4B07-B5A1-AB584FE42D28}" destId="{C3CF166A-858B-4857-BF73-AED4EB70CB43}" srcOrd="1" destOrd="0" presId="urn:microsoft.com/office/officeart/2005/8/layout/orgChart1"/>
    <dgm:cxn modelId="{C454AFE4-5E94-4BC7-89B4-93A6346A2760}" srcId="{1270DEC8-7AB4-4950-B5DA-4121703CEFF5}" destId="{1F43FD23-EEFD-45A7-97EB-27D90FF4C946}" srcOrd="3" destOrd="0" parTransId="{03557513-98DB-4018-A577-B4510457D818}" sibTransId="{3749C912-140D-4F44-8580-94F8D2AA862D}"/>
    <dgm:cxn modelId="{AF32EBF6-7FC9-4C6A-93F1-8DBE1C66ECEF}" type="presOf" srcId="{0B7B2B24-E5FC-4C57-A478-2779A0D315CB}" destId="{8A2706EC-E1F2-4136-8250-D76FB309B1E6}" srcOrd="0" destOrd="0" presId="urn:microsoft.com/office/officeart/2005/8/layout/orgChart1"/>
    <dgm:cxn modelId="{ACDEA5FE-F583-4E5C-A94B-84F262C4C0BC}" type="presOf" srcId="{81F186B9-559E-4DD0-9BDD-3B9B55B3D76C}" destId="{4B54EE4D-AB3D-4838-890B-9035926B965C}" srcOrd="0" destOrd="0" presId="urn:microsoft.com/office/officeart/2005/8/layout/orgChart1"/>
    <dgm:cxn modelId="{9133B330-5ECA-48B7-88FE-014D08A58AC7}" type="presParOf" srcId="{A6ECBECD-F3DD-4D29-8C83-34C7BA00BBE7}" destId="{6AC62280-7873-4F9F-84B9-3E0FB8F2D904}" srcOrd="0" destOrd="0" presId="urn:microsoft.com/office/officeart/2005/8/layout/orgChart1"/>
    <dgm:cxn modelId="{249BEA0A-23E8-4298-9965-DC77C2761964}" type="presParOf" srcId="{6AC62280-7873-4F9F-84B9-3E0FB8F2D904}" destId="{E0DEA969-2BD7-4B0E-9079-42778BD762D3}" srcOrd="0" destOrd="0" presId="urn:microsoft.com/office/officeart/2005/8/layout/orgChart1"/>
    <dgm:cxn modelId="{E878906A-5B1A-4FF1-9CA3-37A25B76CD8A}" type="presParOf" srcId="{E0DEA969-2BD7-4B0E-9079-42778BD762D3}" destId="{68B7A512-99E5-4305-A499-E3B537FEB5D2}" srcOrd="0" destOrd="0" presId="urn:microsoft.com/office/officeart/2005/8/layout/orgChart1"/>
    <dgm:cxn modelId="{30F8662D-608C-4FA0-8940-968314AF4F42}" type="presParOf" srcId="{E0DEA969-2BD7-4B0E-9079-42778BD762D3}" destId="{2E36AD72-758F-4709-A652-E486515266A4}" srcOrd="1" destOrd="0" presId="urn:microsoft.com/office/officeart/2005/8/layout/orgChart1"/>
    <dgm:cxn modelId="{77D4C464-26DD-41CC-AC77-6AA47C11829B}" type="presParOf" srcId="{6AC62280-7873-4F9F-84B9-3E0FB8F2D904}" destId="{233A0E13-FE00-49F9-9755-EFF9C7C5F088}" srcOrd="1" destOrd="0" presId="urn:microsoft.com/office/officeart/2005/8/layout/orgChart1"/>
    <dgm:cxn modelId="{B64F8978-C85D-4D76-8220-010177B72681}" type="presParOf" srcId="{233A0E13-FE00-49F9-9755-EFF9C7C5F088}" destId="{4B54EE4D-AB3D-4838-890B-9035926B965C}" srcOrd="0" destOrd="0" presId="urn:microsoft.com/office/officeart/2005/8/layout/orgChart1"/>
    <dgm:cxn modelId="{36C7FD43-6C61-4614-B084-A6FE1C64F87F}" type="presParOf" srcId="{233A0E13-FE00-49F9-9755-EFF9C7C5F088}" destId="{F655D7DA-1911-4C66-BAE9-8A5E7AF61B98}" srcOrd="1" destOrd="0" presId="urn:microsoft.com/office/officeart/2005/8/layout/orgChart1"/>
    <dgm:cxn modelId="{CE99B5A7-E98D-4087-AA58-932B2EFF965D}" type="presParOf" srcId="{F655D7DA-1911-4C66-BAE9-8A5E7AF61B98}" destId="{D86DAFF5-3AE2-4377-A6E3-69C49B60B17A}" srcOrd="0" destOrd="0" presId="urn:microsoft.com/office/officeart/2005/8/layout/orgChart1"/>
    <dgm:cxn modelId="{94723C9A-0155-4BEA-8771-BD00FF04A139}" type="presParOf" srcId="{D86DAFF5-3AE2-4377-A6E3-69C49B60B17A}" destId="{8204D1B7-0D1C-47AE-A855-BE87C0318F2D}" srcOrd="0" destOrd="0" presId="urn:microsoft.com/office/officeart/2005/8/layout/orgChart1"/>
    <dgm:cxn modelId="{342E5D2B-B581-45E5-B0DF-1DF9F86D1048}" type="presParOf" srcId="{D86DAFF5-3AE2-4377-A6E3-69C49B60B17A}" destId="{DAD9EB34-7784-406E-8335-527210760B29}" srcOrd="1" destOrd="0" presId="urn:microsoft.com/office/officeart/2005/8/layout/orgChart1"/>
    <dgm:cxn modelId="{637E8204-AFCF-46BA-8D43-432C364BA9FF}" type="presParOf" srcId="{F655D7DA-1911-4C66-BAE9-8A5E7AF61B98}" destId="{3ED095C6-6442-49EB-826C-6FC5E1577AFD}" srcOrd="1" destOrd="0" presId="urn:microsoft.com/office/officeart/2005/8/layout/orgChart1"/>
    <dgm:cxn modelId="{269C85CE-32D4-47FC-B5E5-77501FC705EB}" type="presParOf" srcId="{F655D7DA-1911-4C66-BAE9-8A5E7AF61B98}" destId="{7E7673E0-582D-4905-B65A-2A0A867DE459}" srcOrd="2" destOrd="0" presId="urn:microsoft.com/office/officeart/2005/8/layout/orgChart1"/>
    <dgm:cxn modelId="{AF8D39CB-9047-4D29-8B0E-6DEB28EABB7C}" type="presParOf" srcId="{233A0E13-FE00-49F9-9755-EFF9C7C5F088}" destId="{42B09877-435E-49A1-BF20-C2B63AE2A538}" srcOrd="2" destOrd="0" presId="urn:microsoft.com/office/officeart/2005/8/layout/orgChart1"/>
    <dgm:cxn modelId="{BF0D7F2E-5ABE-49A2-BEDA-6D869EF8B967}" type="presParOf" srcId="{233A0E13-FE00-49F9-9755-EFF9C7C5F088}" destId="{784D0027-B0FD-4D87-8841-C78933DE62A5}" srcOrd="3" destOrd="0" presId="urn:microsoft.com/office/officeart/2005/8/layout/orgChart1"/>
    <dgm:cxn modelId="{7C0975C6-9EBE-47DB-A88B-B8A7ABABB33D}" type="presParOf" srcId="{784D0027-B0FD-4D87-8841-C78933DE62A5}" destId="{1446CC98-DEC8-4B02-8DE2-8F9CFF9C78A1}" srcOrd="0" destOrd="0" presId="urn:microsoft.com/office/officeart/2005/8/layout/orgChart1"/>
    <dgm:cxn modelId="{AD39ED14-7475-4C56-9D3E-4E093F228B20}" type="presParOf" srcId="{1446CC98-DEC8-4B02-8DE2-8F9CFF9C78A1}" destId="{8A2706EC-E1F2-4136-8250-D76FB309B1E6}" srcOrd="0" destOrd="0" presId="urn:microsoft.com/office/officeart/2005/8/layout/orgChart1"/>
    <dgm:cxn modelId="{19479758-5F46-4238-BE91-D61442023EAE}" type="presParOf" srcId="{1446CC98-DEC8-4B02-8DE2-8F9CFF9C78A1}" destId="{9DD6C855-A819-4EED-922F-1D1791209AE9}" srcOrd="1" destOrd="0" presId="urn:microsoft.com/office/officeart/2005/8/layout/orgChart1"/>
    <dgm:cxn modelId="{495308EF-B01D-4FC1-BF6F-55D4E0BE6E19}" type="presParOf" srcId="{784D0027-B0FD-4D87-8841-C78933DE62A5}" destId="{52EB940C-28BA-4721-BFAD-E401BDAC905E}" srcOrd="1" destOrd="0" presId="urn:microsoft.com/office/officeart/2005/8/layout/orgChart1"/>
    <dgm:cxn modelId="{31933923-7984-4D0E-B5AD-779F435E90B5}" type="presParOf" srcId="{784D0027-B0FD-4D87-8841-C78933DE62A5}" destId="{9A948A95-9C55-47D5-986B-0CB5FC551653}" srcOrd="2" destOrd="0" presId="urn:microsoft.com/office/officeart/2005/8/layout/orgChart1"/>
    <dgm:cxn modelId="{498FB66B-B7CC-4783-8C1A-C8A483793822}" type="presParOf" srcId="{233A0E13-FE00-49F9-9755-EFF9C7C5F088}" destId="{0BD6AEC8-C30C-495A-8939-ED5352504D62}" srcOrd="4" destOrd="0" presId="urn:microsoft.com/office/officeart/2005/8/layout/orgChart1"/>
    <dgm:cxn modelId="{FC111EC2-D9F7-4EFE-87FB-C8BDA41F595D}" type="presParOf" srcId="{233A0E13-FE00-49F9-9755-EFF9C7C5F088}" destId="{87F75294-D8A9-4351-9EC1-0234E3DAE5FF}" srcOrd="5" destOrd="0" presId="urn:microsoft.com/office/officeart/2005/8/layout/orgChart1"/>
    <dgm:cxn modelId="{C939FF2B-A54E-4F4A-A598-CF514FBF36B9}" type="presParOf" srcId="{87F75294-D8A9-4351-9EC1-0234E3DAE5FF}" destId="{E748BE28-4992-4087-A094-EBC2F1300718}" srcOrd="0" destOrd="0" presId="urn:microsoft.com/office/officeart/2005/8/layout/orgChart1"/>
    <dgm:cxn modelId="{9C15BF97-F079-4D3E-9240-A480266642A7}" type="presParOf" srcId="{E748BE28-4992-4087-A094-EBC2F1300718}" destId="{150E4E0B-7315-4778-94F2-82E2724CDA56}" srcOrd="0" destOrd="0" presId="urn:microsoft.com/office/officeart/2005/8/layout/orgChart1"/>
    <dgm:cxn modelId="{BE29E2F4-FBA2-41F9-A28C-D4B9283573AA}" type="presParOf" srcId="{E748BE28-4992-4087-A094-EBC2F1300718}" destId="{C3CF166A-858B-4857-BF73-AED4EB70CB43}" srcOrd="1" destOrd="0" presId="urn:microsoft.com/office/officeart/2005/8/layout/orgChart1"/>
    <dgm:cxn modelId="{021834A6-501A-442D-B17D-7ECCF6078046}" type="presParOf" srcId="{87F75294-D8A9-4351-9EC1-0234E3DAE5FF}" destId="{0632E8D8-C769-47EE-8F51-69FEA20EBC10}" srcOrd="1" destOrd="0" presId="urn:microsoft.com/office/officeart/2005/8/layout/orgChart1"/>
    <dgm:cxn modelId="{0A8A7C74-487C-4E92-944F-AC6586E4700F}" type="presParOf" srcId="{87F75294-D8A9-4351-9EC1-0234E3DAE5FF}" destId="{7FE07AD8-B2DC-4C03-B4F6-2C00BFCD1446}" srcOrd="2" destOrd="0" presId="urn:microsoft.com/office/officeart/2005/8/layout/orgChart1"/>
    <dgm:cxn modelId="{20B1EF38-E48C-4BD8-BED9-60219D196317}" type="presParOf" srcId="{233A0E13-FE00-49F9-9755-EFF9C7C5F088}" destId="{3A31226E-E8CA-4EBB-9BA9-B5B0B55C7628}" srcOrd="6" destOrd="0" presId="urn:microsoft.com/office/officeart/2005/8/layout/orgChart1"/>
    <dgm:cxn modelId="{2594F532-B82C-420A-8F10-F79A27F55D84}" type="presParOf" srcId="{233A0E13-FE00-49F9-9755-EFF9C7C5F088}" destId="{6FBA5728-7AA5-4122-9049-C61531F3E152}" srcOrd="7" destOrd="0" presId="urn:microsoft.com/office/officeart/2005/8/layout/orgChart1"/>
    <dgm:cxn modelId="{E163C128-E6FE-4896-B795-AC90D516C001}" type="presParOf" srcId="{6FBA5728-7AA5-4122-9049-C61531F3E152}" destId="{07344960-FC69-4CEE-8C55-2707F386812F}" srcOrd="0" destOrd="0" presId="urn:microsoft.com/office/officeart/2005/8/layout/orgChart1"/>
    <dgm:cxn modelId="{73B937C2-804E-4F69-9213-1C8F709D6BCD}" type="presParOf" srcId="{07344960-FC69-4CEE-8C55-2707F386812F}" destId="{B7CFF9CB-D752-40EB-A6A4-BD6EB580E5EA}" srcOrd="0" destOrd="0" presId="urn:microsoft.com/office/officeart/2005/8/layout/orgChart1"/>
    <dgm:cxn modelId="{737762E0-C230-4810-9525-C282E14660CE}" type="presParOf" srcId="{07344960-FC69-4CEE-8C55-2707F386812F}" destId="{8C876607-BAA2-4E42-BB44-5D4C86F45B19}" srcOrd="1" destOrd="0" presId="urn:microsoft.com/office/officeart/2005/8/layout/orgChart1"/>
    <dgm:cxn modelId="{F2608465-E12E-44EF-B531-74F162B961B7}" type="presParOf" srcId="{6FBA5728-7AA5-4122-9049-C61531F3E152}" destId="{E01AC0D7-10B6-416D-A505-9971C1338B73}" srcOrd="1" destOrd="0" presId="urn:microsoft.com/office/officeart/2005/8/layout/orgChart1"/>
    <dgm:cxn modelId="{C5BAB208-579D-4356-8774-29F86A68AA1B}" type="presParOf" srcId="{6FBA5728-7AA5-4122-9049-C61531F3E152}" destId="{EFC7D5B2-EB70-4823-85BB-E9C405ED2C34}" srcOrd="2" destOrd="0" presId="urn:microsoft.com/office/officeart/2005/8/layout/orgChart1"/>
    <dgm:cxn modelId="{B401C766-26AB-4730-B623-C0F56C44A311}" type="presParOf" srcId="{6AC62280-7873-4F9F-84B9-3E0FB8F2D904}" destId="{97CC6AE7-517C-4389-8D35-B57CC5565838}" srcOrd="2" destOrd="0" presId="urn:microsoft.com/office/officeart/2005/8/layout/orgChart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C443D477-9DEC-4F2A-A9B0-B594A76EEC09}" type="doc">
      <dgm:prSet loTypeId="urn:microsoft.com/office/officeart/2005/8/layout/orgChart1" loCatId="hierarchy" qsTypeId="urn:microsoft.com/office/officeart/2005/8/quickstyle/simple1" qsCatId="simple" csTypeId="urn:microsoft.com/office/officeart/2005/8/colors/accent1_2" csCatId="accent1" phldr="1"/>
      <dgm:spPr/>
      <dgm:t>
        <a:bodyPr/>
        <a:lstStyle/>
        <a:p>
          <a:endParaRPr lang="en-US"/>
        </a:p>
      </dgm:t>
    </dgm:pt>
    <dgm:pt modelId="{1270DEC8-7AB4-4950-B5DA-4121703CEFF5}">
      <dgm:prSet phldrT="[Text]" phldr="0" custT="1"/>
      <dgm:spPr>
        <a:solidFill>
          <a:srgbClr val="0D4D6E"/>
        </a:solidFill>
        <a:ln>
          <a:solidFill>
            <a:schemeClr val="tx1"/>
          </a:solidFill>
        </a:ln>
      </dgm:spPr>
      <dgm:t>
        <a:bodyPr/>
        <a:lstStyle/>
        <a:p>
          <a:r>
            <a:rPr lang="en-US" sz="1800" b="1" dirty="0">
              <a:solidFill>
                <a:srgbClr val="E3AC29"/>
              </a:solidFill>
            </a:rPr>
            <a:t>Capital Equipment Division – FSD</a:t>
          </a:r>
          <a:br>
            <a:rPr lang="en-US" sz="1800" b="1" dirty="0"/>
          </a:br>
          <a:br>
            <a:rPr lang="en-US" sz="1800" b="1" dirty="0"/>
          </a:br>
          <a:r>
            <a:rPr lang="en-US" sz="1800" b="1" dirty="0"/>
            <a:t>Michael </a:t>
          </a:r>
          <a:r>
            <a:rPr lang="en-US" sz="1800" b="1" dirty="0" err="1"/>
            <a:t>Rettano</a:t>
          </a:r>
          <a:endParaRPr lang="en-US" sz="1800" b="1" dirty="0"/>
        </a:p>
      </dgm:t>
    </dgm:pt>
    <dgm:pt modelId="{2E67EA45-E67A-4B3E-9E33-55D0D24DCDFD}" type="parTrans" cxnId="{B943D08A-9355-4D61-87E2-E6FBBE7AE4BE}">
      <dgm:prSet/>
      <dgm:spPr/>
      <dgm:t>
        <a:bodyPr/>
        <a:lstStyle/>
        <a:p>
          <a:endParaRPr lang="en-US" sz="2400"/>
        </a:p>
      </dgm:t>
    </dgm:pt>
    <dgm:pt modelId="{6B0012DE-18EF-47CE-9B9C-EFABD59FE687}" type="sibTrans" cxnId="{B943D08A-9355-4D61-87E2-E6FBBE7AE4BE}">
      <dgm:prSet/>
      <dgm:spPr/>
      <dgm:t>
        <a:bodyPr/>
        <a:lstStyle/>
        <a:p>
          <a:endParaRPr lang="en-US" sz="2400"/>
        </a:p>
      </dgm:t>
    </dgm:pt>
    <dgm:pt modelId="{61E3948E-C707-4C51-9DAB-D477419E2767}">
      <dgm:prSet phldrT="[Text]" phldr="0" custT="1"/>
      <dgm:spPr>
        <a:solidFill>
          <a:srgbClr val="0D4D6E"/>
        </a:solidFill>
        <a:ln w="19050" cap="flat" cmpd="sng" algn="ctr">
          <a:solidFill>
            <a:schemeClr val="tx1"/>
          </a:solidFill>
          <a:prstDash val="solid"/>
          <a:miter lim="800000"/>
        </a:ln>
        <a:effectLst/>
      </dgm:spPr>
      <dgm:t>
        <a:bodyPr spcFirstLastPara="0" vert="horz" wrap="square" lIns="8890" tIns="8890" rIns="8890" bIns="8890" numCol="1" spcCol="1270" anchor="ctr" anchorCtr="0"/>
        <a:lstStyle/>
        <a:p>
          <a:pPr>
            <a:lnSpc>
              <a:spcPct val="100000"/>
            </a:lnSpc>
          </a:pPr>
          <a:r>
            <a:rPr lang="en-US" sz="1600" b="1" kern="1200" dirty="0">
              <a:solidFill>
                <a:srgbClr val="E3AC29"/>
              </a:solidFill>
              <a:latin typeface="Arial" panose="020B0604020202020204"/>
              <a:ea typeface="+mn-ea"/>
              <a:cs typeface="+mn-cs"/>
            </a:rPr>
            <a:t>Diagnostic</a:t>
          </a:r>
          <a:r>
            <a:rPr lang="en-US" sz="1600" b="1" kern="1200" dirty="0"/>
            <a:t> </a:t>
          </a:r>
          <a:r>
            <a:rPr lang="en-US" sz="1600" b="1" kern="1200" dirty="0">
              <a:solidFill>
                <a:srgbClr val="E3AC29"/>
              </a:solidFill>
            </a:rPr>
            <a:t>X-Ray – FSDA</a:t>
          </a:r>
          <a:br>
            <a:rPr lang="en-US" sz="1600" b="1" kern="1200" dirty="0"/>
          </a:br>
          <a:r>
            <a:rPr lang="en-US" sz="1400" b="1" kern="1200" dirty="0"/>
            <a:t>Mario Buonanoce</a:t>
          </a:r>
        </a:p>
        <a:p>
          <a:pPr>
            <a:lnSpc>
              <a:spcPct val="100000"/>
            </a:lnSpc>
          </a:pPr>
          <a:r>
            <a:rPr lang="en-US" sz="1400" b="1" kern="1200" dirty="0"/>
            <a:t>Diemhong Walters (KO)</a:t>
          </a:r>
        </a:p>
      </dgm:t>
    </dgm:pt>
    <dgm:pt modelId="{81F186B9-559E-4DD0-9BDD-3B9B55B3D76C}" type="parTrans" cxnId="{EE13E52D-61D1-4063-9F8B-37B03B7B520E}">
      <dgm:prSet/>
      <dgm:spPr/>
      <dgm:t>
        <a:bodyPr/>
        <a:lstStyle/>
        <a:p>
          <a:endParaRPr lang="en-US" sz="2400" b="1"/>
        </a:p>
      </dgm:t>
    </dgm:pt>
    <dgm:pt modelId="{D24CFBEA-C516-4D28-BAD7-E42EDADB9811}" type="sibTrans" cxnId="{EE13E52D-61D1-4063-9F8B-37B03B7B520E}">
      <dgm:prSet/>
      <dgm:spPr/>
      <dgm:t>
        <a:bodyPr/>
        <a:lstStyle/>
        <a:p>
          <a:endParaRPr lang="en-US" sz="2400"/>
        </a:p>
      </dgm:t>
    </dgm:pt>
    <dgm:pt modelId="{0B7B2B24-E5FC-4C57-A478-2779A0D315CB}">
      <dgm:prSet phldrT="[Text]" phldr="0" custT="1"/>
      <dgm:spPr>
        <a:solidFill>
          <a:srgbClr val="0D4D6E"/>
        </a:solidFill>
        <a:ln>
          <a:solidFill>
            <a:schemeClr val="tx1"/>
          </a:solidFill>
        </a:ln>
      </dgm:spPr>
      <dgm:t>
        <a:bodyPr/>
        <a:lstStyle/>
        <a:p>
          <a:pPr>
            <a:lnSpc>
              <a:spcPct val="100000"/>
            </a:lnSpc>
          </a:pPr>
          <a:r>
            <a:rPr lang="en-US" sz="1600" b="1" dirty="0">
              <a:solidFill>
                <a:srgbClr val="E3AC29"/>
              </a:solidFill>
            </a:rPr>
            <a:t>Turnkey – FSDB</a:t>
          </a:r>
          <a:br>
            <a:rPr lang="en-US" sz="1800" b="1" dirty="0"/>
          </a:br>
          <a:r>
            <a:rPr lang="en-US" sz="1400" b="1" dirty="0"/>
            <a:t>Cheryl Zekas</a:t>
          </a:r>
        </a:p>
        <a:p>
          <a:pPr>
            <a:lnSpc>
              <a:spcPct val="100000"/>
            </a:lnSpc>
          </a:pPr>
          <a:r>
            <a:rPr lang="en-US" sz="1400" b="1" dirty="0"/>
            <a:t>Zahkiyah Taylor (KO)</a:t>
          </a:r>
        </a:p>
      </dgm:t>
    </dgm:pt>
    <dgm:pt modelId="{4FE44CA5-DBB1-4BFF-8588-93D3AB02B638}" type="parTrans" cxnId="{7F519551-6384-4C29-8E13-1C6C59CA2170}">
      <dgm:prSet/>
      <dgm:spPr/>
      <dgm:t>
        <a:bodyPr/>
        <a:lstStyle/>
        <a:p>
          <a:endParaRPr lang="en-US" sz="2400" b="1"/>
        </a:p>
      </dgm:t>
    </dgm:pt>
    <dgm:pt modelId="{0CDA0FF5-119F-47AB-ADFB-5F23A1BA3EF3}" type="sibTrans" cxnId="{7F519551-6384-4C29-8E13-1C6C59CA2170}">
      <dgm:prSet/>
      <dgm:spPr/>
      <dgm:t>
        <a:bodyPr/>
        <a:lstStyle/>
        <a:p>
          <a:endParaRPr lang="en-US" sz="2400"/>
        </a:p>
      </dgm:t>
    </dgm:pt>
    <dgm:pt modelId="{FF313E33-6B5B-4B07-B5A1-AB584FE42D28}">
      <dgm:prSet phldrT="[Text]" phldr="0" custT="1"/>
      <dgm:spPr>
        <a:solidFill>
          <a:srgbClr val="0D4D6E"/>
        </a:solidFill>
        <a:ln>
          <a:solidFill>
            <a:schemeClr val="tx1"/>
          </a:solidFill>
        </a:ln>
      </dgm:spPr>
      <dgm:t>
        <a:bodyPr/>
        <a:lstStyle/>
        <a:p>
          <a:pPr>
            <a:lnSpc>
              <a:spcPct val="100000"/>
            </a:lnSpc>
          </a:pPr>
          <a:r>
            <a:rPr lang="en-US" sz="1600" b="1" dirty="0">
              <a:solidFill>
                <a:srgbClr val="E3AC29"/>
              </a:solidFill>
            </a:rPr>
            <a:t>Critical Care – FSDC</a:t>
          </a:r>
        </a:p>
        <a:p>
          <a:pPr>
            <a:lnSpc>
              <a:spcPct val="100000"/>
            </a:lnSpc>
          </a:pPr>
          <a:r>
            <a:rPr lang="en-US" sz="1400" b="1" dirty="0"/>
            <a:t>Neil Hilton</a:t>
          </a:r>
        </a:p>
        <a:p>
          <a:pPr>
            <a:lnSpc>
              <a:spcPct val="100000"/>
            </a:lnSpc>
          </a:pPr>
          <a:r>
            <a:rPr lang="en-US" sz="1400" b="1" dirty="0"/>
            <a:t>Anthony Giunta (KO)</a:t>
          </a:r>
        </a:p>
      </dgm:t>
    </dgm:pt>
    <dgm:pt modelId="{EF4D4532-14DE-4D64-91EF-712125A79DA1}" type="parTrans" cxnId="{9707ACDA-259A-42E6-8927-26F18A3BCDCD}">
      <dgm:prSet/>
      <dgm:spPr/>
      <dgm:t>
        <a:bodyPr/>
        <a:lstStyle/>
        <a:p>
          <a:endParaRPr lang="en-US" sz="2400" b="1"/>
        </a:p>
      </dgm:t>
    </dgm:pt>
    <dgm:pt modelId="{EBAD640D-3F0F-4FE9-8309-DED4C0F396EB}" type="sibTrans" cxnId="{9707ACDA-259A-42E6-8927-26F18A3BCDCD}">
      <dgm:prSet/>
      <dgm:spPr/>
      <dgm:t>
        <a:bodyPr/>
        <a:lstStyle/>
        <a:p>
          <a:endParaRPr lang="en-US" sz="2400"/>
        </a:p>
      </dgm:t>
    </dgm:pt>
    <dgm:pt modelId="{1F43FD23-EEFD-45A7-97EB-27D90FF4C946}">
      <dgm:prSet phldrT="[Text]" custT="1"/>
      <dgm:spPr>
        <a:solidFill>
          <a:srgbClr val="0D4D6E"/>
        </a:solidFill>
        <a:ln>
          <a:solidFill>
            <a:schemeClr val="tx1"/>
          </a:solidFill>
        </a:ln>
      </dgm:spPr>
      <dgm:t>
        <a:bodyPr/>
        <a:lstStyle/>
        <a:p>
          <a:r>
            <a:rPr lang="en-US" sz="1600" b="1" dirty="0">
              <a:solidFill>
                <a:srgbClr val="E3AC29"/>
              </a:solidFill>
            </a:rPr>
            <a:t>Ft. Detrick – FSDD</a:t>
          </a:r>
          <a:br>
            <a:rPr lang="en-US" sz="1800" b="1" dirty="0"/>
          </a:br>
          <a:r>
            <a:rPr lang="en-US" sz="1400" b="1" dirty="0"/>
            <a:t>John Jackson</a:t>
          </a:r>
        </a:p>
        <a:p>
          <a:r>
            <a:rPr lang="en-US" sz="1400" b="1" dirty="0"/>
            <a:t>Christina Heller (KO)</a:t>
          </a:r>
        </a:p>
      </dgm:t>
    </dgm:pt>
    <dgm:pt modelId="{03557513-98DB-4018-A577-B4510457D818}" type="parTrans" cxnId="{C454AFE4-5E94-4BC7-89B4-93A6346A2760}">
      <dgm:prSet/>
      <dgm:spPr/>
      <dgm:t>
        <a:bodyPr/>
        <a:lstStyle/>
        <a:p>
          <a:endParaRPr lang="en-US" sz="2400" b="1"/>
        </a:p>
      </dgm:t>
    </dgm:pt>
    <dgm:pt modelId="{3749C912-140D-4F44-8580-94F8D2AA862D}" type="sibTrans" cxnId="{C454AFE4-5E94-4BC7-89B4-93A6346A2760}">
      <dgm:prSet/>
      <dgm:spPr/>
      <dgm:t>
        <a:bodyPr/>
        <a:lstStyle/>
        <a:p>
          <a:endParaRPr lang="en-US" sz="2400"/>
        </a:p>
      </dgm:t>
    </dgm:pt>
    <dgm:pt modelId="{A6ECBECD-F3DD-4D29-8C83-34C7BA00BBE7}" type="pres">
      <dgm:prSet presAssocID="{C443D477-9DEC-4F2A-A9B0-B594A76EEC09}" presName="hierChild1" presStyleCnt="0">
        <dgm:presLayoutVars>
          <dgm:orgChart val="1"/>
          <dgm:chPref val="1"/>
          <dgm:dir/>
          <dgm:animOne val="branch"/>
          <dgm:animLvl val="lvl"/>
          <dgm:resizeHandles/>
        </dgm:presLayoutVars>
      </dgm:prSet>
      <dgm:spPr/>
    </dgm:pt>
    <dgm:pt modelId="{6AC62280-7873-4F9F-84B9-3E0FB8F2D904}" type="pres">
      <dgm:prSet presAssocID="{1270DEC8-7AB4-4950-B5DA-4121703CEFF5}" presName="hierRoot1" presStyleCnt="0">
        <dgm:presLayoutVars>
          <dgm:hierBranch val="init"/>
        </dgm:presLayoutVars>
      </dgm:prSet>
      <dgm:spPr/>
    </dgm:pt>
    <dgm:pt modelId="{E0DEA969-2BD7-4B0E-9079-42778BD762D3}" type="pres">
      <dgm:prSet presAssocID="{1270DEC8-7AB4-4950-B5DA-4121703CEFF5}" presName="rootComposite1" presStyleCnt="0"/>
      <dgm:spPr/>
    </dgm:pt>
    <dgm:pt modelId="{68B7A512-99E5-4305-A499-E3B537FEB5D2}" type="pres">
      <dgm:prSet presAssocID="{1270DEC8-7AB4-4950-B5DA-4121703CEFF5}" presName="rootText1" presStyleLbl="node0" presStyleIdx="0" presStyleCnt="1" custScaleX="342616" custScaleY="242443" custLinFactNeighborX="820" custLinFactNeighborY="-53388">
        <dgm:presLayoutVars>
          <dgm:chPref val="3"/>
        </dgm:presLayoutVars>
      </dgm:prSet>
      <dgm:spPr/>
    </dgm:pt>
    <dgm:pt modelId="{2E36AD72-758F-4709-A652-E486515266A4}" type="pres">
      <dgm:prSet presAssocID="{1270DEC8-7AB4-4950-B5DA-4121703CEFF5}" presName="rootConnector1" presStyleLbl="node1" presStyleIdx="0" presStyleCnt="0"/>
      <dgm:spPr/>
    </dgm:pt>
    <dgm:pt modelId="{233A0E13-FE00-49F9-9755-EFF9C7C5F088}" type="pres">
      <dgm:prSet presAssocID="{1270DEC8-7AB4-4950-B5DA-4121703CEFF5}" presName="hierChild2" presStyleCnt="0"/>
      <dgm:spPr/>
    </dgm:pt>
    <dgm:pt modelId="{4B54EE4D-AB3D-4838-890B-9035926B965C}" type="pres">
      <dgm:prSet presAssocID="{81F186B9-559E-4DD0-9BDD-3B9B55B3D76C}" presName="Name37" presStyleLbl="parChTrans1D2" presStyleIdx="0" presStyleCnt="4"/>
      <dgm:spPr/>
    </dgm:pt>
    <dgm:pt modelId="{F655D7DA-1911-4C66-BAE9-8A5E7AF61B98}" type="pres">
      <dgm:prSet presAssocID="{61E3948E-C707-4C51-9DAB-D477419E2767}" presName="hierRoot2" presStyleCnt="0">
        <dgm:presLayoutVars>
          <dgm:hierBranch val="init"/>
        </dgm:presLayoutVars>
      </dgm:prSet>
      <dgm:spPr/>
    </dgm:pt>
    <dgm:pt modelId="{D86DAFF5-3AE2-4377-A6E3-69C49B60B17A}" type="pres">
      <dgm:prSet presAssocID="{61E3948E-C707-4C51-9DAB-D477419E2767}" presName="rootComposite" presStyleCnt="0"/>
      <dgm:spPr/>
    </dgm:pt>
    <dgm:pt modelId="{8204D1B7-0D1C-47AE-A855-BE87C0318F2D}" type="pres">
      <dgm:prSet presAssocID="{61E3948E-C707-4C51-9DAB-D477419E2767}" presName="rootText" presStyleLbl="node2" presStyleIdx="0" presStyleCnt="4" custScaleX="240243" custScaleY="203772">
        <dgm:presLayoutVars>
          <dgm:chPref val="3"/>
        </dgm:presLayoutVars>
      </dgm:prSet>
      <dgm:spPr>
        <a:xfrm>
          <a:off x="4825" y="3412418"/>
          <a:ext cx="2012918" cy="1006459"/>
        </a:xfrm>
        <a:prstGeom prst="rect">
          <a:avLst/>
        </a:prstGeom>
      </dgm:spPr>
    </dgm:pt>
    <dgm:pt modelId="{DAD9EB34-7784-406E-8335-527210760B29}" type="pres">
      <dgm:prSet presAssocID="{61E3948E-C707-4C51-9DAB-D477419E2767}" presName="rootConnector" presStyleLbl="node2" presStyleIdx="0" presStyleCnt="4"/>
      <dgm:spPr/>
    </dgm:pt>
    <dgm:pt modelId="{3ED095C6-6442-49EB-826C-6FC5E1577AFD}" type="pres">
      <dgm:prSet presAssocID="{61E3948E-C707-4C51-9DAB-D477419E2767}" presName="hierChild4" presStyleCnt="0"/>
      <dgm:spPr/>
    </dgm:pt>
    <dgm:pt modelId="{7E7673E0-582D-4905-B65A-2A0A867DE459}" type="pres">
      <dgm:prSet presAssocID="{61E3948E-C707-4C51-9DAB-D477419E2767}" presName="hierChild5" presStyleCnt="0"/>
      <dgm:spPr/>
    </dgm:pt>
    <dgm:pt modelId="{42B09877-435E-49A1-BF20-C2B63AE2A538}" type="pres">
      <dgm:prSet presAssocID="{4FE44CA5-DBB1-4BFF-8588-93D3AB02B638}" presName="Name37" presStyleLbl="parChTrans1D2" presStyleIdx="1" presStyleCnt="4"/>
      <dgm:spPr/>
    </dgm:pt>
    <dgm:pt modelId="{784D0027-B0FD-4D87-8841-C78933DE62A5}" type="pres">
      <dgm:prSet presAssocID="{0B7B2B24-E5FC-4C57-A478-2779A0D315CB}" presName="hierRoot2" presStyleCnt="0">
        <dgm:presLayoutVars>
          <dgm:hierBranch val="init"/>
        </dgm:presLayoutVars>
      </dgm:prSet>
      <dgm:spPr/>
    </dgm:pt>
    <dgm:pt modelId="{1446CC98-DEC8-4B02-8DE2-8F9CFF9C78A1}" type="pres">
      <dgm:prSet presAssocID="{0B7B2B24-E5FC-4C57-A478-2779A0D315CB}" presName="rootComposite" presStyleCnt="0"/>
      <dgm:spPr/>
    </dgm:pt>
    <dgm:pt modelId="{8A2706EC-E1F2-4136-8250-D76FB309B1E6}" type="pres">
      <dgm:prSet presAssocID="{0B7B2B24-E5FC-4C57-A478-2779A0D315CB}" presName="rootText" presStyleLbl="node2" presStyleIdx="1" presStyleCnt="4" custScaleX="188969" custScaleY="194332">
        <dgm:presLayoutVars>
          <dgm:chPref val="3"/>
        </dgm:presLayoutVars>
      </dgm:prSet>
      <dgm:spPr/>
    </dgm:pt>
    <dgm:pt modelId="{9DD6C855-A819-4EED-922F-1D1791209AE9}" type="pres">
      <dgm:prSet presAssocID="{0B7B2B24-E5FC-4C57-A478-2779A0D315CB}" presName="rootConnector" presStyleLbl="node2" presStyleIdx="1" presStyleCnt="4"/>
      <dgm:spPr/>
    </dgm:pt>
    <dgm:pt modelId="{52EB940C-28BA-4721-BFAD-E401BDAC905E}" type="pres">
      <dgm:prSet presAssocID="{0B7B2B24-E5FC-4C57-A478-2779A0D315CB}" presName="hierChild4" presStyleCnt="0"/>
      <dgm:spPr/>
    </dgm:pt>
    <dgm:pt modelId="{9A948A95-9C55-47D5-986B-0CB5FC551653}" type="pres">
      <dgm:prSet presAssocID="{0B7B2B24-E5FC-4C57-A478-2779A0D315CB}" presName="hierChild5" presStyleCnt="0"/>
      <dgm:spPr/>
    </dgm:pt>
    <dgm:pt modelId="{0BD6AEC8-C30C-495A-8939-ED5352504D62}" type="pres">
      <dgm:prSet presAssocID="{EF4D4532-14DE-4D64-91EF-712125A79DA1}" presName="Name37" presStyleLbl="parChTrans1D2" presStyleIdx="2" presStyleCnt="4"/>
      <dgm:spPr/>
    </dgm:pt>
    <dgm:pt modelId="{87F75294-D8A9-4351-9EC1-0234E3DAE5FF}" type="pres">
      <dgm:prSet presAssocID="{FF313E33-6B5B-4B07-B5A1-AB584FE42D28}" presName="hierRoot2" presStyleCnt="0">
        <dgm:presLayoutVars>
          <dgm:hierBranch val="init"/>
        </dgm:presLayoutVars>
      </dgm:prSet>
      <dgm:spPr/>
    </dgm:pt>
    <dgm:pt modelId="{E748BE28-4992-4087-A094-EBC2F1300718}" type="pres">
      <dgm:prSet presAssocID="{FF313E33-6B5B-4B07-B5A1-AB584FE42D28}" presName="rootComposite" presStyleCnt="0"/>
      <dgm:spPr/>
    </dgm:pt>
    <dgm:pt modelId="{150E4E0B-7315-4778-94F2-82E2724CDA56}" type="pres">
      <dgm:prSet presAssocID="{FF313E33-6B5B-4B07-B5A1-AB584FE42D28}" presName="rootText" presStyleLbl="node2" presStyleIdx="2" presStyleCnt="4" custScaleX="196638" custScaleY="182766">
        <dgm:presLayoutVars>
          <dgm:chPref val="3"/>
        </dgm:presLayoutVars>
      </dgm:prSet>
      <dgm:spPr/>
    </dgm:pt>
    <dgm:pt modelId="{C3CF166A-858B-4857-BF73-AED4EB70CB43}" type="pres">
      <dgm:prSet presAssocID="{FF313E33-6B5B-4B07-B5A1-AB584FE42D28}" presName="rootConnector" presStyleLbl="node2" presStyleIdx="2" presStyleCnt="4"/>
      <dgm:spPr/>
    </dgm:pt>
    <dgm:pt modelId="{0632E8D8-C769-47EE-8F51-69FEA20EBC10}" type="pres">
      <dgm:prSet presAssocID="{FF313E33-6B5B-4B07-B5A1-AB584FE42D28}" presName="hierChild4" presStyleCnt="0"/>
      <dgm:spPr/>
    </dgm:pt>
    <dgm:pt modelId="{7FE07AD8-B2DC-4C03-B4F6-2C00BFCD1446}" type="pres">
      <dgm:prSet presAssocID="{FF313E33-6B5B-4B07-B5A1-AB584FE42D28}" presName="hierChild5" presStyleCnt="0"/>
      <dgm:spPr/>
    </dgm:pt>
    <dgm:pt modelId="{3A31226E-E8CA-4EBB-9BA9-B5B0B55C7628}" type="pres">
      <dgm:prSet presAssocID="{03557513-98DB-4018-A577-B4510457D818}" presName="Name37" presStyleLbl="parChTrans1D2" presStyleIdx="3" presStyleCnt="4"/>
      <dgm:spPr/>
    </dgm:pt>
    <dgm:pt modelId="{6FBA5728-7AA5-4122-9049-C61531F3E152}" type="pres">
      <dgm:prSet presAssocID="{1F43FD23-EEFD-45A7-97EB-27D90FF4C946}" presName="hierRoot2" presStyleCnt="0">
        <dgm:presLayoutVars>
          <dgm:hierBranch val="init"/>
        </dgm:presLayoutVars>
      </dgm:prSet>
      <dgm:spPr/>
    </dgm:pt>
    <dgm:pt modelId="{07344960-FC69-4CEE-8C55-2707F386812F}" type="pres">
      <dgm:prSet presAssocID="{1F43FD23-EEFD-45A7-97EB-27D90FF4C946}" presName="rootComposite" presStyleCnt="0"/>
      <dgm:spPr/>
    </dgm:pt>
    <dgm:pt modelId="{B7CFF9CB-D752-40EB-A6A4-BD6EB580E5EA}" type="pres">
      <dgm:prSet presAssocID="{1F43FD23-EEFD-45A7-97EB-27D90FF4C946}" presName="rootText" presStyleLbl="node2" presStyleIdx="3" presStyleCnt="4" custScaleX="175591" custScaleY="182393">
        <dgm:presLayoutVars>
          <dgm:chPref val="3"/>
        </dgm:presLayoutVars>
      </dgm:prSet>
      <dgm:spPr/>
    </dgm:pt>
    <dgm:pt modelId="{8C876607-BAA2-4E42-BB44-5D4C86F45B19}" type="pres">
      <dgm:prSet presAssocID="{1F43FD23-EEFD-45A7-97EB-27D90FF4C946}" presName="rootConnector" presStyleLbl="node2" presStyleIdx="3" presStyleCnt="4"/>
      <dgm:spPr/>
    </dgm:pt>
    <dgm:pt modelId="{E01AC0D7-10B6-416D-A505-9971C1338B73}" type="pres">
      <dgm:prSet presAssocID="{1F43FD23-EEFD-45A7-97EB-27D90FF4C946}" presName="hierChild4" presStyleCnt="0"/>
      <dgm:spPr/>
    </dgm:pt>
    <dgm:pt modelId="{EFC7D5B2-EB70-4823-85BB-E9C405ED2C34}" type="pres">
      <dgm:prSet presAssocID="{1F43FD23-EEFD-45A7-97EB-27D90FF4C946}" presName="hierChild5" presStyleCnt="0"/>
      <dgm:spPr/>
    </dgm:pt>
    <dgm:pt modelId="{97CC6AE7-517C-4389-8D35-B57CC5565838}" type="pres">
      <dgm:prSet presAssocID="{1270DEC8-7AB4-4950-B5DA-4121703CEFF5}" presName="hierChild3" presStyleCnt="0"/>
      <dgm:spPr/>
    </dgm:pt>
  </dgm:ptLst>
  <dgm:cxnLst>
    <dgm:cxn modelId="{8EAC2804-C315-4DDF-B6A0-B6984814CA2C}" type="presOf" srcId="{EF4D4532-14DE-4D64-91EF-712125A79DA1}" destId="{0BD6AEC8-C30C-495A-8939-ED5352504D62}" srcOrd="0" destOrd="0" presId="urn:microsoft.com/office/officeart/2005/8/layout/orgChart1"/>
    <dgm:cxn modelId="{EE13E52D-61D1-4063-9F8B-37B03B7B520E}" srcId="{1270DEC8-7AB4-4950-B5DA-4121703CEFF5}" destId="{61E3948E-C707-4C51-9DAB-D477419E2767}" srcOrd="0" destOrd="0" parTransId="{81F186B9-559E-4DD0-9BDD-3B9B55B3D76C}" sibTransId="{D24CFBEA-C516-4D28-BAD7-E42EDADB9811}"/>
    <dgm:cxn modelId="{DDBD4F30-1642-404E-AEA5-DB1552373601}" type="presOf" srcId="{03557513-98DB-4018-A577-B4510457D818}" destId="{3A31226E-E8CA-4EBB-9BA9-B5B0B55C7628}" srcOrd="0" destOrd="0" presId="urn:microsoft.com/office/officeart/2005/8/layout/orgChart1"/>
    <dgm:cxn modelId="{46456833-1090-499A-A9E2-8AE2CB783BC7}" type="presOf" srcId="{1F43FD23-EEFD-45A7-97EB-27D90FF4C946}" destId="{8C876607-BAA2-4E42-BB44-5D4C86F45B19}" srcOrd="1" destOrd="0" presId="urn:microsoft.com/office/officeart/2005/8/layout/orgChart1"/>
    <dgm:cxn modelId="{77144A3C-F6D4-41F2-98F0-581C0382E5FC}" type="presOf" srcId="{1F43FD23-EEFD-45A7-97EB-27D90FF4C946}" destId="{B7CFF9CB-D752-40EB-A6A4-BD6EB580E5EA}" srcOrd="0" destOrd="0" presId="urn:microsoft.com/office/officeart/2005/8/layout/orgChart1"/>
    <dgm:cxn modelId="{DEF68B49-7664-44D9-AE2F-817D3700C1B2}" type="presOf" srcId="{61E3948E-C707-4C51-9DAB-D477419E2767}" destId="{8204D1B7-0D1C-47AE-A855-BE87C0318F2D}" srcOrd="0" destOrd="0" presId="urn:microsoft.com/office/officeart/2005/8/layout/orgChart1"/>
    <dgm:cxn modelId="{7F519551-6384-4C29-8E13-1C6C59CA2170}" srcId="{1270DEC8-7AB4-4950-B5DA-4121703CEFF5}" destId="{0B7B2B24-E5FC-4C57-A478-2779A0D315CB}" srcOrd="1" destOrd="0" parTransId="{4FE44CA5-DBB1-4BFF-8588-93D3AB02B638}" sibTransId="{0CDA0FF5-119F-47AB-ADFB-5F23A1BA3EF3}"/>
    <dgm:cxn modelId="{E6623C72-2D7E-4FE9-81E4-956E57DD66C7}" type="presOf" srcId="{4FE44CA5-DBB1-4BFF-8588-93D3AB02B638}" destId="{42B09877-435E-49A1-BF20-C2B63AE2A538}" srcOrd="0" destOrd="0" presId="urn:microsoft.com/office/officeart/2005/8/layout/orgChart1"/>
    <dgm:cxn modelId="{3FBE4F7B-E292-40A1-8152-B1C3F2EBE37F}" type="presOf" srcId="{1270DEC8-7AB4-4950-B5DA-4121703CEFF5}" destId="{2E36AD72-758F-4709-A652-E486515266A4}" srcOrd="1" destOrd="0" presId="urn:microsoft.com/office/officeart/2005/8/layout/orgChart1"/>
    <dgm:cxn modelId="{068C0C82-E4FC-4BBB-AFF6-E9E4386F6035}" type="presOf" srcId="{0B7B2B24-E5FC-4C57-A478-2779A0D315CB}" destId="{9DD6C855-A819-4EED-922F-1D1791209AE9}" srcOrd="1" destOrd="0" presId="urn:microsoft.com/office/officeart/2005/8/layout/orgChart1"/>
    <dgm:cxn modelId="{5720C78A-AE8D-4887-998F-A66DDA6105CF}" type="presOf" srcId="{FF313E33-6B5B-4B07-B5A1-AB584FE42D28}" destId="{150E4E0B-7315-4778-94F2-82E2724CDA56}" srcOrd="0" destOrd="0" presId="urn:microsoft.com/office/officeart/2005/8/layout/orgChart1"/>
    <dgm:cxn modelId="{B943D08A-9355-4D61-87E2-E6FBBE7AE4BE}" srcId="{C443D477-9DEC-4F2A-A9B0-B594A76EEC09}" destId="{1270DEC8-7AB4-4950-B5DA-4121703CEFF5}" srcOrd="0" destOrd="0" parTransId="{2E67EA45-E67A-4B3E-9E33-55D0D24DCDFD}" sibTransId="{6B0012DE-18EF-47CE-9B9C-EFABD59FE687}"/>
    <dgm:cxn modelId="{42266C8C-7699-41AD-A766-A5F5C7F619EF}" type="presOf" srcId="{C443D477-9DEC-4F2A-A9B0-B594A76EEC09}" destId="{A6ECBECD-F3DD-4D29-8C83-34C7BA00BBE7}" srcOrd="0" destOrd="0" presId="urn:microsoft.com/office/officeart/2005/8/layout/orgChart1"/>
    <dgm:cxn modelId="{B92F53BB-F6FA-4CA2-B719-C5766903C30A}" type="presOf" srcId="{1270DEC8-7AB4-4950-B5DA-4121703CEFF5}" destId="{68B7A512-99E5-4305-A499-E3B537FEB5D2}" srcOrd="0" destOrd="0" presId="urn:microsoft.com/office/officeart/2005/8/layout/orgChart1"/>
    <dgm:cxn modelId="{AE7C27C6-2F3A-4838-A6D2-EE0640982BA0}" type="presOf" srcId="{61E3948E-C707-4C51-9DAB-D477419E2767}" destId="{DAD9EB34-7784-406E-8335-527210760B29}" srcOrd="1" destOrd="0" presId="urn:microsoft.com/office/officeart/2005/8/layout/orgChart1"/>
    <dgm:cxn modelId="{9707ACDA-259A-42E6-8927-26F18A3BCDCD}" srcId="{1270DEC8-7AB4-4950-B5DA-4121703CEFF5}" destId="{FF313E33-6B5B-4B07-B5A1-AB584FE42D28}" srcOrd="2" destOrd="0" parTransId="{EF4D4532-14DE-4D64-91EF-712125A79DA1}" sibTransId="{EBAD640D-3F0F-4FE9-8309-DED4C0F396EB}"/>
    <dgm:cxn modelId="{4F16D1E1-1B11-438A-80FA-0BDC9FEAACD7}" type="presOf" srcId="{FF313E33-6B5B-4B07-B5A1-AB584FE42D28}" destId="{C3CF166A-858B-4857-BF73-AED4EB70CB43}" srcOrd="1" destOrd="0" presId="urn:microsoft.com/office/officeart/2005/8/layout/orgChart1"/>
    <dgm:cxn modelId="{C454AFE4-5E94-4BC7-89B4-93A6346A2760}" srcId="{1270DEC8-7AB4-4950-B5DA-4121703CEFF5}" destId="{1F43FD23-EEFD-45A7-97EB-27D90FF4C946}" srcOrd="3" destOrd="0" parTransId="{03557513-98DB-4018-A577-B4510457D818}" sibTransId="{3749C912-140D-4F44-8580-94F8D2AA862D}"/>
    <dgm:cxn modelId="{AF32EBF6-7FC9-4C6A-93F1-8DBE1C66ECEF}" type="presOf" srcId="{0B7B2B24-E5FC-4C57-A478-2779A0D315CB}" destId="{8A2706EC-E1F2-4136-8250-D76FB309B1E6}" srcOrd="0" destOrd="0" presId="urn:microsoft.com/office/officeart/2005/8/layout/orgChart1"/>
    <dgm:cxn modelId="{ACDEA5FE-F583-4E5C-A94B-84F262C4C0BC}" type="presOf" srcId="{81F186B9-559E-4DD0-9BDD-3B9B55B3D76C}" destId="{4B54EE4D-AB3D-4838-890B-9035926B965C}" srcOrd="0" destOrd="0" presId="urn:microsoft.com/office/officeart/2005/8/layout/orgChart1"/>
    <dgm:cxn modelId="{9133B330-5ECA-48B7-88FE-014D08A58AC7}" type="presParOf" srcId="{A6ECBECD-F3DD-4D29-8C83-34C7BA00BBE7}" destId="{6AC62280-7873-4F9F-84B9-3E0FB8F2D904}" srcOrd="0" destOrd="0" presId="urn:microsoft.com/office/officeart/2005/8/layout/orgChart1"/>
    <dgm:cxn modelId="{249BEA0A-23E8-4298-9965-DC77C2761964}" type="presParOf" srcId="{6AC62280-7873-4F9F-84B9-3E0FB8F2D904}" destId="{E0DEA969-2BD7-4B0E-9079-42778BD762D3}" srcOrd="0" destOrd="0" presId="urn:microsoft.com/office/officeart/2005/8/layout/orgChart1"/>
    <dgm:cxn modelId="{E878906A-5B1A-4FF1-9CA3-37A25B76CD8A}" type="presParOf" srcId="{E0DEA969-2BD7-4B0E-9079-42778BD762D3}" destId="{68B7A512-99E5-4305-A499-E3B537FEB5D2}" srcOrd="0" destOrd="0" presId="urn:microsoft.com/office/officeart/2005/8/layout/orgChart1"/>
    <dgm:cxn modelId="{30F8662D-608C-4FA0-8940-968314AF4F42}" type="presParOf" srcId="{E0DEA969-2BD7-4B0E-9079-42778BD762D3}" destId="{2E36AD72-758F-4709-A652-E486515266A4}" srcOrd="1" destOrd="0" presId="urn:microsoft.com/office/officeart/2005/8/layout/orgChart1"/>
    <dgm:cxn modelId="{77D4C464-26DD-41CC-AC77-6AA47C11829B}" type="presParOf" srcId="{6AC62280-7873-4F9F-84B9-3E0FB8F2D904}" destId="{233A0E13-FE00-49F9-9755-EFF9C7C5F088}" srcOrd="1" destOrd="0" presId="urn:microsoft.com/office/officeart/2005/8/layout/orgChart1"/>
    <dgm:cxn modelId="{B64F8978-C85D-4D76-8220-010177B72681}" type="presParOf" srcId="{233A0E13-FE00-49F9-9755-EFF9C7C5F088}" destId="{4B54EE4D-AB3D-4838-890B-9035926B965C}" srcOrd="0" destOrd="0" presId="urn:microsoft.com/office/officeart/2005/8/layout/orgChart1"/>
    <dgm:cxn modelId="{36C7FD43-6C61-4614-B084-A6FE1C64F87F}" type="presParOf" srcId="{233A0E13-FE00-49F9-9755-EFF9C7C5F088}" destId="{F655D7DA-1911-4C66-BAE9-8A5E7AF61B98}" srcOrd="1" destOrd="0" presId="urn:microsoft.com/office/officeart/2005/8/layout/orgChart1"/>
    <dgm:cxn modelId="{CE99B5A7-E98D-4087-AA58-932B2EFF965D}" type="presParOf" srcId="{F655D7DA-1911-4C66-BAE9-8A5E7AF61B98}" destId="{D86DAFF5-3AE2-4377-A6E3-69C49B60B17A}" srcOrd="0" destOrd="0" presId="urn:microsoft.com/office/officeart/2005/8/layout/orgChart1"/>
    <dgm:cxn modelId="{94723C9A-0155-4BEA-8771-BD00FF04A139}" type="presParOf" srcId="{D86DAFF5-3AE2-4377-A6E3-69C49B60B17A}" destId="{8204D1B7-0D1C-47AE-A855-BE87C0318F2D}" srcOrd="0" destOrd="0" presId="urn:microsoft.com/office/officeart/2005/8/layout/orgChart1"/>
    <dgm:cxn modelId="{342E5D2B-B581-45E5-B0DF-1DF9F86D1048}" type="presParOf" srcId="{D86DAFF5-3AE2-4377-A6E3-69C49B60B17A}" destId="{DAD9EB34-7784-406E-8335-527210760B29}" srcOrd="1" destOrd="0" presId="urn:microsoft.com/office/officeart/2005/8/layout/orgChart1"/>
    <dgm:cxn modelId="{637E8204-AFCF-46BA-8D43-432C364BA9FF}" type="presParOf" srcId="{F655D7DA-1911-4C66-BAE9-8A5E7AF61B98}" destId="{3ED095C6-6442-49EB-826C-6FC5E1577AFD}" srcOrd="1" destOrd="0" presId="urn:microsoft.com/office/officeart/2005/8/layout/orgChart1"/>
    <dgm:cxn modelId="{269C85CE-32D4-47FC-B5E5-77501FC705EB}" type="presParOf" srcId="{F655D7DA-1911-4C66-BAE9-8A5E7AF61B98}" destId="{7E7673E0-582D-4905-B65A-2A0A867DE459}" srcOrd="2" destOrd="0" presId="urn:microsoft.com/office/officeart/2005/8/layout/orgChart1"/>
    <dgm:cxn modelId="{AF8D39CB-9047-4D29-8B0E-6DEB28EABB7C}" type="presParOf" srcId="{233A0E13-FE00-49F9-9755-EFF9C7C5F088}" destId="{42B09877-435E-49A1-BF20-C2B63AE2A538}" srcOrd="2" destOrd="0" presId="urn:microsoft.com/office/officeart/2005/8/layout/orgChart1"/>
    <dgm:cxn modelId="{BF0D7F2E-5ABE-49A2-BEDA-6D869EF8B967}" type="presParOf" srcId="{233A0E13-FE00-49F9-9755-EFF9C7C5F088}" destId="{784D0027-B0FD-4D87-8841-C78933DE62A5}" srcOrd="3" destOrd="0" presId="urn:microsoft.com/office/officeart/2005/8/layout/orgChart1"/>
    <dgm:cxn modelId="{7C0975C6-9EBE-47DB-A88B-B8A7ABABB33D}" type="presParOf" srcId="{784D0027-B0FD-4D87-8841-C78933DE62A5}" destId="{1446CC98-DEC8-4B02-8DE2-8F9CFF9C78A1}" srcOrd="0" destOrd="0" presId="urn:microsoft.com/office/officeart/2005/8/layout/orgChart1"/>
    <dgm:cxn modelId="{AD39ED14-7475-4C56-9D3E-4E093F228B20}" type="presParOf" srcId="{1446CC98-DEC8-4B02-8DE2-8F9CFF9C78A1}" destId="{8A2706EC-E1F2-4136-8250-D76FB309B1E6}" srcOrd="0" destOrd="0" presId="urn:microsoft.com/office/officeart/2005/8/layout/orgChart1"/>
    <dgm:cxn modelId="{19479758-5F46-4238-BE91-D61442023EAE}" type="presParOf" srcId="{1446CC98-DEC8-4B02-8DE2-8F9CFF9C78A1}" destId="{9DD6C855-A819-4EED-922F-1D1791209AE9}" srcOrd="1" destOrd="0" presId="urn:microsoft.com/office/officeart/2005/8/layout/orgChart1"/>
    <dgm:cxn modelId="{495308EF-B01D-4FC1-BF6F-55D4E0BE6E19}" type="presParOf" srcId="{784D0027-B0FD-4D87-8841-C78933DE62A5}" destId="{52EB940C-28BA-4721-BFAD-E401BDAC905E}" srcOrd="1" destOrd="0" presId="urn:microsoft.com/office/officeart/2005/8/layout/orgChart1"/>
    <dgm:cxn modelId="{31933923-7984-4D0E-B5AD-779F435E90B5}" type="presParOf" srcId="{784D0027-B0FD-4D87-8841-C78933DE62A5}" destId="{9A948A95-9C55-47D5-986B-0CB5FC551653}" srcOrd="2" destOrd="0" presId="urn:microsoft.com/office/officeart/2005/8/layout/orgChart1"/>
    <dgm:cxn modelId="{498FB66B-B7CC-4783-8C1A-C8A483793822}" type="presParOf" srcId="{233A0E13-FE00-49F9-9755-EFF9C7C5F088}" destId="{0BD6AEC8-C30C-495A-8939-ED5352504D62}" srcOrd="4" destOrd="0" presId="urn:microsoft.com/office/officeart/2005/8/layout/orgChart1"/>
    <dgm:cxn modelId="{FC111EC2-D9F7-4EFE-87FB-C8BDA41F595D}" type="presParOf" srcId="{233A0E13-FE00-49F9-9755-EFF9C7C5F088}" destId="{87F75294-D8A9-4351-9EC1-0234E3DAE5FF}" srcOrd="5" destOrd="0" presId="urn:microsoft.com/office/officeart/2005/8/layout/orgChart1"/>
    <dgm:cxn modelId="{C939FF2B-A54E-4F4A-A598-CF514FBF36B9}" type="presParOf" srcId="{87F75294-D8A9-4351-9EC1-0234E3DAE5FF}" destId="{E748BE28-4992-4087-A094-EBC2F1300718}" srcOrd="0" destOrd="0" presId="urn:microsoft.com/office/officeart/2005/8/layout/orgChart1"/>
    <dgm:cxn modelId="{9C15BF97-F079-4D3E-9240-A480266642A7}" type="presParOf" srcId="{E748BE28-4992-4087-A094-EBC2F1300718}" destId="{150E4E0B-7315-4778-94F2-82E2724CDA56}" srcOrd="0" destOrd="0" presId="urn:microsoft.com/office/officeart/2005/8/layout/orgChart1"/>
    <dgm:cxn modelId="{BE29E2F4-FBA2-41F9-A28C-D4B9283573AA}" type="presParOf" srcId="{E748BE28-4992-4087-A094-EBC2F1300718}" destId="{C3CF166A-858B-4857-BF73-AED4EB70CB43}" srcOrd="1" destOrd="0" presId="urn:microsoft.com/office/officeart/2005/8/layout/orgChart1"/>
    <dgm:cxn modelId="{021834A6-501A-442D-B17D-7ECCF6078046}" type="presParOf" srcId="{87F75294-D8A9-4351-9EC1-0234E3DAE5FF}" destId="{0632E8D8-C769-47EE-8F51-69FEA20EBC10}" srcOrd="1" destOrd="0" presId="urn:microsoft.com/office/officeart/2005/8/layout/orgChart1"/>
    <dgm:cxn modelId="{0A8A7C74-487C-4E92-944F-AC6586E4700F}" type="presParOf" srcId="{87F75294-D8A9-4351-9EC1-0234E3DAE5FF}" destId="{7FE07AD8-B2DC-4C03-B4F6-2C00BFCD1446}" srcOrd="2" destOrd="0" presId="urn:microsoft.com/office/officeart/2005/8/layout/orgChart1"/>
    <dgm:cxn modelId="{20B1EF38-E48C-4BD8-BED9-60219D196317}" type="presParOf" srcId="{233A0E13-FE00-49F9-9755-EFF9C7C5F088}" destId="{3A31226E-E8CA-4EBB-9BA9-B5B0B55C7628}" srcOrd="6" destOrd="0" presId="urn:microsoft.com/office/officeart/2005/8/layout/orgChart1"/>
    <dgm:cxn modelId="{2594F532-B82C-420A-8F10-F79A27F55D84}" type="presParOf" srcId="{233A0E13-FE00-49F9-9755-EFF9C7C5F088}" destId="{6FBA5728-7AA5-4122-9049-C61531F3E152}" srcOrd="7" destOrd="0" presId="urn:microsoft.com/office/officeart/2005/8/layout/orgChart1"/>
    <dgm:cxn modelId="{E163C128-E6FE-4896-B795-AC90D516C001}" type="presParOf" srcId="{6FBA5728-7AA5-4122-9049-C61531F3E152}" destId="{07344960-FC69-4CEE-8C55-2707F386812F}" srcOrd="0" destOrd="0" presId="urn:microsoft.com/office/officeart/2005/8/layout/orgChart1"/>
    <dgm:cxn modelId="{73B937C2-804E-4F69-9213-1C8F709D6BCD}" type="presParOf" srcId="{07344960-FC69-4CEE-8C55-2707F386812F}" destId="{B7CFF9CB-D752-40EB-A6A4-BD6EB580E5EA}" srcOrd="0" destOrd="0" presId="urn:microsoft.com/office/officeart/2005/8/layout/orgChart1"/>
    <dgm:cxn modelId="{737762E0-C230-4810-9525-C282E14660CE}" type="presParOf" srcId="{07344960-FC69-4CEE-8C55-2707F386812F}" destId="{8C876607-BAA2-4E42-BB44-5D4C86F45B19}" srcOrd="1" destOrd="0" presId="urn:microsoft.com/office/officeart/2005/8/layout/orgChart1"/>
    <dgm:cxn modelId="{F2608465-E12E-44EF-B531-74F162B961B7}" type="presParOf" srcId="{6FBA5728-7AA5-4122-9049-C61531F3E152}" destId="{E01AC0D7-10B6-416D-A505-9971C1338B73}" srcOrd="1" destOrd="0" presId="urn:microsoft.com/office/officeart/2005/8/layout/orgChart1"/>
    <dgm:cxn modelId="{C5BAB208-579D-4356-8774-29F86A68AA1B}" type="presParOf" srcId="{6FBA5728-7AA5-4122-9049-C61531F3E152}" destId="{EFC7D5B2-EB70-4823-85BB-E9C405ED2C34}" srcOrd="2" destOrd="0" presId="urn:microsoft.com/office/officeart/2005/8/layout/orgChart1"/>
    <dgm:cxn modelId="{B401C766-26AB-4730-B623-C0F56C44A311}" type="presParOf" srcId="{6AC62280-7873-4F9F-84B9-3E0FB8F2D904}" destId="{97CC6AE7-517C-4389-8D35-B57CC5565838}"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A1836C77-82EC-4D51-84E9-5C427BB321D0}" type="doc">
      <dgm:prSet loTypeId="urn:microsoft.com/office/officeart/2005/8/layout/orgChart1" loCatId="hierarchy" qsTypeId="urn:microsoft.com/office/officeart/2005/8/quickstyle/simple1" qsCatId="simple" csTypeId="urn:microsoft.com/office/officeart/2005/8/colors/accent1_2" csCatId="accent1" phldr="1"/>
      <dgm:spPr/>
      <dgm:t>
        <a:bodyPr/>
        <a:lstStyle/>
        <a:p>
          <a:endParaRPr lang="en-US"/>
        </a:p>
      </dgm:t>
    </dgm:pt>
    <dgm:pt modelId="{D5CBCDF8-0149-4833-85AD-6ABF759AA3BF}">
      <dgm:prSet phldrT="[Text]" custT="1"/>
      <dgm:spPr>
        <a:solidFill>
          <a:srgbClr val="0D4D6E"/>
        </a:solidFill>
        <a:ln>
          <a:solidFill>
            <a:schemeClr val="tx1"/>
          </a:solidFill>
        </a:ln>
      </dgm:spPr>
      <dgm:t>
        <a:bodyPr/>
        <a:lstStyle/>
        <a:p>
          <a:r>
            <a:rPr lang="en-US" sz="2000" dirty="0">
              <a:latin typeface="Arial" panose="020B0604020202020204" pitchFamily="34" charset="0"/>
              <a:cs typeface="Arial" panose="020B0604020202020204" pitchFamily="34" charset="0"/>
            </a:rPr>
            <a:t>Corporate Exigency Contracts (CEC)</a:t>
          </a:r>
        </a:p>
      </dgm:t>
    </dgm:pt>
    <dgm:pt modelId="{54B18D09-DD64-4978-85E8-2486E2121583}" type="sibTrans" cxnId="{B8C6B18C-DE3D-46E7-919D-3827CBCEEA0C}">
      <dgm:prSet/>
      <dgm:spPr/>
      <dgm:t>
        <a:bodyPr/>
        <a:lstStyle/>
        <a:p>
          <a:endParaRPr lang="en-US"/>
        </a:p>
      </dgm:t>
    </dgm:pt>
    <dgm:pt modelId="{490322FE-B6CD-40E1-B600-58C52E2017D3}" type="parTrans" cxnId="{B8C6B18C-DE3D-46E7-919D-3827CBCEEA0C}">
      <dgm:prSet/>
      <dgm:spPr/>
      <dgm:t>
        <a:bodyPr/>
        <a:lstStyle/>
        <a:p>
          <a:endParaRPr lang="en-US"/>
        </a:p>
      </dgm:t>
    </dgm:pt>
    <dgm:pt modelId="{5C2765F0-AC25-4D46-936A-D9C06B1A69F7}">
      <dgm:prSet phldrT="[Text]" custT="1"/>
      <dgm:spPr>
        <a:solidFill>
          <a:srgbClr val="0D4D6E"/>
        </a:solidFill>
        <a:ln>
          <a:solidFill>
            <a:schemeClr val="tx1"/>
          </a:solidFill>
        </a:ln>
      </dgm:spPr>
      <dgm:t>
        <a:bodyPr/>
        <a:lstStyle/>
        <a:p>
          <a:pPr marL="0" marR="0" lvl="0" indent="0" defTabSz="914400" eaLnBrk="1" fontAlgn="auto" latinLnBrk="0" hangingPunct="1">
            <a:lnSpc>
              <a:spcPct val="100000"/>
            </a:lnSpc>
            <a:spcBef>
              <a:spcPts val="0"/>
            </a:spcBef>
            <a:spcAft>
              <a:spcPts val="0"/>
            </a:spcAft>
            <a:buClrTx/>
            <a:buSzTx/>
            <a:buFontTx/>
            <a:buNone/>
            <a:tabLst/>
            <a:defRPr/>
          </a:pPr>
          <a:endParaRPr lang="en-US" sz="2000" dirty="0"/>
        </a:p>
        <a:p>
          <a:pPr marL="0" marR="0" lvl="0" indent="0" defTabSz="914400" eaLnBrk="1" fontAlgn="auto" latinLnBrk="0" hangingPunct="1">
            <a:lnSpc>
              <a:spcPct val="100000"/>
            </a:lnSpc>
            <a:spcBef>
              <a:spcPts val="0"/>
            </a:spcBef>
            <a:spcAft>
              <a:spcPts val="0"/>
            </a:spcAft>
            <a:buClrTx/>
            <a:buSzTx/>
            <a:buFontTx/>
            <a:buNone/>
            <a:tabLst/>
            <a:defRPr/>
          </a:pPr>
          <a:r>
            <a:rPr lang="en-US" sz="1600" dirty="0">
              <a:latin typeface="Arial" panose="020B0604020202020204" pitchFamily="34" charset="0"/>
              <a:cs typeface="Arial" panose="020B0604020202020204" pitchFamily="34" charset="0"/>
            </a:rPr>
            <a:t>Patient Monitoring &amp; Capital Equipment (PMCE)</a:t>
          </a:r>
        </a:p>
        <a:p>
          <a:pPr marL="0" lvl="0" defTabSz="889000">
            <a:lnSpc>
              <a:spcPct val="90000"/>
            </a:lnSpc>
            <a:spcBef>
              <a:spcPct val="0"/>
            </a:spcBef>
            <a:spcAft>
              <a:spcPct val="35000"/>
            </a:spcAft>
            <a:buNone/>
          </a:pPr>
          <a:endParaRPr lang="en-US" sz="2000" dirty="0"/>
        </a:p>
      </dgm:t>
    </dgm:pt>
    <dgm:pt modelId="{38C05109-E18C-4477-A5DA-30AA9443837F}" type="sibTrans" cxnId="{136BBE82-0F97-4463-A23E-96922E6399EA}">
      <dgm:prSet/>
      <dgm:spPr/>
      <dgm:t>
        <a:bodyPr/>
        <a:lstStyle/>
        <a:p>
          <a:endParaRPr lang="en-US"/>
        </a:p>
      </dgm:t>
    </dgm:pt>
    <dgm:pt modelId="{5935D4BE-E968-4168-8808-5EDCDDA5BFC0}" type="parTrans" cxnId="{136BBE82-0F97-4463-A23E-96922E6399EA}">
      <dgm:prSet/>
      <dgm:spPr/>
      <dgm:t>
        <a:bodyPr/>
        <a:lstStyle/>
        <a:p>
          <a:endParaRPr lang="en-US"/>
        </a:p>
      </dgm:t>
    </dgm:pt>
    <dgm:pt modelId="{62AFE3BA-4E5D-440C-BC41-558DDA2DFAA0}">
      <dgm:prSet phldrT="[Text]" custT="1"/>
      <dgm:spPr>
        <a:solidFill>
          <a:srgbClr val="0D4D6E"/>
        </a:solidFill>
        <a:ln>
          <a:solidFill>
            <a:schemeClr val="tx1"/>
          </a:solidFill>
        </a:ln>
      </dgm:spPr>
      <dgm:t>
        <a:bodyPr/>
        <a:lstStyle/>
        <a:p>
          <a:r>
            <a:rPr lang="en-US" sz="2000" dirty="0">
              <a:latin typeface="Arial" panose="020B0604020202020204" pitchFamily="34" charset="0"/>
              <a:cs typeface="Arial" panose="020B0604020202020204" pitchFamily="34" charset="0"/>
            </a:rPr>
            <a:t>Equipment Electronic Catalog (ECAT)</a:t>
          </a:r>
        </a:p>
      </dgm:t>
    </dgm:pt>
    <dgm:pt modelId="{317A560F-EB16-479A-BBC8-022FCC9A83D4}" type="sibTrans" cxnId="{7DEF175B-74B5-44D7-BECF-6FBEC5BED731}">
      <dgm:prSet/>
      <dgm:spPr/>
      <dgm:t>
        <a:bodyPr/>
        <a:lstStyle/>
        <a:p>
          <a:endParaRPr lang="en-US"/>
        </a:p>
      </dgm:t>
    </dgm:pt>
    <dgm:pt modelId="{9A477A36-E991-46AD-BDFA-B8555F6E864C}" type="parTrans" cxnId="{7DEF175B-74B5-44D7-BECF-6FBEC5BED731}">
      <dgm:prSet/>
      <dgm:spPr/>
      <dgm:t>
        <a:bodyPr/>
        <a:lstStyle/>
        <a:p>
          <a:endParaRPr lang="en-US"/>
        </a:p>
      </dgm:t>
    </dgm:pt>
    <dgm:pt modelId="{FF45531C-428F-48AA-A3D4-D9CE6D125ABD}">
      <dgm:prSet phldrT="[Text]" custT="1"/>
      <dgm:spPr>
        <a:solidFill>
          <a:srgbClr val="0D4D6E"/>
        </a:solidFill>
        <a:ln>
          <a:solidFill>
            <a:schemeClr val="tx1"/>
          </a:solidFill>
        </a:ln>
      </dgm:spPr>
      <dgm:t>
        <a:bodyPr/>
        <a:lstStyle/>
        <a:p>
          <a:r>
            <a:rPr lang="en-US" sz="1800" dirty="0">
              <a:latin typeface="Arial" panose="020B0604020202020204" pitchFamily="34" charset="0"/>
              <a:cs typeface="Arial" panose="020B0604020202020204" pitchFamily="34" charset="0"/>
            </a:rPr>
            <a:t>Non-Commercial Medical Equipment (NCME)</a:t>
          </a:r>
        </a:p>
      </dgm:t>
    </dgm:pt>
    <dgm:pt modelId="{4BDF8E9A-64BF-4E04-9228-F061C83FB2D2}" type="parTrans" cxnId="{E3E28B3A-0CBF-4565-A109-92CA0015279F}">
      <dgm:prSet/>
      <dgm:spPr/>
      <dgm:t>
        <a:bodyPr/>
        <a:lstStyle/>
        <a:p>
          <a:endParaRPr lang="en-US"/>
        </a:p>
      </dgm:t>
    </dgm:pt>
    <dgm:pt modelId="{85A5C4DE-9A1B-4D51-9846-34399EC6E014}" type="sibTrans" cxnId="{E3E28B3A-0CBF-4565-A109-92CA0015279F}">
      <dgm:prSet/>
      <dgm:spPr/>
      <dgm:t>
        <a:bodyPr/>
        <a:lstStyle/>
        <a:p>
          <a:endParaRPr lang="en-US"/>
        </a:p>
      </dgm:t>
    </dgm:pt>
    <dgm:pt modelId="{AEF0434C-2DD8-4CDE-995F-CE305E31A6C4}" type="pres">
      <dgm:prSet presAssocID="{A1836C77-82EC-4D51-84E9-5C427BB321D0}" presName="hierChild1" presStyleCnt="0">
        <dgm:presLayoutVars>
          <dgm:orgChart val="1"/>
          <dgm:chPref val="1"/>
          <dgm:dir/>
          <dgm:animOne val="branch"/>
          <dgm:animLvl val="lvl"/>
          <dgm:resizeHandles/>
        </dgm:presLayoutVars>
      </dgm:prSet>
      <dgm:spPr/>
    </dgm:pt>
    <dgm:pt modelId="{3D962B15-5048-4B51-92E4-F85D5F97FDE4}" type="pres">
      <dgm:prSet presAssocID="{62AFE3BA-4E5D-440C-BC41-558DDA2DFAA0}" presName="hierRoot1" presStyleCnt="0">
        <dgm:presLayoutVars>
          <dgm:hierBranch val="init"/>
        </dgm:presLayoutVars>
      </dgm:prSet>
      <dgm:spPr/>
    </dgm:pt>
    <dgm:pt modelId="{D650B7E9-CA27-43C0-8457-53821DBD833D}" type="pres">
      <dgm:prSet presAssocID="{62AFE3BA-4E5D-440C-BC41-558DDA2DFAA0}" presName="rootComposite1" presStyleCnt="0"/>
      <dgm:spPr/>
    </dgm:pt>
    <dgm:pt modelId="{494B9BCD-E553-4E4E-AC63-34EF2E7329E3}" type="pres">
      <dgm:prSet presAssocID="{62AFE3BA-4E5D-440C-BC41-558DDA2DFAA0}" presName="rootText1" presStyleLbl="node0" presStyleIdx="0" presStyleCnt="4" custScaleX="104621" custScaleY="98380" custLinFactY="-100000" custLinFactNeighborX="7615" custLinFactNeighborY="-101580">
        <dgm:presLayoutVars>
          <dgm:chPref val="3"/>
        </dgm:presLayoutVars>
      </dgm:prSet>
      <dgm:spPr/>
    </dgm:pt>
    <dgm:pt modelId="{98B0249C-5949-4E5A-B850-F8820B26C482}" type="pres">
      <dgm:prSet presAssocID="{62AFE3BA-4E5D-440C-BC41-558DDA2DFAA0}" presName="rootConnector1" presStyleLbl="node1" presStyleIdx="0" presStyleCnt="0"/>
      <dgm:spPr/>
    </dgm:pt>
    <dgm:pt modelId="{F13E93DB-F65A-49A3-ABAF-318B70FF768F}" type="pres">
      <dgm:prSet presAssocID="{62AFE3BA-4E5D-440C-BC41-558DDA2DFAA0}" presName="hierChild2" presStyleCnt="0"/>
      <dgm:spPr/>
    </dgm:pt>
    <dgm:pt modelId="{9216FBD1-AC84-44CE-AB7D-209A3FC04D9A}" type="pres">
      <dgm:prSet presAssocID="{62AFE3BA-4E5D-440C-BC41-558DDA2DFAA0}" presName="hierChild3" presStyleCnt="0"/>
      <dgm:spPr/>
    </dgm:pt>
    <dgm:pt modelId="{20D4D349-5AC3-4946-95CE-1484CF650E8C}" type="pres">
      <dgm:prSet presAssocID="{5C2765F0-AC25-4D46-936A-D9C06B1A69F7}" presName="hierRoot1" presStyleCnt="0">
        <dgm:presLayoutVars>
          <dgm:hierBranch val="init"/>
        </dgm:presLayoutVars>
      </dgm:prSet>
      <dgm:spPr/>
    </dgm:pt>
    <dgm:pt modelId="{9A1C71CC-87E8-4773-8A94-29650F2DA073}" type="pres">
      <dgm:prSet presAssocID="{5C2765F0-AC25-4D46-936A-D9C06B1A69F7}" presName="rootComposite1" presStyleCnt="0"/>
      <dgm:spPr/>
    </dgm:pt>
    <dgm:pt modelId="{EC34D096-BE77-4AD7-A2F7-3ADA56FA53F2}" type="pres">
      <dgm:prSet presAssocID="{5C2765F0-AC25-4D46-936A-D9C06B1A69F7}" presName="rootText1" presStyleLbl="node0" presStyleIdx="1" presStyleCnt="4" custScaleX="112794" custScaleY="98379" custLinFactY="-100000" custLinFactNeighborX="4444" custLinFactNeighborY="-101580">
        <dgm:presLayoutVars>
          <dgm:chPref val="3"/>
        </dgm:presLayoutVars>
      </dgm:prSet>
      <dgm:spPr/>
    </dgm:pt>
    <dgm:pt modelId="{6C8C4A2B-5DD2-4604-A23B-AFFD58A1114F}" type="pres">
      <dgm:prSet presAssocID="{5C2765F0-AC25-4D46-936A-D9C06B1A69F7}" presName="rootConnector1" presStyleLbl="node1" presStyleIdx="0" presStyleCnt="0"/>
      <dgm:spPr/>
    </dgm:pt>
    <dgm:pt modelId="{7FC51757-64E9-4520-80CF-9D28756A22D6}" type="pres">
      <dgm:prSet presAssocID="{5C2765F0-AC25-4D46-936A-D9C06B1A69F7}" presName="hierChild2" presStyleCnt="0"/>
      <dgm:spPr/>
    </dgm:pt>
    <dgm:pt modelId="{D11CDCF2-FF91-4946-B210-7C36605F0B0D}" type="pres">
      <dgm:prSet presAssocID="{5C2765F0-AC25-4D46-936A-D9C06B1A69F7}" presName="hierChild3" presStyleCnt="0"/>
      <dgm:spPr/>
    </dgm:pt>
    <dgm:pt modelId="{1BF50E6F-026B-479B-B60D-F23719CEAD2D}" type="pres">
      <dgm:prSet presAssocID="{D5CBCDF8-0149-4833-85AD-6ABF759AA3BF}" presName="hierRoot1" presStyleCnt="0">
        <dgm:presLayoutVars>
          <dgm:hierBranch val="init"/>
        </dgm:presLayoutVars>
      </dgm:prSet>
      <dgm:spPr/>
    </dgm:pt>
    <dgm:pt modelId="{1C0216C1-8C89-44BA-8FD7-C0F13D4B638D}" type="pres">
      <dgm:prSet presAssocID="{D5CBCDF8-0149-4833-85AD-6ABF759AA3BF}" presName="rootComposite1" presStyleCnt="0"/>
      <dgm:spPr/>
    </dgm:pt>
    <dgm:pt modelId="{CAA7AA01-A927-4685-8788-A05E2752F612}" type="pres">
      <dgm:prSet presAssocID="{D5CBCDF8-0149-4833-85AD-6ABF759AA3BF}" presName="rootText1" presStyleLbl="node0" presStyleIdx="2" presStyleCnt="4" custScaleY="98569" custLinFactY="-100000" custLinFactNeighborX="1503" custLinFactNeighborY="-101580">
        <dgm:presLayoutVars>
          <dgm:chPref val="3"/>
        </dgm:presLayoutVars>
      </dgm:prSet>
      <dgm:spPr/>
    </dgm:pt>
    <dgm:pt modelId="{88AC2E99-9C6B-4CA3-9490-3BBBB6953611}" type="pres">
      <dgm:prSet presAssocID="{D5CBCDF8-0149-4833-85AD-6ABF759AA3BF}" presName="rootConnector1" presStyleLbl="node1" presStyleIdx="0" presStyleCnt="0"/>
      <dgm:spPr/>
    </dgm:pt>
    <dgm:pt modelId="{9FF3AF59-531D-450A-8A9D-FBF4475F70BE}" type="pres">
      <dgm:prSet presAssocID="{D5CBCDF8-0149-4833-85AD-6ABF759AA3BF}" presName="hierChild2" presStyleCnt="0"/>
      <dgm:spPr/>
    </dgm:pt>
    <dgm:pt modelId="{BEF5748A-4874-49B7-B3AF-B9C3B2BADCB7}" type="pres">
      <dgm:prSet presAssocID="{D5CBCDF8-0149-4833-85AD-6ABF759AA3BF}" presName="hierChild3" presStyleCnt="0"/>
      <dgm:spPr/>
    </dgm:pt>
    <dgm:pt modelId="{4AEE9585-0FE7-44DC-82ED-55261ECFC7D7}" type="pres">
      <dgm:prSet presAssocID="{FF45531C-428F-48AA-A3D4-D9CE6D125ABD}" presName="hierRoot1" presStyleCnt="0">
        <dgm:presLayoutVars>
          <dgm:hierBranch val="init"/>
        </dgm:presLayoutVars>
      </dgm:prSet>
      <dgm:spPr/>
    </dgm:pt>
    <dgm:pt modelId="{FA7BECB9-D86E-4D25-92CC-19F0F0B2364C}" type="pres">
      <dgm:prSet presAssocID="{FF45531C-428F-48AA-A3D4-D9CE6D125ABD}" presName="rootComposite1" presStyleCnt="0"/>
      <dgm:spPr/>
    </dgm:pt>
    <dgm:pt modelId="{F678E979-230D-4A71-8334-849D2EE746BB}" type="pres">
      <dgm:prSet presAssocID="{FF45531C-428F-48AA-A3D4-D9CE6D125ABD}" presName="rootText1" presStyleLbl="node0" presStyleIdx="3" presStyleCnt="4" custScaleX="105920" custScaleY="98570" custLinFactY="-100000" custLinFactNeighborX="-4107" custLinFactNeighborY="-100427">
        <dgm:presLayoutVars>
          <dgm:chPref val="3"/>
        </dgm:presLayoutVars>
      </dgm:prSet>
      <dgm:spPr/>
    </dgm:pt>
    <dgm:pt modelId="{B40569A5-E835-48E1-949F-F66CA0E6A0F3}" type="pres">
      <dgm:prSet presAssocID="{FF45531C-428F-48AA-A3D4-D9CE6D125ABD}" presName="rootConnector1" presStyleLbl="node1" presStyleIdx="0" presStyleCnt="0"/>
      <dgm:spPr/>
    </dgm:pt>
    <dgm:pt modelId="{E265B8A1-A1FB-45AD-B81B-E4AB8225A16C}" type="pres">
      <dgm:prSet presAssocID="{FF45531C-428F-48AA-A3D4-D9CE6D125ABD}" presName="hierChild2" presStyleCnt="0"/>
      <dgm:spPr/>
    </dgm:pt>
    <dgm:pt modelId="{D2CB8475-36E6-49E8-9E39-DD61DF02BD16}" type="pres">
      <dgm:prSet presAssocID="{FF45531C-428F-48AA-A3D4-D9CE6D125ABD}" presName="hierChild3" presStyleCnt="0"/>
      <dgm:spPr/>
    </dgm:pt>
  </dgm:ptLst>
  <dgm:cxnLst>
    <dgm:cxn modelId="{E7625A0C-1DF4-442E-B460-2E2A9126178B}" type="presOf" srcId="{62AFE3BA-4E5D-440C-BC41-558DDA2DFAA0}" destId="{98B0249C-5949-4E5A-B850-F8820B26C482}" srcOrd="1" destOrd="0" presId="urn:microsoft.com/office/officeart/2005/8/layout/orgChart1"/>
    <dgm:cxn modelId="{E3E28B3A-0CBF-4565-A109-92CA0015279F}" srcId="{A1836C77-82EC-4D51-84E9-5C427BB321D0}" destId="{FF45531C-428F-48AA-A3D4-D9CE6D125ABD}" srcOrd="3" destOrd="0" parTransId="{4BDF8E9A-64BF-4E04-9228-F061C83FB2D2}" sibTransId="{85A5C4DE-9A1B-4D51-9846-34399EC6E014}"/>
    <dgm:cxn modelId="{7DEF175B-74B5-44D7-BECF-6FBEC5BED731}" srcId="{A1836C77-82EC-4D51-84E9-5C427BB321D0}" destId="{62AFE3BA-4E5D-440C-BC41-558DDA2DFAA0}" srcOrd="0" destOrd="0" parTransId="{9A477A36-E991-46AD-BDFA-B8555F6E864C}" sibTransId="{317A560F-EB16-479A-BBC8-022FCC9A83D4}"/>
    <dgm:cxn modelId="{F50FB441-2AC0-421C-8014-ACD256D55DC5}" type="presOf" srcId="{5C2765F0-AC25-4D46-936A-D9C06B1A69F7}" destId="{EC34D096-BE77-4AD7-A2F7-3ADA56FA53F2}" srcOrd="0" destOrd="0" presId="urn:microsoft.com/office/officeart/2005/8/layout/orgChart1"/>
    <dgm:cxn modelId="{D0F5FF46-EF3C-4C50-BB5B-6523CDD2B2D5}" type="presOf" srcId="{FF45531C-428F-48AA-A3D4-D9CE6D125ABD}" destId="{B40569A5-E835-48E1-949F-F66CA0E6A0F3}" srcOrd="1" destOrd="0" presId="urn:microsoft.com/office/officeart/2005/8/layout/orgChart1"/>
    <dgm:cxn modelId="{136BBE82-0F97-4463-A23E-96922E6399EA}" srcId="{A1836C77-82EC-4D51-84E9-5C427BB321D0}" destId="{5C2765F0-AC25-4D46-936A-D9C06B1A69F7}" srcOrd="1" destOrd="0" parTransId="{5935D4BE-E968-4168-8808-5EDCDDA5BFC0}" sibTransId="{38C05109-E18C-4477-A5DA-30AA9443837F}"/>
    <dgm:cxn modelId="{A4CF6584-4D45-4ECE-8234-28338B74E3ED}" type="presOf" srcId="{D5CBCDF8-0149-4833-85AD-6ABF759AA3BF}" destId="{88AC2E99-9C6B-4CA3-9490-3BBBB6953611}" srcOrd="1" destOrd="0" presId="urn:microsoft.com/office/officeart/2005/8/layout/orgChart1"/>
    <dgm:cxn modelId="{B8C6B18C-DE3D-46E7-919D-3827CBCEEA0C}" srcId="{A1836C77-82EC-4D51-84E9-5C427BB321D0}" destId="{D5CBCDF8-0149-4833-85AD-6ABF759AA3BF}" srcOrd="2" destOrd="0" parTransId="{490322FE-B6CD-40E1-B600-58C52E2017D3}" sibTransId="{54B18D09-DD64-4978-85E8-2486E2121583}"/>
    <dgm:cxn modelId="{23A4CEA4-A258-4375-9682-5DFED25582F2}" type="presOf" srcId="{62AFE3BA-4E5D-440C-BC41-558DDA2DFAA0}" destId="{494B9BCD-E553-4E4E-AC63-34EF2E7329E3}" srcOrd="0" destOrd="0" presId="urn:microsoft.com/office/officeart/2005/8/layout/orgChart1"/>
    <dgm:cxn modelId="{F95F6DD1-13F5-4A7D-9CCC-F7DF8C17BB8D}" type="presOf" srcId="{A1836C77-82EC-4D51-84E9-5C427BB321D0}" destId="{AEF0434C-2DD8-4CDE-995F-CE305E31A6C4}" srcOrd="0" destOrd="0" presId="urn:microsoft.com/office/officeart/2005/8/layout/orgChart1"/>
    <dgm:cxn modelId="{F9D593F0-DD4B-48C7-BEA7-D2E0AB1F2DE9}" type="presOf" srcId="{FF45531C-428F-48AA-A3D4-D9CE6D125ABD}" destId="{F678E979-230D-4A71-8334-849D2EE746BB}" srcOrd="0" destOrd="0" presId="urn:microsoft.com/office/officeart/2005/8/layout/orgChart1"/>
    <dgm:cxn modelId="{023EBFF2-1506-453A-A473-570625E23CF2}" type="presOf" srcId="{D5CBCDF8-0149-4833-85AD-6ABF759AA3BF}" destId="{CAA7AA01-A927-4685-8788-A05E2752F612}" srcOrd="0" destOrd="0" presId="urn:microsoft.com/office/officeart/2005/8/layout/orgChart1"/>
    <dgm:cxn modelId="{23DFE2F9-DB8C-4AA1-B8FC-98864119ECED}" type="presOf" srcId="{5C2765F0-AC25-4D46-936A-D9C06B1A69F7}" destId="{6C8C4A2B-5DD2-4604-A23B-AFFD58A1114F}" srcOrd="1" destOrd="0" presId="urn:microsoft.com/office/officeart/2005/8/layout/orgChart1"/>
    <dgm:cxn modelId="{D18F4308-39C3-46AD-B12A-CEBA9D8BD007}" type="presParOf" srcId="{AEF0434C-2DD8-4CDE-995F-CE305E31A6C4}" destId="{3D962B15-5048-4B51-92E4-F85D5F97FDE4}" srcOrd="0" destOrd="0" presId="urn:microsoft.com/office/officeart/2005/8/layout/orgChart1"/>
    <dgm:cxn modelId="{71061008-FA80-42B5-B67C-83C0AAA249B0}" type="presParOf" srcId="{3D962B15-5048-4B51-92E4-F85D5F97FDE4}" destId="{D650B7E9-CA27-43C0-8457-53821DBD833D}" srcOrd="0" destOrd="0" presId="urn:microsoft.com/office/officeart/2005/8/layout/orgChart1"/>
    <dgm:cxn modelId="{B7DE1B55-1808-41FE-8D24-E706DE069F61}" type="presParOf" srcId="{D650B7E9-CA27-43C0-8457-53821DBD833D}" destId="{494B9BCD-E553-4E4E-AC63-34EF2E7329E3}" srcOrd="0" destOrd="0" presId="urn:microsoft.com/office/officeart/2005/8/layout/orgChart1"/>
    <dgm:cxn modelId="{7D031DBF-7C7C-418B-A970-D83A43786C61}" type="presParOf" srcId="{D650B7E9-CA27-43C0-8457-53821DBD833D}" destId="{98B0249C-5949-4E5A-B850-F8820B26C482}" srcOrd="1" destOrd="0" presId="urn:microsoft.com/office/officeart/2005/8/layout/orgChart1"/>
    <dgm:cxn modelId="{17C599AC-CC69-4DEB-BAE6-65A7A50C058B}" type="presParOf" srcId="{3D962B15-5048-4B51-92E4-F85D5F97FDE4}" destId="{F13E93DB-F65A-49A3-ABAF-318B70FF768F}" srcOrd="1" destOrd="0" presId="urn:microsoft.com/office/officeart/2005/8/layout/orgChart1"/>
    <dgm:cxn modelId="{C06E2958-A975-48C0-97FF-498FBA441881}" type="presParOf" srcId="{3D962B15-5048-4B51-92E4-F85D5F97FDE4}" destId="{9216FBD1-AC84-44CE-AB7D-209A3FC04D9A}" srcOrd="2" destOrd="0" presId="urn:microsoft.com/office/officeart/2005/8/layout/orgChart1"/>
    <dgm:cxn modelId="{34D9D9E2-6480-4533-B38A-79F45320E177}" type="presParOf" srcId="{AEF0434C-2DD8-4CDE-995F-CE305E31A6C4}" destId="{20D4D349-5AC3-4946-95CE-1484CF650E8C}" srcOrd="1" destOrd="0" presId="urn:microsoft.com/office/officeart/2005/8/layout/orgChart1"/>
    <dgm:cxn modelId="{057EF10B-F674-4DA7-97B0-F1C2BA663974}" type="presParOf" srcId="{20D4D349-5AC3-4946-95CE-1484CF650E8C}" destId="{9A1C71CC-87E8-4773-8A94-29650F2DA073}" srcOrd="0" destOrd="0" presId="urn:microsoft.com/office/officeart/2005/8/layout/orgChart1"/>
    <dgm:cxn modelId="{D12E38C1-2808-4F83-B616-F203B3392D7D}" type="presParOf" srcId="{9A1C71CC-87E8-4773-8A94-29650F2DA073}" destId="{EC34D096-BE77-4AD7-A2F7-3ADA56FA53F2}" srcOrd="0" destOrd="0" presId="urn:microsoft.com/office/officeart/2005/8/layout/orgChart1"/>
    <dgm:cxn modelId="{D0997B9E-970E-4E08-AB85-577E30304551}" type="presParOf" srcId="{9A1C71CC-87E8-4773-8A94-29650F2DA073}" destId="{6C8C4A2B-5DD2-4604-A23B-AFFD58A1114F}" srcOrd="1" destOrd="0" presId="urn:microsoft.com/office/officeart/2005/8/layout/orgChart1"/>
    <dgm:cxn modelId="{B27D20D8-FDB1-40B8-B411-5B8479DD886A}" type="presParOf" srcId="{20D4D349-5AC3-4946-95CE-1484CF650E8C}" destId="{7FC51757-64E9-4520-80CF-9D28756A22D6}" srcOrd="1" destOrd="0" presId="urn:microsoft.com/office/officeart/2005/8/layout/orgChart1"/>
    <dgm:cxn modelId="{DB0F9E7F-844B-4653-93D0-5B22250F4552}" type="presParOf" srcId="{20D4D349-5AC3-4946-95CE-1484CF650E8C}" destId="{D11CDCF2-FF91-4946-B210-7C36605F0B0D}" srcOrd="2" destOrd="0" presId="urn:microsoft.com/office/officeart/2005/8/layout/orgChart1"/>
    <dgm:cxn modelId="{58CB9CF5-11C5-4411-A9F9-3CCFB21742F4}" type="presParOf" srcId="{AEF0434C-2DD8-4CDE-995F-CE305E31A6C4}" destId="{1BF50E6F-026B-479B-B60D-F23719CEAD2D}" srcOrd="2" destOrd="0" presId="urn:microsoft.com/office/officeart/2005/8/layout/orgChart1"/>
    <dgm:cxn modelId="{BF361061-8006-4293-8DA5-03D13D8770C8}" type="presParOf" srcId="{1BF50E6F-026B-479B-B60D-F23719CEAD2D}" destId="{1C0216C1-8C89-44BA-8FD7-C0F13D4B638D}" srcOrd="0" destOrd="0" presId="urn:microsoft.com/office/officeart/2005/8/layout/orgChart1"/>
    <dgm:cxn modelId="{16702F36-9469-466A-99EF-2166AFB90400}" type="presParOf" srcId="{1C0216C1-8C89-44BA-8FD7-C0F13D4B638D}" destId="{CAA7AA01-A927-4685-8788-A05E2752F612}" srcOrd="0" destOrd="0" presId="urn:microsoft.com/office/officeart/2005/8/layout/orgChart1"/>
    <dgm:cxn modelId="{BD8A5A11-7474-40D8-9D97-887914B7A9EC}" type="presParOf" srcId="{1C0216C1-8C89-44BA-8FD7-C0F13D4B638D}" destId="{88AC2E99-9C6B-4CA3-9490-3BBBB6953611}" srcOrd="1" destOrd="0" presId="urn:microsoft.com/office/officeart/2005/8/layout/orgChart1"/>
    <dgm:cxn modelId="{2198BA91-2D06-485B-831E-D67F8BC293AF}" type="presParOf" srcId="{1BF50E6F-026B-479B-B60D-F23719CEAD2D}" destId="{9FF3AF59-531D-450A-8A9D-FBF4475F70BE}" srcOrd="1" destOrd="0" presId="urn:microsoft.com/office/officeart/2005/8/layout/orgChart1"/>
    <dgm:cxn modelId="{4AB55F8F-1268-4D9F-88C6-EA55609FCA12}" type="presParOf" srcId="{1BF50E6F-026B-479B-B60D-F23719CEAD2D}" destId="{BEF5748A-4874-49B7-B3AF-B9C3B2BADCB7}" srcOrd="2" destOrd="0" presId="urn:microsoft.com/office/officeart/2005/8/layout/orgChart1"/>
    <dgm:cxn modelId="{B44A83DD-37A6-4C8B-BF55-24EDD3414A5D}" type="presParOf" srcId="{AEF0434C-2DD8-4CDE-995F-CE305E31A6C4}" destId="{4AEE9585-0FE7-44DC-82ED-55261ECFC7D7}" srcOrd="3" destOrd="0" presId="urn:microsoft.com/office/officeart/2005/8/layout/orgChart1"/>
    <dgm:cxn modelId="{167DDF8B-68D6-4315-9BD5-84AC112C6788}" type="presParOf" srcId="{4AEE9585-0FE7-44DC-82ED-55261ECFC7D7}" destId="{FA7BECB9-D86E-4D25-92CC-19F0F0B2364C}" srcOrd="0" destOrd="0" presId="urn:microsoft.com/office/officeart/2005/8/layout/orgChart1"/>
    <dgm:cxn modelId="{AAA9DC2F-2C26-49F8-948F-569A9CABAB05}" type="presParOf" srcId="{FA7BECB9-D86E-4D25-92CC-19F0F0B2364C}" destId="{F678E979-230D-4A71-8334-849D2EE746BB}" srcOrd="0" destOrd="0" presId="urn:microsoft.com/office/officeart/2005/8/layout/orgChart1"/>
    <dgm:cxn modelId="{A6479030-94A1-4B0C-9D9D-67DAA8E94872}" type="presParOf" srcId="{FA7BECB9-D86E-4D25-92CC-19F0F0B2364C}" destId="{B40569A5-E835-48E1-949F-F66CA0E6A0F3}" srcOrd="1" destOrd="0" presId="urn:microsoft.com/office/officeart/2005/8/layout/orgChart1"/>
    <dgm:cxn modelId="{8DBE6A03-E692-4B7C-912A-A07261FF9021}" type="presParOf" srcId="{4AEE9585-0FE7-44DC-82ED-55261ECFC7D7}" destId="{E265B8A1-A1FB-45AD-B81B-E4AB8225A16C}" srcOrd="1" destOrd="0" presId="urn:microsoft.com/office/officeart/2005/8/layout/orgChart1"/>
    <dgm:cxn modelId="{D6DEF6F7-7102-4D8B-9822-C4C96929DE21}" type="presParOf" srcId="{4AEE9585-0FE7-44DC-82ED-55261ECFC7D7}" destId="{D2CB8475-36E6-49E8-9E39-DD61DF02BD16}"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A1836C77-82EC-4D51-84E9-5C427BB321D0}" type="doc">
      <dgm:prSet loTypeId="urn:microsoft.com/office/officeart/2005/8/layout/orgChart1" loCatId="hierarchy" qsTypeId="urn:microsoft.com/office/officeart/2005/8/quickstyle/simple1" qsCatId="simple" csTypeId="urn:microsoft.com/office/officeart/2005/8/colors/accent1_2" csCatId="accent1" phldr="1"/>
      <dgm:spPr/>
      <dgm:t>
        <a:bodyPr/>
        <a:lstStyle/>
        <a:p>
          <a:endParaRPr lang="en-US"/>
        </a:p>
      </dgm:t>
    </dgm:pt>
    <dgm:pt modelId="{D5CBCDF8-0149-4833-85AD-6ABF759AA3BF}">
      <dgm:prSet phldrT="[Text]" custT="1"/>
      <dgm:spPr>
        <a:solidFill>
          <a:srgbClr val="0D4D6E"/>
        </a:solidFill>
        <a:ln>
          <a:solidFill>
            <a:schemeClr val="tx1"/>
          </a:solidFill>
        </a:ln>
      </dgm:spPr>
      <dgm:t>
        <a:bodyPr/>
        <a:lstStyle/>
        <a:p>
          <a:r>
            <a:rPr lang="en-US" sz="2000" dirty="0">
              <a:latin typeface="Arial" panose="020B0604020202020204" pitchFamily="34" charset="0"/>
              <a:cs typeface="Arial" panose="020B0604020202020204" pitchFamily="34" charset="0"/>
            </a:rPr>
            <a:t>Limited Source Requirements</a:t>
          </a:r>
        </a:p>
      </dgm:t>
    </dgm:pt>
    <dgm:pt modelId="{54B18D09-DD64-4978-85E8-2486E2121583}" type="sibTrans" cxnId="{B8C6B18C-DE3D-46E7-919D-3827CBCEEA0C}">
      <dgm:prSet/>
      <dgm:spPr/>
      <dgm:t>
        <a:bodyPr/>
        <a:lstStyle/>
        <a:p>
          <a:endParaRPr lang="en-US"/>
        </a:p>
      </dgm:t>
    </dgm:pt>
    <dgm:pt modelId="{490322FE-B6CD-40E1-B600-58C52E2017D3}" type="parTrans" cxnId="{B8C6B18C-DE3D-46E7-919D-3827CBCEEA0C}">
      <dgm:prSet/>
      <dgm:spPr/>
      <dgm:t>
        <a:bodyPr/>
        <a:lstStyle/>
        <a:p>
          <a:endParaRPr lang="en-US"/>
        </a:p>
      </dgm:t>
    </dgm:pt>
    <dgm:pt modelId="{5C2765F0-AC25-4D46-936A-D9C06B1A69F7}">
      <dgm:prSet phldrT="[Text]" custT="1"/>
      <dgm:spPr>
        <a:solidFill>
          <a:srgbClr val="0D4D6E"/>
        </a:solidFill>
        <a:ln>
          <a:solidFill>
            <a:schemeClr val="tx1"/>
          </a:solidFill>
        </a:ln>
      </dgm:spPr>
      <dgm:t>
        <a:bodyPr/>
        <a:lstStyle/>
        <a:p>
          <a:pPr marL="0" marR="0" lvl="0" indent="0" defTabSz="914400" eaLnBrk="1" fontAlgn="auto" latinLnBrk="0" hangingPunct="1">
            <a:lnSpc>
              <a:spcPct val="100000"/>
            </a:lnSpc>
            <a:spcBef>
              <a:spcPts val="0"/>
            </a:spcBef>
            <a:spcAft>
              <a:spcPts val="0"/>
            </a:spcAft>
            <a:buClrTx/>
            <a:buSzTx/>
            <a:buFontTx/>
            <a:buNone/>
            <a:tabLst/>
            <a:defRPr/>
          </a:pPr>
          <a:endParaRPr lang="en-US" sz="2000" dirty="0"/>
        </a:p>
        <a:p>
          <a:pPr marL="0" marR="0" lvl="0" indent="0" defTabSz="914400" eaLnBrk="1" fontAlgn="auto" latinLnBrk="0" hangingPunct="1">
            <a:lnSpc>
              <a:spcPct val="100000"/>
            </a:lnSpc>
            <a:spcBef>
              <a:spcPts val="0"/>
            </a:spcBef>
            <a:spcAft>
              <a:spcPts val="0"/>
            </a:spcAft>
            <a:buClrTx/>
            <a:buSzTx/>
            <a:buFontTx/>
            <a:buNone/>
            <a:tabLst/>
            <a:defRPr/>
          </a:pPr>
          <a:r>
            <a:rPr lang="en-US" sz="2000" dirty="0">
              <a:latin typeface="Arial" panose="020B0604020202020204" pitchFamily="34" charset="0"/>
              <a:cs typeface="Arial" panose="020B0604020202020204" pitchFamily="34" charset="0"/>
            </a:rPr>
            <a:t>Competitive Requirements Valued </a:t>
          </a:r>
          <a:r>
            <a:rPr lang="en-US" sz="2000" b="1" u="sng" dirty="0">
              <a:latin typeface="Arial" panose="020B0604020202020204" pitchFamily="34" charset="0"/>
              <a:cs typeface="Arial" panose="020B0604020202020204" pitchFamily="34" charset="0"/>
            </a:rPr>
            <a:t>at or above </a:t>
          </a:r>
          <a:r>
            <a:rPr lang="en-US" sz="2000" dirty="0">
              <a:latin typeface="Arial" panose="020B0604020202020204" pitchFamily="34" charset="0"/>
              <a:cs typeface="Arial" panose="020B0604020202020204" pitchFamily="34" charset="0"/>
            </a:rPr>
            <a:t>the SAT</a:t>
          </a:r>
        </a:p>
        <a:p>
          <a:pPr marL="0" lvl="0" defTabSz="889000">
            <a:lnSpc>
              <a:spcPct val="90000"/>
            </a:lnSpc>
            <a:spcBef>
              <a:spcPct val="0"/>
            </a:spcBef>
            <a:spcAft>
              <a:spcPct val="35000"/>
            </a:spcAft>
            <a:buNone/>
          </a:pPr>
          <a:endParaRPr lang="en-US" sz="2000" dirty="0"/>
        </a:p>
      </dgm:t>
    </dgm:pt>
    <dgm:pt modelId="{38C05109-E18C-4477-A5DA-30AA9443837F}" type="sibTrans" cxnId="{136BBE82-0F97-4463-A23E-96922E6399EA}">
      <dgm:prSet/>
      <dgm:spPr/>
      <dgm:t>
        <a:bodyPr/>
        <a:lstStyle/>
        <a:p>
          <a:endParaRPr lang="en-US"/>
        </a:p>
      </dgm:t>
    </dgm:pt>
    <dgm:pt modelId="{5935D4BE-E968-4168-8808-5EDCDDA5BFC0}" type="parTrans" cxnId="{136BBE82-0F97-4463-A23E-96922E6399EA}">
      <dgm:prSet/>
      <dgm:spPr/>
      <dgm:t>
        <a:bodyPr/>
        <a:lstStyle/>
        <a:p>
          <a:endParaRPr lang="en-US"/>
        </a:p>
      </dgm:t>
    </dgm:pt>
    <dgm:pt modelId="{62AFE3BA-4E5D-440C-BC41-558DDA2DFAA0}">
      <dgm:prSet phldrT="[Text]" custT="1"/>
      <dgm:spPr>
        <a:solidFill>
          <a:srgbClr val="0D4D6E"/>
        </a:solidFill>
        <a:ln>
          <a:solidFill>
            <a:schemeClr val="tx1"/>
          </a:solidFill>
        </a:ln>
      </dgm:spPr>
      <dgm:t>
        <a:bodyPr/>
        <a:lstStyle/>
        <a:p>
          <a:r>
            <a:rPr lang="en-US" sz="2000" dirty="0">
              <a:latin typeface="Arial" panose="020B0604020202020204" pitchFamily="34" charset="0"/>
              <a:cs typeface="Arial" panose="020B0604020202020204" pitchFamily="34" charset="0"/>
            </a:rPr>
            <a:t>Competitive Requirements Valued </a:t>
          </a:r>
          <a:r>
            <a:rPr lang="en-US" sz="2000" b="1" u="sng" dirty="0">
              <a:latin typeface="Arial" panose="020B0604020202020204" pitchFamily="34" charset="0"/>
              <a:cs typeface="Arial" panose="020B0604020202020204" pitchFamily="34" charset="0"/>
            </a:rPr>
            <a:t>under</a:t>
          </a:r>
          <a:r>
            <a:rPr lang="en-US" sz="2000" dirty="0">
              <a:latin typeface="Arial" panose="020B0604020202020204" pitchFamily="34" charset="0"/>
              <a:cs typeface="Arial" panose="020B0604020202020204" pitchFamily="34" charset="0"/>
            </a:rPr>
            <a:t> the SAT</a:t>
          </a:r>
        </a:p>
      </dgm:t>
    </dgm:pt>
    <dgm:pt modelId="{317A560F-EB16-479A-BBC8-022FCC9A83D4}" type="sibTrans" cxnId="{7DEF175B-74B5-44D7-BECF-6FBEC5BED731}">
      <dgm:prSet/>
      <dgm:spPr/>
      <dgm:t>
        <a:bodyPr/>
        <a:lstStyle/>
        <a:p>
          <a:endParaRPr lang="en-US"/>
        </a:p>
      </dgm:t>
    </dgm:pt>
    <dgm:pt modelId="{9A477A36-E991-46AD-BDFA-B8555F6E864C}" type="parTrans" cxnId="{7DEF175B-74B5-44D7-BECF-6FBEC5BED731}">
      <dgm:prSet/>
      <dgm:spPr/>
      <dgm:t>
        <a:bodyPr/>
        <a:lstStyle/>
        <a:p>
          <a:endParaRPr lang="en-US"/>
        </a:p>
      </dgm:t>
    </dgm:pt>
    <dgm:pt modelId="{AEF0434C-2DD8-4CDE-995F-CE305E31A6C4}" type="pres">
      <dgm:prSet presAssocID="{A1836C77-82EC-4D51-84E9-5C427BB321D0}" presName="hierChild1" presStyleCnt="0">
        <dgm:presLayoutVars>
          <dgm:orgChart val="1"/>
          <dgm:chPref val="1"/>
          <dgm:dir/>
          <dgm:animOne val="branch"/>
          <dgm:animLvl val="lvl"/>
          <dgm:resizeHandles/>
        </dgm:presLayoutVars>
      </dgm:prSet>
      <dgm:spPr/>
    </dgm:pt>
    <dgm:pt modelId="{3D962B15-5048-4B51-92E4-F85D5F97FDE4}" type="pres">
      <dgm:prSet presAssocID="{62AFE3BA-4E5D-440C-BC41-558DDA2DFAA0}" presName="hierRoot1" presStyleCnt="0">
        <dgm:presLayoutVars>
          <dgm:hierBranch val="init"/>
        </dgm:presLayoutVars>
      </dgm:prSet>
      <dgm:spPr/>
    </dgm:pt>
    <dgm:pt modelId="{D650B7E9-CA27-43C0-8457-53821DBD833D}" type="pres">
      <dgm:prSet presAssocID="{62AFE3BA-4E5D-440C-BC41-558DDA2DFAA0}" presName="rootComposite1" presStyleCnt="0"/>
      <dgm:spPr/>
    </dgm:pt>
    <dgm:pt modelId="{494B9BCD-E553-4E4E-AC63-34EF2E7329E3}" type="pres">
      <dgm:prSet presAssocID="{62AFE3BA-4E5D-440C-BC41-558DDA2DFAA0}" presName="rootText1" presStyleLbl="node0" presStyleIdx="0" presStyleCnt="3" custScaleX="104621" custScaleY="98380" custLinFactY="-100000" custLinFactNeighborX="7615" custLinFactNeighborY="-101580">
        <dgm:presLayoutVars>
          <dgm:chPref val="3"/>
        </dgm:presLayoutVars>
      </dgm:prSet>
      <dgm:spPr/>
    </dgm:pt>
    <dgm:pt modelId="{98B0249C-5949-4E5A-B850-F8820B26C482}" type="pres">
      <dgm:prSet presAssocID="{62AFE3BA-4E5D-440C-BC41-558DDA2DFAA0}" presName="rootConnector1" presStyleLbl="node1" presStyleIdx="0" presStyleCnt="0"/>
      <dgm:spPr/>
    </dgm:pt>
    <dgm:pt modelId="{F13E93DB-F65A-49A3-ABAF-318B70FF768F}" type="pres">
      <dgm:prSet presAssocID="{62AFE3BA-4E5D-440C-BC41-558DDA2DFAA0}" presName="hierChild2" presStyleCnt="0"/>
      <dgm:spPr/>
    </dgm:pt>
    <dgm:pt modelId="{9216FBD1-AC84-44CE-AB7D-209A3FC04D9A}" type="pres">
      <dgm:prSet presAssocID="{62AFE3BA-4E5D-440C-BC41-558DDA2DFAA0}" presName="hierChild3" presStyleCnt="0"/>
      <dgm:spPr/>
    </dgm:pt>
    <dgm:pt modelId="{20D4D349-5AC3-4946-95CE-1484CF650E8C}" type="pres">
      <dgm:prSet presAssocID="{5C2765F0-AC25-4D46-936A-D9C06B1A69F7}" presName="hierRoot1" presStyleCnt="0">
        <dgm:presLayoutVars>
          <dgm:hierBranch val="init"/>
        </dgm:presLayoutVars>
      </dgm:prSet>
      <dgm:spPr/>
    </dgm:pt>
    <dgm:pt modelId="{9A1C71CC-87E8-4773-8A94-29650F2DA073}" type="pres">
      <dgm:prSet presAssocID="{5C2765F0-AC25-4D46-936A-D9C06B1A69F7}" presName="rootComposite1" presStyleCnt="0"/>
      <dgm:spPr/>
    </dgm:pt>
    <dgm:pt modelId="{EC34D096-BE77-4AD7-A2F7-3ADA56FA53F2}" type="pres">
      <dgm:prSet presAssocID="{5C2765F0-AC25-4D46-936A-D9C06B1A69F7}" presName="rootText1" presStyleLbl="node0" presStyleIdx="1" presStyleCnt="3" custScaleX="112794" custScaleY="98379" custLinFactY="-100000" custLinFactNeighborX="4444" custLinFactNeighborY="-101580">
        <dgm:presLayoutVars>
          <dgm:chPref val="3"/>
        </dgm:presLayoutVars>
      </dgm:prSet>
      <dgm:spPr/>
    </dgm:pt>
    <dgm:pt modelId="{6C8C4A2B-5DD2-4604-A23B-AFFD58A1114F}" type="pres">
      <dgm:prSet presAssocID="{5C2765F0-AC25-4D46-936A-D9C06B1A69F7}" presName="rootConnector1" presStyleLbl="node1" presStyleIdx="0" presStyleCnt="0"/>
      <dgm:spPr/>
    </dgm:pt>
    <dgm:pt modelId="{7FC51757-64E9-4520-80CF-9D28756A22D6}" type="pres">
      <dgm:prSet presAssocID="{5C2765F0-AC25-4D46-936A-D9C06B1A69F7}" presName="hierChild2" presStyleCnt="0"/>
      <dgm:spPr/>
    </dgm:pt>
    <dgm:pt modelId="{D11CDCF2-FF91-4946-B210-7C36605F0B0D}" type="pres">
      <dgm:prSet presAssocID="{5C2765F0-AC25-4D46-936A-D9C06B1A69F7}" presName="hierChild3" presStyleCnt="0"/>
      <dgm:spPr/>
    </dgm:pt>
    <dgm:pt modelId="{1BF50E6F-026B-479B-B60D-F23719CEAD2D}" type="pres">
      <dgm:prSet presAssocID="{D5CBCDF8-0149-4833-85AD-6ABF759AA3BF}" presName="hierRoot1" presStyleCnt="0">
        <dgm:presLayoutVars>
          <dgm:hierBranch val="init"/>
        </dgm:presLayoutVars>
      </dgm:prSet>
      <dgm:spPr/>
    </dgm:pt>
    <dgm:pt modelId="{1C0216C1-8C89-44BA-8FD7-C0F13D4B638D}" type="pres">
      <dgm:prSet presAssocID="{D5CBCDF8-0149-4833-85AD-6ABF759AA3BF}" presName="rootComposite1" presStyleCnt="0"/>
      <dgm:spPr/>
    </dgm:pt>
    <dgm:pt modelId="{CAA7AA01-A927-4685-8788-A05E2752F612}" type="pres">
      <dgm:prSet presAssocID="{D5CBCDF8-0149-4833-85AD-6ABF759AA3BF}" presName="rootText1" presStyleLbl="node0" presStyleIdx="2" presStyleCnt="3" custScaleY="98569" custLinFactY="-100000" custLinFactNeighborX="1503" custLinFactNeighborY="-101580">
        <dgm:presLayoutVars>
          <dgm:chPref val="3"/>
        </dgm:presLayoutVars>
      </dgm:prSet>
      <dgm:spPr/>
    </dgm:pt>
    <dgm:pt modelId="{88AC2E99-9C6B-4CA3-9490-3BBBB6953611}" type="pres">
      <dgm:prSet presAssocID="{D5CBCDF8-0149-4833-85AD-6ABF759AA3BF}" presName="rootConnector1" presStyleLbl="node1" presStyleIdx="0" presStyleCnt="0"/>
      <dgm:spPr/>
    </dgm:pt>
    <dgm:pt modelId="{9FF3AF59-531D-450A-8A9D-FBF4475F70BE}" type="pres">
      <dgm:prSet presAssocID="{D5CBCDF8-0149-4833-85AD-6ABF759AA3BF}" presName="hierChild2" presStyleCnt="0"/>
      <dgm:spPr/>
    </dgm:pt>
    <dgm:pt modelId="{BEF5748A-4874-49B7-B3AF-B9C3B2BADCB7}" type="pres">
      <dgm:prSet presAssocID="{D5CBCDF8-0149-4833-85AD-6ABF759AA3BF}" presName="hierChild3" presStyleCnt="0"/>
      <dgm:spPr/>
    </dgm:pt>
  </dgm:ptLst>
  <dgm:cxnLst>
    <dgm:cxn modelId="{E7625A0C-1DF4-442E-B460-2E2A9126178B}" type="presOf" srcId="{62AFE3BA-4E5D-440C-BC41-558DDA2DFAA0}" destId="{98B0249C-5949-4E5A-B850-F8820B26C482}" srcOrd="1" destOrd="0" presId="urn:microsoft.com/office/officeart/2005/8/layout/orgChart1"/>
    <dgm:cxn modelId="{7DEF175B-74B5-44D7-BECF-6FBEC5BED731}" srcId="{A1836C77-82EC-4D51-84E9-5C427BB321D0}" destId="{62AFE3BA-4E5D-440C-BC41-558DDA2DFAA0}" srcOrd="0" destOrd="0" parTransId="{9A477A36-E991-46AD-BDFA-B8555F6E864C}" sibTransId="{317A560F-EB16-479A-BBC8-022FCC9A83D4}"/>
    <dgm:cxn modelId="{F50FB441-2AC0-421C-8014-ACD256D55DC5}" type="presOf" srcId="{5C2765F0-AC25-4D46-936A-D9C06B1A69F7}" destId="{EC34D096-BE77-4AD7-A2F7-3ADA56FA53F2}" srcOrd="0" destOrd="0" presId="urn:microsoft.com/office/officeart/2005/8/layout/orgChart1"/>
    <dgm:cxn modelId="{136BBE82-0F97-4463-A23E-96922E6399EA}" srcId="{A1836C77-82EC-4D51-84E9-5C427BB321D0}" destId="{5C2765F0-AC25-4D46-936A-D9C06B1A69F7}" srcOrd="1" destOrd="0" parTransId="{5935D4BE-E968-4168-8808-5EDCDDA5BFC0}" sibTransId="{38C05109-E18C-4477-A5DA-30AA9443837F}"/>
    <dgm:cxn modelId="{A4CF6584-4D45-4ECE-8234-28338B74E3ED}" type="presOf" srcId="{D5CBCDF8-0149-4833-85AD-6ABF759AA3BF}" destId="{88AC2E99-9C6B-4CA3-9490-3BBBB6953611}" srcOrd="1" destOrd="0" presId="urn:microsoft.com/office/officeart/2005/8/layout/orgChart1"/>
    <dgm:cxn modelId="{B8C6B18C-DE3D-46E7-919D-3827CBCEEA0C}" srcId="{A1836C77-82EC-4D51-84E9-5C427BB321D0}" destId="{D5CBCDF8-0149-4833-85AD-6ABF759AA3BF}" srcOrd="2" destOrd="0" parTransId="{490322FE-B6CD-40E1-B600-58C52E2017D3}" sibTransId="{54B18D09-DD64-4978-85E8-2486E2121583}"/>
    <dgm:cxn modelId="{23A4CEA4-A258-4375-9682-5DFED25582F2}" type="presOf" srcId="{62AFE3BA-4E5D-440C-BC41-558DDA2DFAA0}" destId="{494B9BCD-E553-4E4E-AC63-34EF2E7329E3}" srcOrd="0" destOrd="0" presId="urn:microsoft.com/office/officeart/2005/8/layout/orgChart1"/>
    <dgm:cxn modelId="{F95F6DD1-13F5-4A7D-9CCC-F7DF8C17BB8D}" type="presOf" srcId="{A1836C77-82EC-4D51-84E9-5C427BB321D0}" destId="{AEF0434C-2DD8-4CDE-995F-CE305E31A6C4}" srcOrd="0" destOrd="0" presId="urn:microsoft.com/office/officeart/2005/8/layout/orgChart1"/>
    <dgm:cxn modelId="{023EBFF2-1506-453A-A473-570625E23CF2}" type="presOf" srcId="{D5CBCDF8-0149-4833-85AD-6ABF759AA3BF}" destId="{CAA7AA01-A927-4685-8788-A05E2752F612}" srcOrd="0" destOrd="0" presId="urn:microsoft.com/office/officeart/2005/8/layout/orgChart1"/>
    <dgm:cxn modelId="{23DFE2F9-DB8C-4AA1-B8FC-98864119ECED}" type="presOf" srcId="{5C2765F0-AC25-4D46-936A-D9C06B1A69F7}" destId="{6C8C4A2B-5DD2-4604-A23B-AFFD58A1114F}" srcOrd="1" destOrd="0" presId="urn:microsoft.com/office/officeart/2005/8/layout/orgChart1"/>
    <dgm:cxn modelId="{D18F4308-39C3-46AD-B12A-CEBA9D8BD007}" type="presParOf" srcId="{AEF0434C-2DD8-4CDE-995F-CE305E31A6C4}" destId="{3D962B15-5048-4B51-92E4-F85D5F97FDE4}" srcOrd="0" destOrd="0" presId="urn:microsoft.com/office/officeart/2005/8/layout/orgChart1"/>
    <dgm:cxn modelId="{71061008-FA80-42B5-B67C-83C0AAA249B0}" type="presParOf" srcId="{3D962B15-5048-4B51-92E4-F85D5F97FDE4}" destId="{D650B7E9-CA27-43C0-8457-53821DBD833D}" srcOrd="0" destOrd="0" presId="urn:microsoft.com/office/officeart/2005/8/layout/orgChart1"/>
    <dgm:cxn modelId="{B7DE1B55-1808-41FE-8D24-E706DE069F61}" type="presParOf" srcId="{D650B7E9-CA27-43C0-8457-53821DBD833D}" destId="{494B9BCD-E553-4E4E-AC63-34EF2E7329E3}" srcOrd="0" destOrd="0" presId="urn:microsoft.com/office/officeart/2005/8/layout/orgChart1"/>
    <dgm:cxn modelId="{7D031DBF-7C7C-418B-A970-D83A43786C61}" type="presParOf" srcId="{D650B7E9-CA27-43C0-8457-53821DBD833D}" destId="{98B0249C-5949-4E5A-B850-F8820B26C482}" srcOrd="1" destOrd="0" presId="urn:microsoft.com/office/officeart/2005/8/layout/orgChart1"/>
    <dgm:cxn modelId="{17C599AC-CC69-4DEB-BAE6-65A7A50C058B}" type="presParOf" srcId="{3D962B15-5048-4B51-92E4-F85D5F97FDE4}" destId="{F13E93DB-F65A-49A3-ABAF-318B70FF768F}" srcOrd="1" destOrd="0" presId="urn:microsoft.com/office/officeart/2005/8/layout/orgChart1"/>
    <dgm:cxn modelId="{C06E2958-A975-48C0-97FF-498FBA441881}" type="presParOf" srcId="{3D962B15-5048-4B51-92E4-F85D5F97FDE4}" destId="{9216FBD1-AC84-44CE-AB7D-209A3FC04D9A}" srcOrd="2" destOrd="0" presId="urn:microsoft.com/office/officeart/2005/8/layout/orgChart1"/>
    <dgm:cxn modelId="{34D9D9E2-6480-4533-B38A-79F45320E177}" type="presParOf" srcId="{AEF0434C-2DD8-4CDE-995F-CE305E31A6C4}" destId="{20D4D349-5AC3-4946-95CE-1484CF650E8C}" srcOrd="1" destOrd="0" presId="urn:microsoft.com/office/officeart/2005/8/layout/orgChart1"/>
    <dgm:cxn modelId="{057EF10B-F674-4DA7-97B0-F1C2BA663974}" type="presParOf" srcId="{20D4D349-5AC3-4946-95CE-1484CF650E8C}" destId="{9A1C71CC-87E8-4773-8A94-29650F2DA073}" srcOrd="0" destOrd="0" presId="urn:microsoft.com/office/officeart/2005/8/layout/orgChart1"/>
    <dgm:cxn modelId="{D12E38C1-2808-4F83-B616-F203B3392D7D}" type="presParOf" srcId="{9A1C71CC-87E8-4773-8A94-29650F2DA073}" destId="{EC34D096-BE77-4AD7-A2F7-3ADA56FA53F2}" srcOrd="0" destOrd="0" presId="urn:microsoft.com/office/officeart/2005/8/layout/orgChart1"/>
    <dgm:cxn modelId="{D0997B9E-970E-4E08-AB85-577E30304551}" type="presParOf" srcId="{9A1C71CC-87E8-4773-8A94-29650F2DA073}" destId="{6C8C4A2B-5DD2-4604-A23B-AFFD58A1114F}" srcOrd="1" destOrd="0" presId="urn:microsoft.com/office/officeart/2005/8/layout/orgChart1"/>
    <dgm:cxn modelId="{B27D20D8-FDB1-40B8-B411-5B8479DD886A}" type="presParOf" srcId="{20D4D349-5AC3-4946-95CE-1484CF650E8C}" destId="{7FC51757-64E9-4520-80CF-9D28756A22D6}" srcOrd="1" destOrd="0" presId="urn:microsoft.com/office/officeart/2005/8/layout/orgChart1"/>
    <dgm:cxn modelId="{DB0F9E7F-844B-4653-93D0-5B22250F4552}" type="presParOf" srcId="{20D4D349-5AC3-4946-95CE-1484CF650E8C}" destId="{D11CDCF2-FF91-4946-B210-7C36605F0B0D}" srcOrd="2" destOrd="0" presId="urn:microsoft.com/office/officeart/2005/8/layout/orgChart1"/>
    <dgm:cxn modelId="{58CB9CF5-11C5-4411-A9F9-3CCFB21742F4}" type="presParOf" srcId="{AEF0434C-2DD8-4CDE-995F-CE305E31A6C4}" destId="{1BF50E6F-026B-479B-B60D-F23719CEAD2D}" srcOrd="2" destOrd="0" presId="urn:microsoft.com/office/officeart/2005/8/layout/orgChart1"/>
    <dgm:cxn modelId="{BF361061-8006-4293-8DA5-03D13D8770C8}" type="presParOf" srcId="{1BF50E6F-026B-479B-B60D-F23719CEAD2D}" destId="{1C0216C1-8C89-44BA-8FD7-C0F13D4B638D}" srcOrd="0" destOrd="0" presId="urn:microsoft.com/office/officeart/2005/8/layout/orgChart1"/>
    <dgm:cxn modelId="{16702F36-9469-466A-99EF-2166AFB90400}" type="presParOf" srcId="{1C0216C1-8C89-44BA-8FD7-C0F13D4B638D}" destId="{CAA7AA01-A927-4685-8788-A05E2752F612}" srcOrd="0" destOrd="0" presId="urn:microsoft.com/office/officeart/2005/8/layout/orgChart1"/>
    <dgm:cxn modelId="{BD8A5A11-7474-40D8-9D97-887914B7A9EC}" type="presParOf" srcId="{1C0216C1-8C89-44BA-8FD7-C0F13D4B638D}" destId="{88AC2E99-9C6B-4CA3-9490-3BBBB6953611}" srcOrd="1" destOrd="0" presId="urn:microsoft.com/office/officeart/2005/8/layout/orgChart1"/>
    <dgm:cxn modelId="{2198BA91-2D06-485B-831E-D67F8BC293AF}" type="presParOf" srcId="{1BF50E6F-026B-479B-B60D-F23719CEAD2D}" destId="{9FF3AF59-531D-450A-8A9D-FBF4475F70BE}" srcOrd="1" destOrd="0" presId="urn:microsoft.com/office/officeart/2005/8/layout/orgChart1"/>
    <dgm:cxn modelId="{4AB55F8F-1268-4D9F-88C6-EA55609FCA12}" type="presParOf" srcId="{1BF50E6F-026B-479B-B60D-F23719CEAD2D}" destId="{BEF5748A-4874-49B7-B3AF-B9C3B2BADCB7}"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57C38CDA-9E22-4895-A46E-5628EDA7222B}" type="doc">
      <dgm:prSet loTypeId="urn:microsoft.com/office/officeart/2009/layout/CircleArrowProcess" loCatId="process" qsTypeId="urn:microsoft.com/office/officeart/2005/8/quickstyle/simple1" qsCatId="simple" csTypeId="urn:microsoft.com/office/officeart/2005/8/colors/colorful1" csCatId="colorful" phldr="1"/>
      <dgm:spPr/>
      <dgm:t>
        <a:bodyPr/>
        <a:lstStyle/>
        <a:p>
          <a:endParaRPr lang="en-US"/>
        </a:p>
      </dgm:t>
    </dgm:pt>
    <dgm:pt modelId="{E1F8BECE-7F4F-4531-85EC-05C1129A4C11}">
      <dgm:prSet phldrT="[Text]" phldr="0"/>
      <dgm:spPr/>
      <dgm:t>
        <a:bodyPr/>
        <a:lstStyle/>
        <a:p>
          <a:r>
            <a:rPr lang="en-US" dirty="0"/>
            <a:t>Customer</a:t>
          </a:r>
        </a:p>
      </dgm:t>
    </dgm:pt>
    <dgm:pt modelId="{AD86396E-B0DA-4067-889D-3DA1BF0C5E83}" type="parTrans" cxnId="{5871C011-F4E1-4BD7-8175-B8AD58CC5B1D}">
      <dgm:prSet/>
      <dgm:spPr/>
      <dgm:t>
        <a:bodyPr/>
        <a:lstStyle/>
        <a:p>
          <a:endParaRPr lang="en-US"/>
        </a:p>
      </dgm:t>
    </dgm:pt>
    <dgm:pt modelId="{83BE5630-BAAD-46B3-B0B9-28482F09C1B8}" type="sibTrans" cxnId="{5871C011-F4E1-4BD7-8175-B8AD58CC5B1D}">
      <dgm:prSet/>
      <dgm:spPr/>
      <dgm:t>
        <a:bodyPr/>
        <a:lstStyle/>
        <a:p>
          <a:endParaRPr lang="en-US"/>
        </a:p>
      </dgm:t>
    </dgm:pt>
    <dgm:pt modelId="{D2883BEA-91E4-4F88-99C7-1EEDD0060DEF}">
      <dgm:prSet phldrT="[Text]" phldr="0"/>
      <dgm:spPr/>
      <dgm:t>
        <a:bodyPr/>
        <a:lstStyle/>
        <a:p>
          <a:r>
            <a:rPr lang="en-US" dirty="0"/>
            <a:t>TVLS</a:t>
          </a:r>
        </a:p>
      </dgm:t>
    </dgm:pt>
    <dgm:pt modelId="{61773740-35AA-4C15-A55A-6B3DCC67701B}" type="parTrans" cxnId="{413C00B0-19A4-49D8-BD91-B21F37C2193A}">
      <dgm:prSet/>
      <dgm:spPr/>
      <dgm:t>
        <a:bodyPr/>
        <a:lstStyle/>
        <a:p>
          <a:endParaRPr lang="en-US"/>
        </a:p>
      </dgm:t>
    </dgm:pt>
    <dgm:pt modelId="{88C8C7F1-3C4C-4C60-A87F-98E3A35992C1}" type="sibTrans" cxnId="{413C00B0-19A4-49D8-BD91-B21F37C2193A}">
      <dgm:prSet/>
      <dgm:spPr/>
      <dgm:t>
        <a:bodyPr/>
        <a:lstStyle/>
        <a:p>
          <a:endParaRPr lang="en-US"/>
        </a:p>
      </dgm:t>
    </dgm:pt>
    <dgm:pt modelId="{9B345713-075B-49B4-A50B-5D111F5304D1}">
      <dgm:prSet phldrT="[Text]" phldr="0"/>
      <dgm:spPr/>
      <dgm:t>
        <a:bodyPr/>
        <a:lstStyle/>
        <a:p>
          <a:r>
            <a:rPr lang="en-US" dirty="0"/>
            <a:t>FSDC</a:t>
          </a:r>
        </a:p>
      </dgm:t>
    </dgm:pt>
    <dgm:pt modelId="{EA049B8B-1349-4838-8B3A-561FEA791595}" type="parTrans" cxnId="{6FD9EA4C-AD15-4185-BA65-8BDFAEFD5AF5}">
      <dgm:prSet/>
      <dgm:spPr/>
      <dgm:t>
        <a:bodyPr/>
        <a:lstStyle/>
        <a:p>
          <a:endParaRPr lang="en-US"/>
        </a:p>
      </dgm:t>
    </dgm:pt>
    <dgm:pt modelId="{EDE735C6-D136-4974-A28C-605F3FA7CB69}" type="sibTrans" cxnId="{6FD9EA4C-AD15-4185-BA65-8BDFAEFD5AF5}">
      <dgm:prSet/>
      <dgm:spPr/>
      <dgm:t>
        <a:bodyPr/>
        <a:lstStyle/>
        <a:p>
          <a:endParaRPr lang="en-US"/>
        </a:p>
      </dgm:t>
    </dgm:pt>
    <dgm:pt modelId="{8AE0232A-D000-47C9-9FD9-A0DF71A3D22D}">
      <dgm:prSet phldrT="[Text]" phldr="0"/>
      <dgm:spPr/>
      <dgm:t>
        <a:bodyPr/>
        <a:lstStyle/>
        <a:p>
          <a:r>
            <a:rPr lang="en-US" dirty="0"/>
            <a:t>Award</a:t>
          </a:r>
        </a:p>
      </dgm:t>
    </dgm:pt>
    <dgm:pt modelId="{1781C71E-6351-4E54-82C7-02AE38EF32C0}" type="parTrans" cxnId="{C8639FA2-A23C-4A15-8580-B6F55E6995F5}">
      <dgm:prSet/>
      <dgm:spPr/>
      <dgm:t>
        <a:bodyPr/>
        <a:lstStyle/>
        <a:p>
          <a:endParaRPr lang="en-US"/>
        </a:p>
      </dgm:t>
    </dgm:pt>
    <dgm:pt modelId="{C3A5BF4B-5DA1-4FDD-8901-7A2658B4ADD1}" type="sibTrans" cxnId="{C8639FA2-A23C-4A15-8580-B6F55E6995F5}">
      <dgm:prSet/>
      <dgm:spPr/>
      <dgm:t>
        <a:bodyPr/>
        <a:lstStyle/>
        <a:p>
          <a:endParaRPr lang="en-US"/>
        </a:p>
      </dgm:t>
    </dgm:pt>
    <dgm:pt modelId="{0536BE4A-2669-4738-8049-C13A166DFF79}" type="pres">
      <dgm:prSet presAssocID="{57C38CDA-9E22-4895-A46E-5628EDA7222B}" presName="Name0" presStyleCnt="0">
        <dgm:presLayoutVars>
          <dgm:chMax val="7"/>
          <dgm:chPref val="7"/>
          <dgm:dir/>
          <dgm:animLvl val="lvl"/>
        </dgm:presLayoutVars>
      </dgm:prSet>
      <dgm:spPr/>
    </dgm:pt>
    <dgm:pt modelId="{F11763C8-67B1-4A95-965E-9B77E2473C6E}" type="pres">
      <dgm:prSet presAssocID="{E1F8BECE-7F4F-4531-85EC-05C1129A4C11}" presName="Accent1" presStyleCnt="0"/>
      <dgm:spPr/>
    </dgm:pt>
    <dgm:pt modelId="{6BB44D26-412F-45DD-9E15-5215D614B59A}" type="pres">
      <dgm:prSet presAssocID="{E1F8BECE-7F4F-4531-85EC-05C1129A4C11}" presName="Accent" presStyleLbl="node1" presStyleIdx="0" presStyleCnt="4"/>
      <dgm:spPr/>
    </dgm:pt>
    <dgm:pt modelId="{EEE67360-3685-4567-8B4D-BE004F6687C5}" type="pres">
      <dgm:prSet presAssocID="{E1F8BECE-7F4F-4531-85EC-05C1129A4C11}" presName="Parent1" presStyleLbl="revTx" presStyleIdx="0" presStyleCnt="4">
        <dgm:presLayoutVars>
          <dgm:chMax val="1"/>
          <dgm:chPref val="1"/>
          <dgm:bulletEnabled val="1"/>
        </dgm:presLayoutVars>
      </dgm:prSet>
      <dgm:spPr/>
    </dgm:pt>
    <dgm:pt modelId="{91BD5E1A-C9C5-4751-BA8D-730153628073}" type="pres">
      <dgm:prSet presAssocID="{D2883BEA-91E4-4F88-99C7-1EEDD0060DEF}" presName="Accent2" presStyleCnt="0"/>
      <dgm:spPr/>
    </dgm:pt>
    <dgm:pt modelId="{C2F7A39F-40AC-4C4C-B318-9DAD5A3CB30D}" type="pres">
      <dgm:prSet presAssocID="{D2883BEA-91E4-4F88-99C7-1EEDD0060DEF}" presName="Accent" presStyleLbl="node1" presStyleIdx="1" presStyleCnt="4"/>
      <dgm:spPr/>
    </dgm:pt>
    <dgm:pt modelId="{42FBB9F9-8723-4F68-AD1D-9B456FC27230}" type="pres">
      <dgm:prSet presAssocID="{D2883BEA-91E4-4F88-99C7-1EEDD0060DEF}" presName="Parent2" presStyleLbl="revTx" presStyleIdx="1" presStyleCnt="4">
        <dgm:presLayoutVars>
          <dgm:chMax val="1"/>
          <dgm:chPref val="1"/>
          <dgm:bulletEnabled val="1"/>
        </dgm:presLayoutVars>
      </dgm:prSet>
      <dgm:spPr/>
    </dgm:pt>
    <dgm:pt modelId="{84E438B5-8782-42A9-B93D-A3BFFAEF9960}" type="pres">
      <dgm:prSet presAssocID="{9B345713-075B-49B4-A50B-5D111F5304D1}" presName="Accent3" presStyleCnt="0"/>
      <dgm:spPr/>
    </dgm:pt>
    <dgm:pt modelId="{7B2F98A5-15CE-4B37-814F-BF88F8EACBEB}" type="pres">
      <dgm:prSet presAssocID="{9B345713-075B-49B4-A50B-5D111F5304D1}" presName="Accent" presStyleLbl="node1" presStyleIdx="2" presStyleCnt="4"/>
      <dgm:spPr/>
    </dgm:pt>
    <dgm:pt modelId="{C1EE6E64-F724-435A-BDFF-BC55DF2D9CFD}" type="pres">
      <dgm:prSet presAssocID="{9B345713-075B-49B4-A50B-5D111F5304D1}" presName="Parent3" presStyleLbl="revTx" presStyleIdx="2" presStyleCnt="4">
        <dgm:presLayoutVars>
          <dgm:chMax val="1"/>
          <dgm:chPref val="1"/>
          <dgm:bulletEnabled val="1"/>
        </dgm:presLayoutVars>
      </dgm:prSet>
      <dgm:spPr/>
    </dgm:pt>
    <dgm:pt modelId="{3D6ED18E-939E-4468-A723-89BD4ED90DCA}" type="pres">
      <dgm:prSet presAssocID="{8AE0232A-D000-47C9-9FD9-A0DF71A3D22D}" presName="Accent4" presStyleCnt="0"/>
      <dgm:spPr/>
    </dgm:pt>
    <dgm:pt modelId="{3139AFAE-1122-48B2-A00E-EFB6A8B77B3C}" type="pres">
      <dgm:prSet presAssocID="{8AE0232A-D000-47C9-9FD9-A0DF71A3D22D}" presName="Accent" presStyleLbl="node1" presStyleIdx="3" presStyleCnt="4"/>
      <dgm:spPr/>
    </dgm:pt>
    <dgm:pt modelId="{26B4264E-D8F3-4127-9858-1BF6EC8E4161}" type="pres">
      <dgm:prSet presAssocID="{8AE0232A-D000-47C9-9FD9-A0DF71A3D22D}" presName="Parent4" presStyleLbl="revTx" presStyleIdx="3" presStyleCnt="4">
        <dgm:presLayoutVars>
          <dgm:chMax val="1"/>
          <dgm:chPref val="1"/>
          <dgm:bulletEnabled val="1"/>
        </dgm:presLayoutVars>
      </dgm:prSet>
      <dgm:spPr/>
    </dgm:pt>
  </dgm:ptLst>
  <dgm:cxnLst>
    <dgm:cxn modelId="{5871C011-F4E1-4BD7-8175-B8AD58CC5B1D}" srcId="{57C38CDA-9E22-4895-A46E-5628EDA7222B}" destId="{E1F8BECE-7F4F-4531-85EC-05C1129A4C11}" srcOrd="0" destOrd="0" parTransId="{AD86396E-B0DA-4067-889D-3DA1BF0C5E83}" sibTransId="{83BE5630-BAAD-46B3-B0B9-28482F09C1B8}"/>
    <dgm:cxn modelId="{A2950232-0BCF-400E-86B8-D569FA5E71D8}" type="presOf" srcId="{D2883BEA-91E4-4F88-99C7-1EEDD0060DEF}" destId="{42FBB9F9-8723-4F68-AD1D-9B456FC27230}" srcOrd="0" destOrd="0" presId="urn:microsoft.com/office/officeart/2009/layout/CircleArrowProcess"/>
    <dgm:cxn modelId="{6FD9EA4C-AD15-4185-BA65-8BDFAEFD5AF5}" srcId="{57C38CDA-9E22-4895-A46E-5628EDA7222B}" destId="{9B345713-075B-49B4-A50B-5D111F5304D1}" srcOrd="2" destOrd="0" parTransId="{EA049B8B-1349-4838-8B3A-561FEA791595}" sibTransId="{EDE735C6-D136-4974-A28C-605F3FA7CB69}"/>
    <dgm:cxn modelId="{8D0C6F6E-4617-41C4-9E53-331A29153D52}" type="presOf" srcId="{E1F8BECE-7F4F-4531-85EC-05C1129A4C11}" destId="{EEE67360-3685-4567-8B4D-BE004F6687C5}" srcOrd="0" destOrd="0" presId="urn:microsoft.com/office/officeart/2009/layout/CircleArrowProcess"/>
    <dgm:cxn modelId="{71CF4F54-AC98-40D1-B3EA-8F5F21D235BE}" type="presOf" srcId="{57C38CDA-9E22-4895-A46E-5628EDA7222B}" destId="{0536BE4A-2669-4738-8049-C13A166DFF79}" srcOrd="0" destOrd="0" presId="urn:microsoft.com/office/officeart/2009/layout/CircleArrowProcess"/>
    <dgm:cxn modelId="{1C7B2A9B-4827-49EF-B89C-CC683D83B362}" type="presOf" srcId="{9B345713-075B-49B4-A50B-5D111F5304D1}" destId="{C1EE6E64-F724-435A-BDFF-BC55DF2D9CFD}" srcOrd="0" destOrd="0" presId="urn:microsoft.com/office/officeart/2009/layout/CircleArrowProcess"/>
    <dgm:cxn modelId="{C8639FA2-A23C-4A15-8580-B6F55E6995F5}" srcId="{57C38CDA-9E22-4895-A46E-5628EDA7222B}" destId="{8AE0232A-D000-47C9-9FD9-A0DF71A3D22D}" srcOrd="3" destOrd="0" parTransId="{1781C71E-6351-4E54-82C7-02AE38EF32C0}" sibTransId="{C3A5BF4B-5DA1-4FDD-8901-7A2658B4ADD1}"/>
    <dgm:cxn modelId="{413C00B0-19A4-49D8-BD91-B21F37C2193A}" srcId="{57C38CDA-9E22-4895-A46E-5628EDA7222B}" destId="{D2883BEA-91E4-4F88-99C7-1EEDD0060DEF}" srcOrd="1" destOrd="0" parTransId="{61773740-35AA-4C15-A55A-6B3DCC67701B}" sibTransId="{88C8C7F1-3C4C-4C60-A87F-98E3A35992C1}"/>
    <dgm:cxn modelId="{5786C4D4-105B-49CB-9E7C-4A219239AC43}" type="presOf" srcId="{8AE0232A-D000-47C9-9FD9-A0DF71A3D22D}" destId="{26B4264E-D8F3-4127-9858-1BF6EC8E4161}" srcOrd="0" destOrd="0" presId="urn:microsoft.com/office/officeart/2009/layout/CircleArrowProcess"/>
    <dgm:cxn modelId="{9E40D31B-6701-4103-A749-4A08F2FB52DF}" type="presParOf" srcId="{0536BE4A-2669-4738-8049-C13A166DFF79}" destId="{F11763C8-67B1-4A95-965E-9B77E2473C6E}" srcOrd="0" destOrd="0" presId="urn:microsoft.com/office/officeart/2009/layout/CircleArrowProcess"/>
    <dgm:cxn modelId="{D4B2B55D-75C3-4967-AE41-2A164CEC27AD}" type="presParOf" srcId="{F11763C8-67B1-4A95-965E-9B77E2473C6E}" destId="{6BB44D26-412F-45DD-9E15-5215D614B59A}" srcOrd="0" destOrd="0" presId="urn:microsoft.com/office/officeart/2009/layout/CircleArrowProcess"/>
    <dgm:cxn modelId="{D7D240BF-9BFE-4D41-92F7-6ECE3496BC73}" type="presParOf" srcId="{0536BE4A-2669-4738-8049-C13A166DFF79}" destId="{EEE67360-3685-4567-8B4D-BE004F6687C5}" srcOrd="1" destOrd="0" presId="urn:microsoft.com/office/officeart/2009/layout/CircleArrowProcess"/>
    <dgm:cxn modelId="{1F220362-9255-4879-B52A-6AC01DEBA571}" type="presParOf" srcId="{0536BE4A-2669-4738-8049-C13A166DFF79}" destId="{91BD5E1A-C9C5-4751-BA8D-730153628073}" srcOrd="2" destOrd="0" presId="urn:microsoft.com/office/officeart/2009/layout/CircleArrowProcess"/>
    <dgm:cxn modelId="{5A9EC98B-3BD5-4F89-B6C0-E9640AE63569}" type="presParOf" srcId="{91BD5E1A-C9C5-4751-BA8D-730153628073}" destId="{C2F7A39F-40AC-4C4C-B318-9DAD5A3CB30D}" srcOrd="0" destOrd="0" presId="urn:microsoft.com/office/officeart/2009/layout/CircleArrowProcess"/>
    <dgm:cxn modelId="{F27C3DE4-DE6C-4200-BC26-CA55E0525B6F}" type="presParOf" srcId="{0536BE4A-2669-4738-8049-C13A166DFF79}" destId="{42FBB9F9-8723-4F68-AD1D-9B456FC27230}" srcOrd="3" destOrd="0" presId="urn:microsoft.com/office/officeart/2009/layout/CircleArrowProcess"/>
    <dgm:cxn modelId="{3223FB6E-F44A-4A22-A952-22CBD685CF12}" type="presParOf" srcId="{0536BE4A-2669-4738-8049-C13A166DFF79}" destId="{84E438B5-8782-42A9-B93D-A3BFFAEF9960}" srcOrd="4" destOrd="0" presId="urn:microsoft.com/office/officeart/2009/layout/CircleArrowProcess"/>
    <dgm:cxn modelId="{3515E622-CE3F-41B0-BDF3-D52CB08FA156}" type="presParOf" srcId="{84E438B5-8782-42A9-B93D-A3BFFAEF9960}" destId="{7B2F98A5-15CE-4B37-814F-BF88F8EACBEB}" srcOrd="0" destOrd="0" presId="urn:microsoft.com/office/officeart/2009/layout/CircleArrowProcess"/>
    <dgm:cxn modelId="{08E55F66-25D4-4458-9A2A-FD5CF23F02FD}" type="presParOf" srcId="{0536BE4A-2669-4738-8049-C13A166DFF79}" destId="{C1EE6E64-F724-435A-BDFF-BC55DF2D9CFD}" srcOrd="5" destOrd="0" presId="urn:microsoft.com/office/officeart/2009/layout/CircleArrowProcess"/>
    <dgm:cxn modelId="{B34F7CDA-C547-45E0-913D-2800FB349E18}" type="presParOf" srcId="{0536BE4A-2669-4738-8049-C13A166DFF79}" destId="{3D6ED18E-939E-4468-A723-89BD4ED90DCA}" srcOrd="6" destOrd="0" presId="urn:microsoft.com/office/officeart/2009/layout/CircleArrowProcess"/>
    <dgm:cxn modelId="{AAEFD15F-ED2E-4EAC-BF64-AF4152277903}" type="presParOf" srcId="{3D6ED18E-939E-4468-A723-89BD4ED90DCA}" destId="{3139AFAE-1122-48B2-A00E-EFB6A8B77B3C}" srcOrd="0" destOrd="0" presId="urn:microsoft.com/office/officeart/2009/layout/CircleArrowProcess"/>
    <dgm:cxn modelId="{8867ADC1-9D8F-44A0-B136-ACA0A1FB5197}" type="presParOf" srcId="{0536BE4A-2669-4738-8049-C13A166DFF79}" destId="{26B4264E-D8F3-4127-9858-1BF6EC8E4161}" srcOrd="7" destOrd="0" presId="urn:microsoft.com/office/officeart/2009/layout/CircleArrow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CDCA88BD-63FB-47A0-9E3D-31FC4ED52C73}" type="doc">
      <dgm:prSet loTypeId="urn:microsoft.com/office/officeart/2008/layout/HalfCircleOrganizationChart" loCatId="hierarchy" qsTypeId="urn:microsoft.com/office/officeart/2005/8/quickstyle/simple1" qsCatId="simple" csTypeId="urn:microsoft.com/office/officeart/2005/8/colors/accent1_2" csCatId="accent1" phldr="1"/>
      <dgm:spPr/>
      <dgm:t>
        <a:bodyPr/>
        <a:lstStyle/>
        <a:p>
          <a:endParaRPr lang="en-US"/>
        </a:p>
      </dgm:t>
    </dgm:pt>
    <dgm:pt modelId="{B4F7873C-44E4-41C2-BE71-8A00FB1C7737}">
      <dgm:prSet phldrT="[Text]" phldr="0" custT="1"/>
      <dgm:spPr>
        <a:gradFill rotWithShape="0">
          <a:gsLst>
            <a:gs pos="0">
              <a:schemeClr val="accent1"/>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dgm:spPr>
      <dgm:t>
        <a:bodyPr/>
        <a:lstStyle/>
        <a:p>
          <a:r>
            <a:rPr lang="en-US" sz="1600" b="1" dirty="0">
              <a:solidFill>
                <a:schemeClr val="tx1"/>
              </a:solidFill>
            </a:rPr>
            <a:t>Capital Equipment Division – FSD</a:t>
          </a:r>
        </a:p>
        <a:p>
          <a:r>
            <a:rPr lang="en-US" sz="1600" b="1" dirty="0">
              <a:solidFill>
                <a:schemeClr val="tx1"/>
              </a:solidFill>
            </a:rPr>
            <a:t>Micheal </a:t>
          </a:r>
          <a:r>
            <a:rPr lang="en-US" sz="1600" b="1" dirty="0" err="1">
              <a:solidFill>
                <a:schemeClr val="tx1"/>
              </a:solidFill>
            </a:rPr>
            <a:t>Rettano</a:t>
          </a:r>
          <a:endParaRPr lang="en-US" sz="1600" b="1" dirty="0">
            <a:solidFill>
              <a:schemeClr val="tx1"/>
            </a:solidFill>
          </a:endParaRPr>
        </a:p>
      </dgm:t>
    </dgm:pt>
    <dgm:pt modelId="{01C94258-9A34-435F-A43F-0E6E8BE21B1A}" type="parTrans" cxnId="{2A6B07A1-4A89-493A-B1D2-5FAE1D37A6D3}">
      <dgm:prSet/>
      <dgm:spPr/>
      <dgm:t>
        <a:bodyPr/>
        <a:lstStyle/>
        <a:p>
          <a:endParaRPr lang="en-US"/>
        </a:p>
      </dgm:t>
    </dgm:pt>
    <dgm:pt modelId="{6048E783-E073-4A53-A95D-20F2F68B7B7F}" type="sibTrans" cxnId="{2A6B07A1-4A89-493A-B1D2-5FAE1D37A6D3}">
      <dgm:prSet/>
      <dgm:spPr/>
      <dgm:t>
        <a:bodyPr/>
        <a:lstStyle/>
        <a:p>
          <a:endParaRPr lang="en-US"/>
        </a:p>
      </dgm:t>
    </dgm:pt>
    <dgm:pt modelId="{FA3CB147-9FD1-45D5-8A56-FB3E6ACCDE46}" type="asst">
      <dgm:prSet phldrT="[Text]" phldr="0"/>
      <dgm:spPr>
        <a:gradFill rotWithShape="0">
          <a:gsLst>
            <a:gs pos="0">
              <a:schemeClr val="accent1">
                <a:lumMod val="20000"/>
                <a:lumOff val="8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dgm:spPr>
      <dgm:t>
        <a:bodyPr/>
        <a:lstStyle/>
        <a:p>
          <a:r>
            <a:rPr lang="en-US" dirty="0"/>
            <a:t>Anthony Guinta (KO) - FSDC</a:t>
          </a:r>
        </a:p>
      </dgm:t>
    </dgm:pt>
    <dgm:pt modelId="{03D743BC-65BB-4C28-AD53-4A64DE35FF90}" type="parTrans" cxnId="{F4F320A6-B96C-4014-885D-729E6105414A}">
      <dgm:prSet/>
      <dgm:spPr/>
      <dgm:t>
        <a:bodyPr/>
        <a:lstStyle/>
        <a:p>
          <a:endParaRPr lang="en-US"/>
        </a:p>
      </dgm:t>
    </dgm:pt>
    <dgm:pt modelId="{6A11A615-8803-4960-8B35-A6489F3D370C}" type="sibTrans" cxnId="{F4F320A6-B96C-4014-885D-729E6105414A}">
      <dgm:prSet/>
      <dgm:spPr/>
      <dgm:t>
        <a:bodyPr/>
        <a:lstStyle/>
        <a:p>
          <a:endParaRPr lang="en-US"/>
        </a:p>
      </dgm:t>
    </dgm:pt>
    <dgm:pt modelId="{40C6DEA3-953F-46BD-A092-1A1525F679D5}">
      <dgm:prSet phldrT="[Text]" phldr="0"/>
      <dgm:spPr>
        <a:gradFill rotWithShape="0">
          <a:gsLst>
            <a:gs pos="0">
              <a:schemeClr val="accent1">
                <a:lumMod val="20000"/>
                <a:lumOff val="8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dgm:spPr>
      <dgm:t>
        <a:bodyPr/>
        <a:lstStyle/>
        <a:p>
          <a:r>
            <a:rPr lang="en-US" dirty="0"/>
            <a:t>Diagnostic X-Ray – FSDA</a:t>
          </a:r>
        </a:p>
        <a:p>
          <a:r>
            <a:rPr lang="en-US" dirty="0"/>
            <a:t>Mario Buonanoce</a:t>
          </a:r>
        </a:p>
      </dgm:t>
    </dgm:pt>
    <dgm:pt modelId="{8C46C781-2C51-4BC4-8B9E-87FA664F277C}" type="parTrans" cxnId="{6E4C70FB-A17A-4ED3-A77F-3C6212410369}">
      <dgm:prSet/>
      <dgm:spPr/>
      <dgm:t>
        <a:bodyPr/>
        <a:lstStyle/>
        <a:p>
          <a:endParaRPr lang="en-US"/>
        </a:p>
      </dgm:t>
    </dgm:pt>
    <dgm:pt modelId="{EA96D1F4-6E6D-4C9A-9333-0B3D2D87C44E}" type="sibTrans" cxnId="{6E4C70FB-A17A-4ED3-A77F-3C6212410369}">
      <dgm:prSet/>
      <dgm:spPr/>
      <dgm:t>
        <a:bodyPr/>
        <a:lstStyle/>
        <a:p>
          <a:endParaRPr lang="en-US"/>
        </a:p>
      </dgm:t>
    </dgm:pt>
    <dgm:pt modelId="{6235E895-F5D1-49B1-A9E0-73B9D10477BC}">
      <dgm:prSet phldrT="[Text]" phldr="0"/>
      <dgm:spPr>
        <a:gradFill rotWithShape="0">
          <a:gsLst>
            <a:gs pos="0">
              <a:schemeClr val="accent1">
                <a:lumMod val="20000"/>
                <a:lumOff val="8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dgm:spPr>
      <dgm:t>
        <a:bodyPr/>
        <a:lstStyle/>
        <a:p>
          <a:r>
            <a:rPr lang="en-US" dirty="0"/>
            <a:t>Turnkey – FSDB</a:t>
          </a:r>
        </a:p>
        <a:p>
          <a:r>
            <a:rPr lang="en-US" dirty="0"/>
            <a:t>Cheryl Zekas</a:t>
          </a:r>
        </a:p>
      </dgm:t>
    </dgm:pt>
    <dgm:pt modelId="{0C427E46-3200-43B9-998B-6C83B042BB9E}" type="parTrans" cxnId="{51087A11-1517-4854-87A9-A42F5EC0BE77}">
      <dgm:prSet/>
      <dgm:spPr/>
      <dgm:t>
        <a:bodyPr/>
        <a:lstStyle/>
        <a:p>
          <a:endParaRPr lang="en-US"/>
        </a:p>
      </dgm:t>
    </dgm:pt>
    <dgm:pt modelId="{87FF2DF0-EDB1-4A43-97BD-CEBA525AA1DA}" type="sibTrans" cxnId="{51087A11-1517-4854-87A9-A42F5EC0BE77}">
      <dgm:prSet/>
      <dgm:spPr/>
      <dgm:t>
        <a:bodyPr/>
        <a:lstStyle/>
        <a:p>
          <a:endParaRPr lang="en-US"/>
        </a:p>
      </dgm:t>
    </dgm:pt>
    <dgm:pt modelId="{B69948DB-F668-4B84-9232-98A87E37B00F}">
      <dgm:prSet phldrT="[Text]" phldr="0"/>
      <dgm:spPr>
        <a:gradFill rotWithShape="0">
          <a:gsLst>
            <a:gs pos="0">
              <a:schemeClr val="accent1">
                <a:lumMod val="20000"/>
                <a:lumOff val="8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dgm:spPr>
      <dgm:t>
        <a:bodyPr/>
        <a:lstStyle/>
        <a:p>
          <a:r>
            <a:rPr lang="en-US" dirty="0"/>
            <a:t>Critical Care – FSDC</a:t>
          </a:r>
        </a:p>
        <a:p>
          <a:r>
            <a:rPr lang="en-US" dirty="0"/>
            <a:t>Neil Hilton</a:t>
          </a:r>
        </a:p>
      </dgm:t>
    </dgm:pt>
    <dgm:pt modelId="{347BD402-A1E5-4B61-B198-161EBC03709D}" type="parTrans" cxnId="{BF4A075A-943E-4F3B-B35B-35FD820EF47E}">
      <dgm:prSet/>
      <dgm:spPr/>
      <dgm:t>
        <a:bodyPr/>
        <a:lstStyle/>
        <a:p>
          <a:endParaRPr lang="en-US"/>
        </a:p>
      </dgm:t>
    </dgm:pt>
    <dgm:pt modelId="{A20C84C5-8F7E-40C7-91A5-CA730C7AC7F1}" type="sibTrans" cxnId="{BF4A075A-943E-4F3B-B35B-35FD820EF47E}">
      <dgm:prSet/>
      <dgm:spPr/>
      <dgm:t>
        <a:bodyPr/>
        <a:lstStyle/>
        <a:p>
          <a:endParaRPr lang="en-US"/>
        </a:p>
      </dgm:t>
    </dgm:pt>
    <dgm:pt modelId="{85FD762C-AEE5-4D1F-B26B-49B7DF19ECD8}">
      <dgm:prSet phldrT="[Text]" phldr="0" custT="1"/>
      <dgm:spPr>
        <a:gradFill rotWithShape="0">
          <a:gsLst>
            <a:gs pos="0">
              <a:schemeClr val="accent1"/>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dgm:spPr>
      <dgm:t>
        <a:bodyPr/>
        <a:lstStyle/>
        <a:p>
          <a:r>
            <a:rPr lang="en-US" sz="1600" b="1" dirty="0">
              <a:solidFill>
                <a:schemeClr val="tx1"/>
              </a:solidFill>
            </a:rPr>
            <a:t>Forward Cell – FSDD</a:t>
          </a:r>
        </a:p>
        <a:p>
          <a:r>
            <a:rPr lang="en-US" sz="1600" b="1" dirty="0">
              <a:solidFill>
                <a:schemeClr val="tx1"/>
              </a:solidFill>
            </a:rPr>
            <a:t>John R. Jackson</a:t>
          </a:r>
        </a:p>
      </dgm:t>
    </dgm:pt>
    <dgm:pt modelId="{6CE336D2-B3AD-443C-98B7-F8EE66206BCE}" type="parTrans" cxnId="{B3182761-D675-4955-897E-3C56299D4863}">
      <dgm:prSet/>
      <dgm:spPr/>
      <dgm:t>
        <a:bodyPr/>
        <a:lstStyle/>
        <a:p>
          <a:endParaRPr lang="en-US"/>
        </a:p>
      </dgm:t>
    </dgm:pt>
    <dgm:pt modelId="{78471469-3300-452D-B259-2BFD42F31588}" type="sibTrans" cxnId="{B3182761-D675-4955-897E-3C56299D4863}">
      <dgm:prSet/>
      <dgm:spPr/>
      <dgm:t>
        <a:bodyPr/>
        <a:lstStyle/>
        <a:p>
          <a:endParaRPr lang="en-US"/>
        </a:p>
      </dgm:t>
    </dgm:pt>
    <dgm:pt modelId="{30A7BCD1-84EA-4F8E-B38A-87687D394BAF}" type="pres">
      <dgm:prSet presAssocID="{CDCA88BD-63FB-47A0-9E3D-31FC4ED52C73}" presName="Name0" presStyleCnt="0">
        <dgm:presLayoutVars>
          <dgm:orgChart val="1"/>
          <dgm:chPref val="1"/>
          <dgm:dir/>
          <dgm:animOne val="branch"/>
          <dgm:animLvl val="lvl"/>
          <dgm:resizeHandles/>
        </dgm:presLayoutVars>
      </dgm:prSet>
      <dgm:spPr/>
    </dgm:pt>
    <dgm:pt modelId="{6C73307B-8C03-4F4E-9DA7-74BC131E8095}" type="pres">
      <dgm:prSet presAssocID="{B4F7873C-44E4-41C2-BE71-8A00FB1C7737}" presName="hierRoot1" presStyleCnt="0">
        <dgm:presLayoutVars>
          <dgm:hierBranch val="init"/>
        </dgm:presLayoutVars>
      </dgm:prSet>
      <dgm:spPr/>
    </dgm:pt>
    <dgm:pt modelId="{C1CBD5E7-55EA-4CC3-BCAA-FBEAE813FC43}" type="pres">
      <dgm:prSet presAssocID="{B4F7873C-44E4-41C2-BE71-8A00FB1C7737}" presName="rootComposite1" presStyleCnt="0"/>
      <dgm:spPr/>
    </dgm:pt>
    <dgm:pt modelId="{9BDC1558-1043-4F84-ACA6-2A2A6D43F779}" type="pres">
      <dgm:prSet presAssocID="{B4F7873C-44E4-41C2-BE71-8A00FB1C7737}" presName="rootText1" presStyleLbl="alignAcc1" presStyleIdx="0" presStyleCnt="0" custScaleX="179270" custLinFactNeighborX="-131" custLinFactNeighborY="5158">
        <dgm:presLayoutVars>
          <dgm:chPref val="3"/>
        </dgm:presLayoutVars>
      </dgm:prSet>
      <dgm:spPr/>
    </dgm:pt>
    <dgm:pt modelId="{D7CBCE43-44C7-42C0-9DE2-5C25AD4BC253}" type="pres">
      <dgm:prSet presAssocID="{B4F7873C-44E4-41C2-BE71-8A00FB1C7737}" presName="topArc1" presStyleLbl="parChTrans1D1" presStyleIdx="0" presStyleCnt="12"/>
      <dgm:spPr/>
    </dgm:pt>
    <dgm:pt modelId="{5A87FCAE-670A-4ABE-88E9-CA579A7C04B8}" type="pres">
      <dgm:prSet presAssocID="{B4F7873C-44E4-41C2-BE71-8A00FB1C7737}" presName="bottomArc1" presStyleLbl="parChTrans1D1" presStyleIdx="1" presStyleCnt="12"/>
      <dgm:spPr/>
    </dgm:pt>
    <dgm:pt modelId="{0CC02DCE-8359-4EF2-A29D-D15112AD46FC}" type="pres">
      <dgm:prSet presAssocID="{B4F7873C-44E4-41C2-BE71-8A00FB1C7737}" presName="topConnNode1" presStyleLbl="node1" presStyleIdx="0" presStyleCnt="0"/>
      <dgm:spPr/>
    </dgm:pt>
    <dgm:pt modelId="{0E278883-AE91-4053-BECF-67B4D9D8CF27}" type="pres">
      <dgm:prSet presAssocID="{B4F7873C-44E4-41C2-BE71-8A00FB1C7737}" presName="hierChild2" presStyleCnt="0"/>
      <dgm:spPr/>
    </dgm:pt>
    <dgm:pt modelId="{3DFFCC54-65EA-4F03-8925-401AD5BA37CB}" type="pres">
      <dgm:prSet presAssocID="{8C46C781-2C51-4BC4-8B9E-87FA664F277C}" presName="Name28" presStyleLbl="parChTrans1D2" presStyleIdx="0" presStyleCnt="5"/>
      <dgm:spPr/>
    </dgm:pt>
    <dgm:pt modelId="{F025CEDD-694A-46FE-B803-539B1DBDB481}" type="pres">
      <dgm:prSet presAssocID="{40C6DEA3-953F-46BD-A092-1A1525F679D5}" presName="hierRoot2" presStyleCnt="0">
        <dgm:presLayoutVars>
          <dgm:hierBranch val="init"/>
        </dgm:presLayoutVars>
      </dgm:prSet>
      <dgm:spPr/>
    </dgm:pt>
    <dgm:pt modelId="{0AF6E273-4620-424F-8FFE-CE3544855E79}" type="pres">
      <dgm:prSet presAssocID="{40C6DEA3-953F-46BD-A092-1A1525F679D5}" presName="rootComposite2" presStyleCnt="0"/>
      <dgm:spPr/>
    </dgm:pt>
    <dgm:pt modelId="{CB4BF0BA-3E71-4F38-9EAB-601BFC48730C}" type="pres">
      <dgm:prSet presAssocID="{40C6DEA3-953F-46BD-A092-1A1525F679D5}" presName="rootText2" presStyleLbl="alignAcc1" presStyleIdx="0" presStyleCnt="0">
        <dgm:presLayoutVars>
          <dgm:chPref val="3"/>
        </dgm:presLayoutVars>
      </dgm:prSet>
      <dgm:spPr/>
    </dgm:pt>
    <dgm:pt modelId="{C9E2D04D-81CE-4E6F-B2C2-33BBD3FD1DA3}" type="pres">
      <dgm:prSet presAssocID="{40C6DEA3-953F-46BD-A092-1A1525F679D5}" presName="topArc2" presStyleLbl="parChTrans1D1" presStyleIdx="2" presStyleCnt="12"/>
      <dgm:spPr/>
    </dgm:pt>
    <dgm:pt modelId="{B6641FB3-403F-4F6A-BAE2-FCF7D85244C9}" type="pres">
      <dgm:prSet presAssocID="{40C6DEA3-953F-46BD-A092-1A1525F679D5}" presName="bottomArc2" presStyleLbl="parChTrans1D1" presStyleIdx="3" presStyleCnt="12"/>
      <dgm:spPr/>
    </dgm:pt>
    <dgm:pt modelId="{7192998A-6651-4AA0-9F8C-1AD8ACA642FC}" type="pres">
      <dgm:prSet presAssocID="{40C6DEA3-953F-46BD-A092-1A1525F679D5}" presName="topConnNode2" presStyleLbl="node2" presStyleIdx="0" presStyleCnt="0"/>
      <dgm:spPr/>
    </dgm:pt>
    <dgm:pt modelId="{D991C326-0535-4DC8-AB51-0FCBCC65B8D2}" type="pres">
      <dgm:prSet presAssocID="{40C6DEA3-953F-46BD-A092-1A1525F679D5}" presName="hierChild4" presStyleCnt="0"/>
      <dgm:spPr/>
    </dgm:pt>
    <dgm:pt modelId="{BD657E50-55E5-4095-973F-ACC1D67499EE}" type="pres">
      <dgm:prSet presAssocID="{40C6DEA3-953F-46BD-A092-1A1525F679D5}" presName="hierChild5" presStyleCnt="0"/>
      <dgm:spPr/>
    </dgm:pt>
    <dgm:pt modelId="{8C2196EB-C808-41EC-8846-04D65381BC93}" type="pres">
      <dgm:prSet presAssocID="{0C427E46-3200-43B9-998B-6C83B042BB9E}" presName="Name28" presStyleLbl="parChTrans1D2" presStyleIdx="1" presStyleCnt="5"/>
      <dgm:spPr/>
    </dgm:pt>
    <dgm:pt modelId="{4E587A52-ADFF-4608-8CA1-DA7DEC855DDD}" type="pres">
      <dgm:prSet presAssocID="{6235E895-F5D1-49B1-A9E0-73B9D10477BC}" presName="hierRoot2" presStyleCnt="0">
        <dgm:presLayoutVars>
          <dgm:hierBranch val="init"/>
        </dgm:presLayoutVars>
      </dgm:prSet>
      <dgm:spPr/>
    </dgm:pt>
    <dgm:pt modelId="{D2430DC6-FD50-4D44-907C-16DE14CF43ED}" type="pres">
      <dgm:prSet presAssocID="{6235E895-F5D1-49B1-A9E0-73B9D10477BC}" presName="rootComposite2" presStyleCnt="0"/>
      <dgm:spPr/>
    </dgm:pt>
    <dgm:pt modelId="{06AE21CF-2AB7-4F7C-B9C4-7ADCB37A1EEE}" type="pres">
      <dgm:prSet presAssocID="{6235E895-F5D1-49B1-A9E0-73B9D10477BC}" presName="rootText2" presStyleLbl="alignAcc1" presStyleIdx="0" presStyleCnt="0">
        <dgm:presLayoutVars>
          <dgm:chPref val="3"/>
        </dgm:presLayoutVars>
      </dgm:prSet>
      <dgm:spPr/>
    </dgm:pt>
    <dgm:pt modelId="{461CBC17-87FB-4CA9-9B0C-7C161B8D8CB3}" type="pres">
      <dgm:prSet presAssocID="{6235E895-F5D1-49B1-A9E0-73B9D10477BC}" presName="topArc2" presStyleLbl="parChTrans1D1" presStyleIdx="4" presStyleCnt="12"/>
      <dgm:spPr/>
    </dgm:pt>
    <dgm:pt modelId="{7E78FAFD-D0B4-416B-A5E2-2C229D56CF1A}" type="pres">
      <dgm:prSet presAssocID="{6235E895-F5D1-49B1-A9E0-73B9D10477BC}" presName="bottomArc2" presStyleLbl="parChTrans1D1" presStyleIdx="5" presStyleCnt="12"/>
      <dgm:spPr/>
    </dgm:pt>
    <dgm:pt modelId="{F59CA8A5-BD61-47F7-A815-7DF84AD2AC72}" type="pres">
      <dgm:prSet presAssocID="{6235E895-F5D1-49B1-A9E0-73B9D10477BC}" presName="topConnNode2" presStyleLbl="node2" presStyleIdx="0" presStyleCnt="0"/>
      <dgm:spPr/>
    </dgm:pt>
    <dgm:pt modelId="{6229CA59-61CA-43DF-9A77-C05F7B9A4FAB}" type="pres">
      <dgm:prSet presAssocID="{6235E895-F5D1-49B1-A9E0-73B9D10477BC}" presName="hierChild4" presStyleCnt="0"/>
      <dgm:spPr/>
    </dgm:pt>
    <dgm:pt modelId="{A20461DB-5DFE-4DBA-B6A6-F55D31048409}" type="pres">
      <dgm:prSet presAssocID="{6235E895-F5D1-49B1-A9E0-73B9D10477BC}" presName="hierChild5" presStyleCnt="0"/>
      <dgm:spPr/>
    </dgm:pt>
    <dgm:pt modelId="{CBC68745-9357-424B-97A9-FEEA649A6E9C}" type="pres">
      <dgm:prSet presAssocID="{347BD402-A1E5-4B61-B198-161EBC03709D}" presName="Name28" presStyleLbl="parChTrans1D2" presStyleIdx="2" presStyleCnt="5"/>
      <dgm:spPr/>
    </dgm:pt>
    <dgm:pt modelId="{2AE374EB-D3B2-446F-B076-9792D2184ED5}" type="pres">
      <dgm:prSet presAssocID="{B69948DB-F668-4B84-9232-98A87E37B00F}" presName="hierRoot2" presStyleCnt="0">
        <dgm:presLayoutVars>
          <dgm:hierBranch val="init"/>
        </dgm:presLayoutVars>
      </dgm:prSet>
      <dgm:spPr/>
    </dgm:pt>
    <dgm:pt modelId="{7295AB74-34FE-454F-B6C5-2AD568FE2080}" type="pres">
      <dgm:prSet presAssocID="{B69948DB-F668-4B84-9232-98A87E37B00F}" presName="rootComposite2" presStyleCnt="0"/>
      <dgm:spPr/>
    </dgm:pt>
    <dgm:pt modelId="{C6541152-C514-4679-9D4A-69DE0464EC12}" type="pres">
      <dgm:prSet presAssocID="{B69948DB-F668-4B84-9232-98A87E37B00F}" presName="rootText2" presStyleLbl="alignAcc1" presStyleIdx="0" presStyleCnt="0">
        <dgm:presLayoutVars>
          <dgm:chPref val="3"/>
        </dgm:presLayoutVars>
      </dgm:prSet>
      <dgm:spPr/>
    </dgm:pt>
    <dgm:pt modelId="{E261F180-34FC-4F6A-96CE-8384FD77DB94}" type="pres">
      <dgm:prSet presAssocID="{B69948DB-F668-4B84-9232-98A87E37B00F}" presName="topArc2" presStyleLbl="parChTrans1D1" presStyleIdx="6" presStyleCnt="12"/>
      <dgm:spPr/>
    </dgm:pt>
    <dgm:pt modelId="{DE695940-8590-41BB-9432-7D16DF8072BC}" type="pres">
      <dgm:prSet presAssocID="{B69948DB-F668-4B84-9232-98A87E37B00F}" presName="bottomArc2" presStyleLbl="parChTrans1D1" presStyleIdx="7" presStyleCnt="12"/>
      <dgm:spPr/>
    </dgm:pt>
    <dgm:pt modelId="{565ADC71-0A7B-4D6E-B9DF-C5DBE83ADF69}" type="pres">
      <dgm:prSet presAssocID="{B69948DB-F668-4B84-9232-98A87E37B00F}" presName="topConnNode2" presStyleLbl="node2" presStyleIdx="0" presStyleCnt="0"/>
      <dgm:spPr/>
    </dgm:pt>
    <dgm:pt modelId="{7898307C-100B-48BA-959D-66BAF46C215A}" type="pres">
      <dgm:prSet presAssocID="{B69948DB-F668-4B84-9232-98A87E37B00F}" presName="hierChild4" presStyleCnt="0"/>
      <dgm:spPr/>
    </dgm:pt>
    <dgm:pt modelId="{013AF641-1028-48C7-929F-3D6881221013}" type="pres">
      <dgm:prSet presAssocID="{B69948DB-F668-4B84-9232-98A87E37B00F}" presName="hierChild5" presStyleCnt="0"/>
      <dgm:spPr/>
    </dgm:pt>
    <dgm:pt modelId="{32BBFD5E-88A5-4795-A00D-27C4CE510F4F}" type="pres">
      <dgm:prSet presAssocID="{6CE336D2-B3AD-443C-98B7-F8EE66206BCE}" presName="Name28" presStyleLbl="parChTrans1D2" presStyleIdx="3" presStyleCnt="5"/>
      <dgm:spPr/>
    </dgm:pt>
    <dgm:pt modelId="{8B1F933D-220D-4FF8-B2B8-4E499B1B9F7F}" type="pres">
      <dgm:prSet presAssocID="{85FD762C-AEE5-4D1F-B26B-49B7DF19ECD8}" presName="hierRoot2" presStyleCnt="0">
        <dgm:presLayoutVars>
          <dgm:hierBranch val="init"/>
        </dgm:presLayoutVars>
      </dgm:prSet>
      <dgm:spPr/>
    </dgm:pt>
    <dgm:pt modelId="{B4DC95B9-5DFF-4322-9F5C-2EE8BAEAD47D}" type="pres">
      <dgm:prSet presAssocID="{85FD762C-AEE5-4D1F-B26B-49B7DF19ECD8}" presName="rootComposite2" presStyleCnt="0"/>
      <dgm:spPr/>
    </dgm:pt>
    <dgm:pt modelId="{318F2F7A-45E6-4F2D-B669-D05041218324}" type="pres">
      <dgm:prSet presAssocID="{85FD762C-AEE5-4D1F-B26B-49B7DF19ECD8}" presName="rootText2" presStyleLbl="alignAcc1" presStyleIdx="0" presStyleCnt="0">
        <dgm:presLayoutVars>
          <dgm:chPref val="3"/>
        </dgm:presLayoutVars>
      </dgm:prSet>
      <dgm:spPr/>
    </dgm:pt>
    <dgm:pt modelId="{FD6866EE-B5B6-4B6B-9DD7-F335E5CF414B}" type="pres">
      <dgm:prSet presAssocID="{85FD762C-AEE5-4D1F-B26B-49B7DF19ECD8}" presName="topArc2" presStyleLbl="parChTrans1D1" presStyleIdx="8" presStyleCnt="12"/>
      <dgm:spPr/>
    </dgm:pt>
    <dgm:pt modelId="{EB4F302C-43F5-427C-AA16-7CFF505D2B8B}" type="pres">
      <dgm:prSet presAssocID="{85FD762C-AEE5-4D1F-B26B-49B7DF19ECD8}" presName="bottomArc2" presStyleLbl="parChTrans1D1" presStyleIdx="9" presStyleCnt="12"/>
      <dgm:spPr/>
    </dgm:pt>
    <dgm:pt modelId="{8A0F3BFC-3D19-4384-A804-9540C32EBC4D}" type="pres">
      <dgm:prSet presAssocID="{85FD762C-AEE5-4D1F-B26B-49B7DF19ECD8}" presName="topConnNode2" presStyleLbl="node2" presStyleIdx="0" presStyleCnt="0"/>
      <dgm:spPr/>
    </dgm:pt>
    <dgm:pt modelId="{EB1C3E87-AEBB-406D-8AEB-7B02EA38B67F}" type="pres">
      <dgm:prSet presAssocID="{85FD762C-AEE5-4D1F-B26B-49B7DF19ECD8}" presName="hierChild4" presStyleCnt="0"/>
      <dgm:spPr/>
    </dgm:pt>
    <dgm:pt modelId="{D256E8CE-50EE-4B3F-9A56-5B3C06605DDB}" type="pres">
      <dgm:prSet presAssocID="{85FD762C-AEE5-4D1F-B26B-49B7DF19ECD8}" presName="hierChild5" presStyleCnt="0"/>
      <dgm:spPr/>
    </dgm:pt>
    <dgm:pt modelId="{036B8328-573D-4ACC-A391-D0DBAD8FFA01}" type="pres">
      <dgm:prSet presAssocID="{B4F7873C-44E4-41C2-BE71-8A00FB1C7737}" presName="hierChild3" presStyleCnt="0"/>
      <dgm:spPr/>
    </dgm:pt>
    <dgm:pt modelId="{CBE6FA72-4C21-41CD-B330-0ED6320B1B76}" type="pres">
      <dgm:prSet presAssocID="{03D743BC-65BB-4C28-AD53-4A64DE35FF90}" presName="Name101" presStyleLbl="parChTrans1D2" presStyleIdx="4" presStyleCnt="5"/>
      <dgm:spPr/>
    </dgm:pt>
    <dgm:pt modelId="{5D7E583E-C8CB-48F8-99B2-BB6C22469EEB}" type="pres">
      <dgm:prSet presAssocID="{FA3CB147-9FD1-45D5-8A56-FB3E6ACCDE46}" presName="hierRoot3" presStyleCnt="0">
        <dgm:presLayoutVars>
          <dgm:hierBranch val="init"/>
        </dgm:presLayoutVars>
      </dgm:prSet>
      <dgm:spPr/>
    </dgm:pt>
    <dgm:pt modelId="{18F629FA-7405-44A0-8D08-1685A0ED6144}" type="pres">
      <dgm:prSet presAssocID="{FA3CB147-9FD1-45D5-8A56-FB3E6ACCDE46}" presName="rootComposite3" presStyleCnt="0"/>
      <dgm:spPr/>
    </dgm:pt>
    <dgm:pt modelId="{54B7AFBB-A967-4881-9A10-7B16615EAC33}" type="pres">
      <dgm:prSet presAssocID="{FA3CB147-9FD1-45D5-8A56-FB3E6ACCDE46}" presName="rootText3" presStyleLbl="alignAcc1" presStyleIdx="0" presStyleCnt="0">
        <dgm:presLayoutVars>
          <dgm:chPref val="3"/>
        </dgm:presLayoutVars>
      </dgm:prSet>
      <dgm:spPr/>
    </dgm:pt>
    <dgm:pt modelId="{D57D3556-C2F2-45D5-8A46-7F2412E84AF2}" type="pres">
      <dgm:prSet presAssocID="{FA3CB147-9FD1-45D5-8A56-FB3E6ACCDE46}" presName="topArc3" presStyleLbl="parChTrans1D1" presStyleIdx="10" presStyleCnt="12"/>
      <dgm:spPr/>
    </dgm:pt>
    <dgm:pt modelId="{12B165FB-F15A-4C19-BDC4-909CF16D4144}" type="pres">
      <dgm:prSet presAssocID="{FA3CB147-9FD1-45D5-8A56-FB3E6ACCDE46}" presName="bottomArc3" presStyleLbl="parChTrans1D1" presStyleIdx="11" presStyleCnt="12"/>
      <dgm:spPr/>
    </dgm:pt>
    <dgm:pt modelId="{7CBA5BD9-FB44-4026-BA22-970D41969E16}" type="pres">
      <dgm:prSet presAssocID="{FA3CB147-9FD1-45D5-8A56-FB3E6ACCDE46}" presName="topConnNode3" presStyleLbl="asst1" presStyleIdx="0" presStyleCnt="0"/>
      <dgm:spPr/>
    </dgm:pt>
    <dgm:pt modelId="{5E4B3525-D4B1-4D03-88B9-BB2D424D7F4A}" type="pres">
      <dgm:prSet presAssocID="{FA3CB147-9FD1-45D5-8A56-FB3E6ACCDE46}" presName="hierChild6" presStyleCnt="0"/>
      <dgm:spPr/>
    </dgm:pt>
    <dgm:pt modelId="{F0FAFF27-6B80-4DF7-BB49-E6CB51D6B800}" type="pres">
      <dgm:prSet presAssocID="{FA3CB147-9FD1-45D5-8A56-FB3E6ACCDE46}" presName="hierChild7" presStyleCnt="0"/>
      <dgm:spPr/>
    </dgm:pt>
  </dgm:ptLst>
  <dgm:cxnLst>
    <dgm:cxn modelId="{9619400B-A354-4E09-88A5-CB3A02570850}" type="presOf" srcId="{B69948DB-F668-4B84-9232-98A87E37B00F}" destId="{565ADC71-0A7B-4D6E-B9DF-C5DBE83ADF69}" srcOrd="1" destOrd="0" presId="urn:microsoft.com/office/officeart/2008/layout/HalfCircleOrganizationChart"/>
    <dgm:cxn modelId="{51087A11-1517-4854-87A9-A42F5EC0BE77}" srcId="{B4F7873C-44E4-41C2-BE71-8A00FB1C7737}" destId="{6235E895-F5D1-49B1-A9E0-73B9D10477BC}" srcOrd="2" destOrd="0" parTransId="{0C427E46-3200-43B9-998B-6C83B042BB9E}" sibTransId="{87FF2DF0-EDB1-4A43-97BD-CEBA525AA1DA}"/>
    <dgm:cxn modelId="{A0CB1224-56B6-4283-9334-5DE8AFAC7E06}" type="presOf" srcId="{0C427E46-3200-43B9-998B-6C83B042BB9E}" destId="{8C2196EB-C808-41EC-8846-04D65381BC93}" srcOrd="0" destOrd="0" presId="urn:microsoft.com/office/officeart/2008/layout/HalfCircleOrganizationChart"/>
    <dgm:cxn modelId="{3E20A931-E1F5-4F11-A1CE-21B38E7087C7}" type="presOf" srcId="{40C6DEA3-953F-46BD-A092-1A1525F679D5}" destId="{7192998A-6651-4AA0-9F8C-1AD8ACA642FC}" srcOrd="1" destOrd="0" presId="urn:microsoft.com/office/officeart/2008/layout/HalfCircleOrganizationChart"/>
    <dgm:cxn modelId="{77D33A36-9894-43F8-BC62-FBC60BA6D7AD}" type="presOf" srcId="{85FD762C-AEE5-4D1F-B26B-49B7DF19ECD8}" destId="{318F2F7A-45E6-4F2D-B669-D05041218324}" srcOrd="0" destOrd="0" presId="urn:microsoft.com/office/officeart/2008/layout/HalfCircleOrganizationChart"/>
    <dgm:cxn modelId="{B3182761-D675-4955-897E-3C56299D4863}" srcId="{B4F7873C-44E4-41C2-BE71-8A00FB1C7737}" destId="{85FD762C-AEE5-4D1F-B26B-49B7DF19ECD8}" srcOrd="4" destOrd="0" parTransId="{6CE336D2-B3AD-443C-98B7-F8EE66206BCE}" sibTransId="{78471469-3300-452D-B259-2BFD42F31588}"/>
    <dgm:cxn modelId="{11672645-A450-41AA-BA92-0360DDFD4A35}" type="presOf" srcId="{8C46C781-2C51-4BC4-8B9E-87FA664F277C}" destId="{3DFFCC54-65EA-4F03-8925-401AD5BA37CB}" srcOrd="0" destOrd="0" presId="urn:microsoft.com/office/officeart/2008/layout/HalfCircleOrganizationChart"/>
    <dgm:cxn modelId="{12AA7A46-6C0E-4527-A013-044A283D3E93}" type="presOf" srcId="{85FD762C-AEE5-4D1F-B26B-49B7DF19ECD8}" destId="{8A0F3BFC-3D19-4384-A804-9540C32EBC4D}" srcOrd="1" destOrd="0" presId="urn:microsoft.com/office/officeart/2008/layout/HalfCircleOrganizationChart"/>
    <dgm:cxn modelId="{3FF8DD67-A7AE-4F90-9DBD-BCC2D5882D52}" type="presOf" srcId="{FA3CB147-9FD1-45D5-8A56-FB3E6ACCDE46}" destId="{54B7AFBB-A967-4881-9A10-7B16615EAC33}" srcOrd="0" destOrd="0" presId="urn:microsoft.com/office/officeart/2008/layout/HalfCircleOrganizationChart"/>
    <dgm:cxn modelId="{1055126D-B5AD-4283-AAFB-AF2D17D9909E}" type="presOf" srcId="{FA3CB147-9FD1-45D5-8A56-FB3E6ACCDE46}" destId="{7CBA5BD9-FB44-4026-BA22-970D41969E16}" srcOrd="1" destOrd="0" presId="urn:microsoft.com/office/officeart/2008/layout/HalfCircleOrganizationChart"/>
    <dgm:cxn modelId="{11857A70-1CE6-408F-852E-161BA1BA5575}" type="presOf" srcId="{6235E895-F5D1-49B1-A9E0-73B9D10477BC}" destId="{06AE21CF-2AB7-4F7C-B9C4-7ADCB37A1EEE}" srcOrd="0" destOrd="0" presId="urn:microsoft.com/office/officeart/2008/layout/HalfCircleOrganizationChart"/>
    <dgm:cxn modelId="{0110D951-4485-4D41-A9A3-95E6A8266D32}" type="presOf" srcId="{B4F7873C-44E4-41C2-BE71-8A00FB1C7737}" destId="{9BDC1558-1043-4F84-ACA6-2A2A6D43F779}" srcOrd="0" destOrd="0" presId="urn:microsoft.com/office/officeart/2008/layout/HalfCircleOrganizationChart"/>
    <dgm:cxn modelId="{A8777E76-663F-45B3-814D-2EA37A9A5AC8}" type="presOf" srcId="{6235E895-F5D1-49B1-A9E0-73B9D10477BC}" destId="{F59CA8A5-BD61-47F7-A815-7DF84AD2AC72}" srcOrd="1" destOrd="0" presId="urn:microsoft.com/office/officeart/2008/layout/HalfCircleOrganizationChart"/>
    <dgm:cxn modelId="{BF4A075A-943E-4F3B-B35B-35FD820EF47E}" srcId="{B4F7873C-44E4-41C2-BE71-8A00FB1C7737}" destId="{B69948DB-F668-4B84-9232-98A87E37B00F}" srcOrd="3" destOrd="0" parTransId="{347BD402-A1E5-4B61-B198-161EBC03709D}" sibTransId="{A20C84C5-8F7E-40C7-91A5-CA730C7AC7F1}"/>
    <dgm:cxn modelId="{E01CB58C-50FD-46E9-A54C-15F47E599B96}" type="presOf" srcId="{40C6DEA3-953F-46BD-A092-1A1525F679D5}" destId="{CB4BF0BA-3E71-4F38-9EAB-601BFC48730C}" srcOrd="0" destOrd="0" presId="urn:microsoft.com/office/officeart/2008/layout/HalfCircleOrganizationChart"/>
    <dgm:cxn modelId="{3AA10896-513C-49C0-AC91-2DFCBC0147D3}" type="presOf" srcId="{B69948DB-F668-4B84-9232-98A87E37B00F}" destId="{C6541152-C514-4679-9D4A-69DE0464EC12}" srcOrd="0" destOrd="0" presId="urn:microsoft.com/office/officeart/2008/layout/HalfCircleOrganizationChart"/>
    <dgm:cxn modelId="{6288B197-1D01-42D1-9548-231412D94612}" type="presOf" srcId="{CDCA88BD-63FB-47A0-9E3D-31FC4ED52C73}" destId="{30A7BCD1-84EA-4F8E-B38A-87687D394BAF}" srcOrd="0" destOrd="0" presId="urn:microsoft.com/office/officeart/2008/layout/HalfCircleOrganizationChart"/>
    <dgm:cxn modelId="{F7EC6B9B-4AB4-442A-9E6C-8EE2553058B4}" type="presOf" srcId="{6CE336D2-B3AD-443C-98B7-F8EE66206BCE}" destId="{32BBFD5E-88A5-4795-A00D-27C4CE510F4F}" srcOrd="0" destOrd="0" presId="urn:microsoft.com/office/officeart/2008/layout/HalfCircleOrganizationChart"/>
    <dgm:cxn modelId="{2A6B07A1-4A89-493A-B1D2-5FAE1D37A6D3}" srcId="{CDCA88BD-63FB-47A0-9E3D-31FC4ED52C73}" destId="{B4F7873C-44E4-41C2-BE71-8A00FB1C7737}" srcOrd="0" destOrd="0" parTransId="{01C94258-9A34-435F-A43F-0E6E8BE21B1A}" sibTransId="{6048E783-E073-4A53-A95D-20F2F68B7B7F}"/>
    <dgm:cxn modelId="{F4F320A6-B96C-4014-885D-729E6105414A}" srcId="{B4F7873C-44E4-41C2-BE71-8A00FB1C7737}" destId="{FA3CB147-9FD1-45D5-8A56-FB3E6ACCDE46}" srcOrd="0" destOrd="0" parTransId="{03D743BC-65BB-4C28-AD53-4A64DE35FF90}" sibTransId="{6A11A615-8803-4960-8B35-A6489F3D370C}"/>
    <dgm:cxn modelId="{9D8593C5-6812-4600-A434-A3506B1E4105}" type="presOf" srcId="{B4F7873C-44E4-41C2-BE71-8A00FB1C7737}" destId="{0CC02DCE-8359-4EF2-A29D-D15112AD46FC}" srcOrd="1" destOrd="0" presId="urn:microsoft.com/office/officeart/2008/layout/HalfCircleOrganizationChart"/>
    <dgm:cxn modelId="{B55A63DB-56D6-4626-B18D-C4F28300D37B}" type="presOf" srcId="{347BD402-A1E5-4B61-B198-161EBC03709D}" destId="{CBC68745-9357-424B-97A9-FEEA649A6E9C}" srcOrd="0" destOrd="0" presId="urn:microsoft.com/office/officeart/2008/layout/HalfCircleOrganizationChart"/>
    <dgm:cxn modelId="{7060E6E8-145F-4DDE-B5E6-5C5081252E48}" type="presOf" srcId="{03D743BC-65BB-4C28-AD53-4A64DE35FF90}" destId="{CBE6FA72-4C21-41CD-B330-0ED6320B1B76}" srcOrd="0" destOrd="0" presId="urn:microsoft.com/office/officeart/2008/layout/HalfCircleOrganizationChart"/>
    <dgm:cxn modelId="{6E4C70FB-A17A-4ED3-A77F-3C6212410369}" srcId="{B4F7873C-44E4-41C2-BE71-8A00FB1C7737}" destId="{40C6DEA3-953F-46BD-A092-1A1525F679D5}" srcOrd="1" destOrd="0" parTransId="{8C46C781-2C51-4BC4-8B9E-87FA664F277C}" sibTransId="{EA96D1F4-6E6D-4C9A-9333-0B3D2D87C44E}"/>
    <dgm:cxn modelId="{8A020F8B-67DB-4AE4-B684-57BA0F2A2643}" type="presParOf" srcId="{30A7BCD1-84EA-4F8E-B38A-87687D394BAF}" destId="{6C73307B-8C03-4F4E-9DA7-74BC131E8095}" srcOrd="0" destOrd="0" presId="urn:microsoft.com/office/officeart/2008/layout/HalfCircleOrganizationChart"/>
    <dgm:cxn modelId="{EA9AAAE9-FB45-4E01-B90E-DE79F3036CB3}" type="presParOf" srcId="{6C73307B-8C03-4F4E-9DA7-74BC131E8095}" destId="{C1CBD5E7-55EA-4CC3-BCAA-FBEAE813FC43}" srcOrd="0" destOrd="0" presId="urn:microsoft.com/office/officeart/2008/layout/HalfCircleOrganizationChart"/>
    <dgm:cxn modelId="{14A07065-0A16-4C27-8D38-5D23CF828F50}" type="presParOf" srcId="{C1CBD5E7-55EA-4CC3-BCAA-FBEAE813FC43}" destId="{9BDC1558-1043-4F84-ACA6-2A2A6D43F779}" srcOrd="0" destOrd="0" presId="urn:microsoft.com/office/officeart/2008/layout/HalfCircleOrganizationChart"/>
    <dgm:cxn modelId="{C0713D2E-96A1-4E96-B484-9D08B3DF50D5}" type="presParOf" srcId="{C1CBD5E7-55EA-4CC3-BCAA-FBEAE813FC43}" destId="{D7CBCE43-44C7-42C0-9DE2-5C25AD4BC253}" srcOrd="1" destOrd="0" presId="urn:microsoft.com/office/officeart/2008/layout/HalfCircleOrganizationChart"/>
    <dgm:cxn modelId="{51F73AF3-CA84-463F-A627-F5CB4E1A164B}" type="presParOf" srcId="{C1CBD5E7-55EA-4CC3-BCAA-FBEAE813FC43}" destId="{5A87FCAE-670A-4ABE-88E9-CA579A7C04B8}" srcOrd="2" destOrd="0" presId="urn:microsoft.com/office/officeart/2008/layout/HalfCircleOrganizationChart"/>
    <dgm:cxn modelId="{02A1CEBE-63B1-4890-AD2C-569DA4D42F00}" type="presParOf" srcId="{C1CBD5E7-55EA-4CC3-BCAA-FBEAE813FC43}" destId="{0CC02DCE-8359-4EF2-A29D-D15112AD46FC}" srcOrd="3" destOrd="0" presId="urn:microsoft.com/office/officeart/2008/layout/HalfCircleOrganizationChart"/>
    <dgm:cxn modelId="{A35B3FBB-7E75-49F3-B7D1-34A72E0F99B8}" type="presParOf" srcId="{6C73307B-8C03-4F4E-9DA7-74BC131E8095}" destId="{0E278883-AE91-4053-BECF-67B4D9D8CF27}" srcOrd="1" destOrd="0" presId="urn:microsoft.com/office/officeart/2008/layout/HalfCircleOrganizationChart"/>
    <dgm:cxn modelId="{E573FDAF-5F62-4DBE-8721-831E753B7954}" type="presParOf" srcId="{0E278883-AE91-4053-BECF-67B4D9D8CF27}" destId="{3DFFCC54-65EA-4F03-8925-401AD5BA37CB}" srcOrd="0" destOrd="0" presId="urn:microsoft.com/office/officeart/2008/layout/HalfCircleOrganizationChart"/>
    <dgm:cxn modelId="{2553FC0E-6CC4-4A4C-9021-95AE3BCF80C2}" type="presParOf" srcId="{0E278883-AE91-4053-BECF-67B4D9D8CF27}" destId="{F025CEDD-694A-46FE-B803-539B1DBDB481}" srcOrd="1" destOrd="0" presId="urn:microsoft.com/office/officeart/2008/layout/HalfCircleOrganizationChart"/>
    <dgm:cxn modelId="{42CACC18-F1D8-403B-9BBB-2234AD28AECB}" type="presParOf" srcId="{F025CEDD-694A-46FE-B803-539B1DBDB481}" destId="{0AF6E273-4620-424F-8FFE-CE3544855E79}" srcOrd="0" destOrd="0" presId="urn:microsoft.com/office/officeart/2008/layout/HalfCircleOrganizationChart"/>
    <dgm:cxn modelId="{6AB2E154-C2A3-4714-8040-0AC54C3A9848}" type="presParOf" srcId="{0AF6E273-4620-424F-8FFE-CE3544855E79}" destId="{CB4BF0BA-3E71-4F38-9EAB-601BFC48730C}" srcOrd="0" destOrd="0" presId="urn:microsoft.com/office/officeart/2008/layout/HalfCircleOrganizationChart"/>
    <dgm:cxn modelId="{14D5FFB6-8940-444E-B7B6-CEB001FC158A}" type="presParOf" srcId="{0AF6E273-4620-424F-8FFE-CE3544855E79}" destId="{C9E2D04D-81CE-4E6F-B2C2-33BBD3FD1DA3}" srcOrd="1" destOrd="0" presId="urn:microsoft.com/office/officeart/2008/layout/HalfCircleOrganizationChart"/>
    <dgm:cxn modelId="{AB521801-0243-4228-AACB-4F4CF9417FDF}" type="presParOf" srcId="{0AF6E273-4620-424F-8FFE-CE3544855E79}" destId="{B6641FB3-403F-4F6A-BAE2-FCF7D85244C9}" srcOrd="2" destOrd="0" presId="urn:microsoft.com/office/officeart/2008/layout/HalfCircleOrganizationChart"/>
    <dgm:cxn modelId="{0E6725C8-188D-42CD-A9D9-0598419E4656}" type="presParOf" srcId="{0AF6E273-4620-424F-8FFE-CE3544855E79}" destId="{7192998A-6651-4AA0-9F8C-1AD8ACA642FC}" srcOrd="3" destOrd="0" presId="urn:microsoft.com/office/officeart/2008/layout/HalfCircleOrganizationChart"/>
    <dgm:cxn modelId="{CF908346-CC67-44A7-9E3C-E80A3EECB83C}" type="presParOf" srcId="{F025CEDD-694A-46FE-B803-539B1DBDB481}" destId="{D991C326-0535-4DC8-AB51-0FCBCC65B8D2}" srcOrd="1" destOrd="0" presId="urn:microsoft.com/office/officeart/2008/layout/HalfCircleOrganizationChart"/>
    <dgm:cxn modelId="{91F226F3-21C7-439E-9BB8-7364E79F552F}" type="presParOf" srcId="{F025CEDD-694A-46FE-B803-539B1DBDB481}" destId="{BD657E50-55E5-4095-973F-ACC1D67499EE}" srcOrd="2" destOrd="0" presId="urn:microsoft.com/office/officeart/2008/layout/HalfCircleOrganizationChart"/>
    <dgm:cxn modelId="{A45623A5-1A45-415C-A52F-6C00902BA646}" type="presParOf" srcId="{0E278883-AE91-4053-BECF-67B4D9D8CF27}" destId="{8C2196EB-C808-41EC-8846-04D65381BC93}" srcOrd="2" destOrd="0" presId="urn:microsoft.com/office/officeart/2008/layout/HalfCircleOrganizationChart"/>
    <dgm:cxn modelId="{A76FFAC6-BCA6-4AF8-9DD1-CB225194F856}" type="presParOf" srcId="{0E278883-AE91-4053-BECF-67B4D9D8CF27}" destId="{4E587A52-ADFF-4608-8CA1-DA7DEC855DDD}" srcOrd="3" destOrd="0" presId="urn:microsoft.com/office/officeart/2008/layout/HalfCircleOrganizationChart"/>
    <dgm:cxn modelId="{110A0DA6-2342-4242-B87D-94FC5939AC21}" type="presParOf" srcId="{4E587A52-ADFF-4608-8CA1-DA7DEC855DDD}" destId="{D2430DC6-FD50-4D44-907C-16DE14CF43ED}" srcOrd="0" destOrd="0" presId="urn:microsoft.com/office/officeart/2008/layout/HalfCircleOrganizationChart"/>
    <dgm:cxn modelId="{B9CF3E5B-EC47-4100-A1F9-05010C9DA899}" type="presParOf" srcId="{D2430DC6-FD50-4D44-907C-16DE14CF43ED}" destId="{06AE21CF-2AB7-4F7C-B9C4-7ADCB37A1EEE}" srcOrd="0" destOrd="0" presId="urn:microsoft.com/office/officeart/2008/layout/HalfCircleOrganizationChart"/>
    <dgm:cxn modelId="{91142329-535E-4E63-97C7-4EBFF0D8D950}" type="presParOf" srcId="{D2430DC6-FD50-4D44-907C-16DE14CF43ED}" destId="{461CBC17-87FB-4CA9-9B0C-7C161B8D8CB3}" srcOrd="1" destOrd="0" presId="urn:microsoft.com/office/officeart/2008/layout/HalfCircleOrganizationChart"/>
    <dgm:cxn modelId="{691F6678-640A-4533-9424-36E38D2980E2}" type="presParOf" srcId="{D2430DC6-FD50-4D44-907C-16DE14CF43ED}" destId="{7E78FAFD-D0B4-416B-A5E2-2C229D56CF1A}" srcOrd="2" destOrd="0" presId="urn:microsoft.com/office/officeart/2008/layout/HalfCircleOrganizationChart"/>
    <dgm:cxn modelId="{439A3F3F-EF93-4A96-826D-93FCF4538209}" type="presParOf" srcId="{D2430DC6-FD50-4D44-907C-16DE14CF43ED}" destId="{F59CA8A5-BD61-47F7-A815-7DF84AD2AC72}" srcOrd="3" destOrd="0" presId="urn:microsoft.com/office/officeart/2008/layout/HalfCircleOrganizationChart"/>
    <dgm:cxn modelId="{E2E779DE-6283-4B1C-8239-9B57A0396B2A}" type="presParOf" srcId="{4E587A52-ADFF-4608-8CA1-DA7DEC855DDD}" destId="{6229CA59-61CA-43DF-9A77-C05F7B9A4FAB}" srcOrd="1" destOrd="0" presId="urn:microsoft.com/office/officeart/2008/layout/HalfCircleOrganizationChart"/>
    <dgm:cxn modelId="{314F0952-21B2-487C-A053-63915DB8B1BB}" type="presParOf" srcId="{4E587A52-ADFF-4608-8CA1-DA7DEC855DDD}" destId="{A20461DB-5DFE-4DBA-B6A6-F55D31048409}" srcOrd="2" destOrd="0" presId="urn:microsoft.com/office/officeart/2008/layout/HalfCircleOrganizationChart"/>
    <dgm:cxn modelId="{4275A1EA-F387-4251-909B-3B0552CF2509}" type="presParOf" srcId="{0E278883-AE91-4053-BECF-67B4D9D8CF27}" destId="{CBC68745-9357-424B-97A9-FEEA649A6E9C}" srcOrd="4" destOrd="0" presId="urn:microsoft.com/office/officeart/2008/layout/HalfCircleOrganizationChart"/>
    <dgm:cxn modelId="{FA0E2E82-7B0C-4995-8667-22EF835CD7D8}" type="presParOf" srcId="{0E278883-AE91-4053-BECF-67B4D9D8CF27}" destId="{2AE374EB-D3B2-446F-B076-9792D2184ED5}" srcOrd="5" destOrd="0" presId="urn:microsoft.com/office/officeart/2008/layout/HalfCircleOrganizationChart"/>
    <dgm:cxn modelId="{03C9D269-FE13-429C-B68B-74A33E57B92E}" type="presParOf" srcId="{2AE374EB-D3B2-446F-B076-9792D2184ED5}" destId="{7295AB74-34FE-454F-B6C5-2AD568FE2080}" srcOrd="0" destOrd="0" presId="urn:microsoft.com/office/officeart/2008/layout/HalfCircleOrganizationChart"/>
    <dgm:cxn modelId="{DB95E6A5-DB76-417F-9976-C9CBABABEFD4}" type="presParOf" srcId="{7295AB74-34FE-454F-B6C5-2AD568FE2080}" destId="{C6541152-C514-4679-9D4A-69DE0464EC12}" srcOrd="0" destOrd="0" presId="urn:microsoft.com/office/officeart/2008/layout/HalfCircleOrganizationChart"/>
    <dgm:cxn modelId="{01B99658-E3C3-462C-AA4B-80FFB8B8D429}" type="presParOf" srcId="{7295AB74-34FE-454F-B6C5-2AD568FE2080}" destId="{E261F180-34FC-4F6A-96CE-8384FD77DB94}" srcOrd="1" destOrd="0" presId="urn:microsoft.com/office/officeart/2008/layout/HalfCircleOrganizationChart"/>
    <dgm:cxn modelId="{7A2C4E68-15CA-40EF-9B4E-1DA3EBF4A34F}" type="presParOf" srcId="{7295AB74-34FE-454F-B6C5-2AD568FE2080}" destId="{DE695940-8590-41BB-9432-7D16DF8072BC}" srcOrd="2" destOrd="0" presId="urn:microsoft.com/office/officeart/2008/layout/HalfCircleOrganizationChart"/>
    <dgm:cxn modelId="{8E313D60-1236-4A61-884A-CCAADF607C69}" type="presParOf" srcId="{7295AB74-34FE-454F-B6C5-2AD568FE2080}" destId="{565ADC71-0A7B-4D6E-B9DF-C5DBE83ADF69}" srcOrd="3" destOrd="0" presId="urn:microsoft.com/office/officeart/2008/layout/HalfCircleOrganizationChart"/>
    <dgm:cxn modelId="{8F0D8CFE-7B7F-40E0-AEF4-BE6436EC1BA2}" type="presParOf" srcId="{2AE374EB-D3B2-446F-B076-9792D2184ED5}" destId="{7898307C-100B-48BA-959D-66BAF46C215A}" srcOrd="1" destOrd="0" presId="urn:microsoft.com/office/officeart/2008/layout/HalfCircleOrganizationChart"/>
    <dgm:cxn modelId="{5A7A8039-D9A6-48E9-8296-320F4F23EFD9}" type="presParOf" srcId="{2AE374EB-D3B2-446F-B076-9792D2184ED5}" destId="{013AF641-1028-48C7-929F-3D6881221013}" srcOrd="2" destOrd="0" presId="urn:microsoft.com/office/officeart/2008/layout/HalfCircleOrganizationChart"/>
    <dgm:cxn modelId="{C9D01B2B-23A1-4D21-9AAC-C0EA1515A200}" type="presParOf" srcId="{0E278883-AE91-4053-BECF-67B4D9D8CF27}" destId="{32BBFD5E-88A5-4795-A00D-27C4CE510F4F}" srcOrd="6" destOrd="0" presId="urn:microsoft.com/office/officeart/2008/layout/HalfCircleOrganizationChart"/>
    <dgm:cxn modelId="{65EF8D40-F827-46EF-8CC1-E34CB260D619}" type="presParOf" srcId="{0E278883-AE91-4053-BECF-67B4D9D8CF27}" destId="{8B1F933D-220D-4FF8-B2B8-4E499B1B9F7F}" srcOrd="7" destOrd="0" presId="urn:microsoft.com/office/officeart/2008/layout/HalfCircleOrganizationChart"/>
    <dgm:cxn modelId="{9568B044-90E8-4BB0-BE52-A167E19B86FD}" type="presParOf" srcId="{8B1F933D-220D-4FF8-B2B8-4E499B1B9F7F}" destId="{B4DC95B9-5DFF-4322-9F5C-2EE8BAEAD47D}" srcOrd="0" destOrd="0" presId="urn:microsoft.com/office/officeart/2008/layout/HalfCircleOrganizationChart"/>
    <dgm:cxn modelId="{7CB53B53-A0DB-4784-B3EA-D9E0CABB87BE}" type="presParOf" srcId="{B4DC95B9-5DFF-4322-9F5C-2EE8BAEAD47D}" destId="{318F2F7A-45E6-4F2D-B669-D05041218324}" srcOrd="0" destOrd="0" presId="urn:microsoft.com/office/officeart/2008/layout/HalfCircleOrganizationChart"/>
    <dgm:cxn modelId="{41481F19-F1F8-48DC-8D1F-A0B3CF224CF5}" type="presParOf" srcId="{B4DC95B9-5DFF-4322-9F5C-2EE8BAEAD47D}" destId="{FD6866EE-B5B6-4B6B-9DD7-F335E5CF414B}" srcOrd="1" destOrd="0" presId="urn:microsoft.com/office/officeart/2008/layout/HalfCircleOrganizationChart"/>
    <dgm:cxn modelId="{144B7172-2907-403C-8986-4466D1E925DC}" type="presParOf" srcId="{B4DC95B9-5DFF-4322-9F5C-2EE8BAEAD47D}" destId="{EB4F302C-43F5-427C-AA16-7CFF505D2B8B}" srcOrd="2" destOrd="0" presId="urn:microsoft.com/office/officeart/2008/layout/HalfCircleOrganizationChart"/>
    <dgm:cxn modelId="{4AB7294F-A3DF-4BDD-AA37-E0793E39B9F9}" type="presParOf" srcId="{B4DC95B9-5DFF-4322-9F5C-2EE8BAEAD47D}" destId="{8A0F3BFC-3D19-4384-A804-9540C32EBC4D}" srcOrd="3" destOrd="0" presId="urn:microsoft.com/office/officeart/2008/layout/HalfCircleOrganizationChart"/>
    <dgm:cxn modelId="{83DE8C52-65B1-49CD-9944-0F55A76248B8}" type="presParOf" srcId="{8B1F933D-220D-4FF8-B2B8-4E499B1B9F7F}" destId="{EB1C3E87-AEBB-406D-8AEB-7B02EA38B67F}" srcOrd="1" destOrd="0" presId="urn:microsoft.com/office/officeart/2008/layout/HalfCircleOrganizationChart"/>
    <dgm:cxn modelId="{163A58DB-BBCA-4909-8B9D-17AC4501449F}" type="presParOf" srcId="{8B1F933D-220D-4FF8-B2B8-4E499B1B9F7F}" destId="{D256E8CE-50EE-4B3F-9A56-5B3C06605DDB}" srcOrd="2" destOrd="0" presId="urn:microsoft.com/office/officeart/2008/layout/HalfCircleOrganizationChart"/>
    <dgm:cxn modelId="{A17BC9C9-1570-4860-89D4-D8ABF2142F97}" type="presParOf" srcId="{6C73307B-8C03-4F4E-9DA7-74BC131E8095}" destId="{036B8328-573D-4ACC-A391-D0DBAD8FFA01}" srcOrd="2" destOrd="0" presId="urn:microsoft.com/office/officeart/2008/layout/HalfCircleOrganizationChart"/>
    <dgm:cxn modelId="{B1CE6422-E586-4362-A50B-DF5847DD73FE}" type="presParOf" srcId="{036B8328-573D-4ACC-A391-D0DBAD8FFA01}" destId="{CBE6FA72-4C21-41CD-B330-0ED6320B1B76}" srcOrd="0" destOrd="0" presId="urn:microsoft.com/office/officeart/2008/layout/HalfCircleOrganizationChart"/>
    <dgm:cxn modelId="{6E337824-D96C-410C-88A4-43679D07B1D6}" type="presParOf" srcId="{036B8328-573D-4ACC-A391-D0DBAD8FFA01}" destId="{5D7E583E-C8CB-48F8-99B2-BB6C22469EEB}" srcOrd="1" destOrd="0" presId="urn:microsoft.com/office/officeart/2008/layout/HalfCircleOrganizationChart"/>
    <dgm:cxn modelId="{D88B38AE-71A2-4BC0-925C-048E4FE77227}" type="presParOf" srcId="{5D7E583E-C8CB-48F8-99B2-BB6C22469EEB}" destId="{18F629FA-7405-44A0-8D08-1685A0ED6144}" srcOrd="0" destOrd="0" presId="urn:microsoft.com/office/officeart/2008/layout/HalfCircleOrganizationChart"/>
    <dgm:cxn modelId="{E5E40E20-2FFD-467A-BFC1-7B61AA950EB1}" type="presParOf" srcId="{18F629FA-7405-44A0-8D08-1685A0ED6144}" destId="{54B7AFBB-A967-4881-9A10-7B16615EAC33}" srcOrd="0" destOrd="0" presId="urn:microsoft.com/office/officeart/2008/layout/HalfCircleOrganizationChart"/>
    <dgm:cxn modelId="{8B8E0C1A-8EE4-480E-B886-D0FA1E861F00}" type="presParOf" srcId="{18F629FA-7405-44A0-8D08-1685A0ED6144}" destId="{D57D3556-C2F2-45D5-8A46-7F2412E84AF2}" srcOrd="1" destOrd="0" presId="urn:microsoft.com/office/officeart/2008/layout/HalfCircleOrganizationChart"/>
    <dgm:cxn modelId="{9CED9151-E98B-42ED-ACDC-30A969640318}" type="presParOf" srcId="{18F629FA-7405-44A0-8D08-1685A0ED6144}" destId="{12B165FB-F15A-4C19-BDC4-909CF16D4144}" srcOrd="2" destOrd="0" presId="urn:microsoft.com/office/officeart/2008/layout/HalfCircleOrganizationChart"/>
    <dgm:cxn modelId="{FB985E3B-2952-408C-A029-7EA23FA50270}" type="presParOf" srcId="{18F629FA-7405-44A0-8D08-1685A0ED6144}" destId="{7CBA5BD9-FB44-4026-BA22-970D41969E16}" srcOrd="3" destOrd="0" presId="urn:microsoft.com/office/officeart/2008/layout/HalfCircleOrganizationChart"/>
    <dgm:cxn modelId="{88676854-4992-439F-9412-D6517B1145FA}" type="presParOf" srcId="{5D7E583E-C8CB-48F8-99B2-BB6C22469EEB}" destId="{5E4B3525-D4B1-4D03-88B9-BB2D424D7F4A}" srcOrd="1" destOrd="0" presId="urn:microsoft.com/office/officeart/2008/layout/HalfCircleOrganizationChart"/>
    <dgm:cxn modelId="{0027D9FF-0321-47AF-91E7-350B9225B2F5}" type="presParOf" srcId="{5D7E583E-C8CB-48F8-99B2-BB6C22469EEB}" destId="{F0FAFF27-6B80-4DF7-BB49-E6CB51D6B800}" srcOrd="2" destOrd="0" presId="urn:microsoft.com/office/officeart/2008/layout/HalfCircleOrganizationChar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CDCA88BD-63FB-47A0-9E3D-31FC4ED52C73}" type="doc">
      <dgm:prSet loTypeId="urn:microsoft.com/office/officeart/2008/layout/HalfCircleOrganizationChart" loCatId="hierarchy" qsTypeId="urn:microsoft.com/office/officeart/2005/8/quickstyle/simple1" qsCatId="simple" csTypeId="urn:microsoft.com/office/officeart/2005/8/colors/accent1_2" csCatId="accent1" phldr="1"/>
      <dgm:spPr/>
      <dgm:t>
        <a:bodyPr/>
        <a:lstStyle/>
        <a:p>
          <a:endParaRPr lang="en-US"/>
        </a:p>
      </dgm:t>
    </dgm:pt>
    <dgm:pt modelId="{B4F7873C-44E4-41C2-BE71-8A00FB1C7737}">
      <dgm:prSet phldrT="[Text]" phldr="0"/>
      <dgm:spPr>
        <a:gradFill rotWithShape="0">
          <a:gsLst>
            <a:gs pos="0">
              <a:schemeClr val="accent1"/>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dgm:spPr>
      <dgm:t>
        <a:bodyPr/>
        <a:lstStyle/>
        <a:p>
          <a:r>
            <a:rPr lang="en-US" b="1" dirty="0">
              <a:solidFill>
                <a:schemeClr val="tx1"/>
              </a:solidFill>
            </a:rPr>
            <a:t>Forward Cell - FSDD</a:t>
          </a:r>
        </a:p>
        <a:p>
          <a:r>
            <a:rPr lang="en-US" b="1" dirty="0">
              <a:solidFill>
                <a:schemeClr val="tx1"/>
              </a:solidFill>
            </a:rPr>
            <a:t>John R. Jackson</a:t>
          </a:r>
        </a:p>
        <a:p>
          <a:r>
            <a:rPr lang="en-US" b="1" dirty="0">
              <a:solidFill>
                <a:schemeClr val="tx1"/>
              </a:solidFill>
            </a:rPr>
            <a:t>Branch Chief</a:t>
          </a:r>
        </a:p>
      </dgm:t>
    </dgm:pt>
    <dgm:pt modelId="{01C94258-9A34-435F-A43F-0E6E8BE21B1A}" type="parTrans" cxnId="{2A6B07A1-4A89-493A-B1D2-5FAE1D37A6D3}">
      <dgm:prSet/>
      <dgm:spPr/>
      <dgm:t>
        <a:bodyPr/>
        <a:lstStyle/>
        <a:p>
          <a:endParaRPr lang="en-US"/>
        </a:p>
      </dgm:t>
    </dgm:pt>
    <dgm:pt modelId="{6048E783-E073-4A53-A95D-20F2F68B7B7F}" type="sibTrans" cxnId="{2A6B07A1-4A89-493A-B1D2-5FAE1D37A6D3}">
      <dgm:prSet/>
      <dgm:spPr/>
      <dgm:t>
        <a:bodyPr/>
        <a:lstStyle/>
        <a:p>
          <a:endParaRPr lang="en-US"/>
        </a:p>
      </dgm:t>
    </dgm:pt>
    <dgm:pt modelId="{FA3CB147-9FD1-45D5-8A56-FB3E6ACCDE46}" type="asst">
      <dgm:prSet phldrT="[Text]" phldr="0"/>
      <dgm:spPr>
        <a:gradFill rotWithShape="0">
          <a:gsLst>
            <a:gs pos="0">
              <a:schemeClr val="accent1"/>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dgm:spPr>
      <dgm:t>
        <a:bodyPr/>
        <a:lstStyle/>
        <a:p>
          <a:r>
            <a:rPr lang="en-US" b="1" dirty="0">
              <a:solidFill>
                <a:schemeClr val="tx1"/>
              </a:solidFill>
            </a:rPr>
            <a:t>Christina Heller</a:t>
          </a:r>
        </a:p>
        <a:p>
          <a:r>
            <a:rPr lang="en-US" dirty="0">
              <a:solidFill>
                <a:schemeClr val="tx1"/>
              </a:solidFill>
            </a:rPr>
            <a:t>Team Lead</a:t>
          </a:r>
        </a:p>
      </dgm:t>
    </dgm:pt>
    <dgm:pt modelId="{03D743BC-65BB-4C28-AD53-4A64DE35FF90}" type="parTrans" cxnId="{F4F320A6-B96C-4014-885D-729E6105414A}">
      <dgm:prSet/>
      <dgm:spPr/>
      <dgm:t>
        <a:bodyPr/>
        <a:lstStyle/>
        <a:p>
          <a:endParaRPr lang="en-US"/>
        </a:p>
      </dgm:t>
    </dgm:pt>
    <dgm:pt modelId="{6A11A615-8803-4960-8B35-A6489F3D370C}" type="sibTrans" cxnId="{F4F320A6-B96C-4014-885D-729E6105414A}">
      <dgm:prSet/>
      <dgm:spPr/>
      <dgm:t>
        <a:bodyPr/>
        <a:lstStyle/>
        <a:p>
          <a:endParaRPr lang="en-US"/>
        </a:p>
      </dgm:t>
    </dgm:pt>
    <dgm:pt modelId="{40C6DEA3-953F-46BD-A092-1A1525F679D5}">
      <dgm:prSet phldrT="[Text]" phldr="0"/>
      <dgm:spPr>
        <a:gradFill rotWithShape="0">
          <a:gsLst>
            <a:gs pos="0">
              <a:schemeClr val="accent1"/>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dgm:spPr>
      <dgm:t>
        <a:bodyPr/>
        <a:lstStyle/>
        <a:p>
          <a:r>
            <a:rPr lang="en-US" b="1" dirty="0">
              <a:solidFill>
                <a:schemeClr val="tx1"/>
              </a:solidFill>
            </a:rPr>
            <a:t>CW3 Nomar Diazlebron</a:t>
          </a:r>
        </a:p>
        <a:p>
          <a:r>
            <a:rPr lang="en-US" dirty="0">
              <a:solidFill>
                <a:schemeClr val="tx1"/>
              </a:solidFill>
            </a:rPr>
            <a:t>Biomedical Equip Liaison</a:t>
          </a:r>
        </a:p>
      </dgm:t>
    </dgm:pt>
    <dgm:pt modelId="{8C46C781-2C51-4BC4-8B9E-87FA664F277C}" type="parTrans" cxnId="{6E4C70FB-A17A-4ED3-A77F-3C6212410369}">
      <dgm:prSet/>
      <dgm:spPr/>
      <dgm:t>
        <a:bodyPr/>
        <a:lstStyle/>
        <a:p>
          <a:endParaRPr lang="en-US"/>
        </a:p>
      </dgm:t>
    </dgm:pt>
    <dgm:pt modelId="{EA96D1F4-6E6D-4C9A-9333-0B3D2D87C44E}" type="sibTrans" cxnId="{6E4C70FB-A17A-4ED3-A77F-3C6212410369}">
      <dgm:prSet/>
      <dgm:spPr/>
      <dgm:t>
        <a:bodyPr/>
        <a:lstStyle/>
        <a:p>
          <a:endParaRPr lang="en-US"/>
        </a:p>
      </dgm:t>
    </dgm:pt>
    <dgm:pt modelId="{6235E895-F5D1-49B1-A9E0-73B9D10477BC}">
      <dgm:prSet phldrT="[Text]" phldr="0"/>
      <dgm:spPr>
        <a:gradFill rotWithShape="0">
          <a:gsLst>
            <a:gs pos="0">
              <a:schemeClr val="accent1"/>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dgm:spPr>
      <dgm:t>
        <a:bodyPr/>
        <a:lstStyle/>
        <a:p>
          <a:r>
            <a:rPr lang="en-US" b="1" dirty="0">
              <a:solidFill>
                <a:schemeClr val="tx1"/>
              </a:solidFill>
            </a:rPr>
            <a:t>CW3 Sarah Reeb</a:t>
          </a:r>
        </a:p>
        <a:p>
          <a:r>
            <a:rPr lang="en-US" dirty="0">
              <a:solidFill>
                <a:schemeClr val="tx1"/>
              </a:solidFill>
            </a:rPr>
            <a:t>Biomedical Equip Liaison</a:t>
          </a:r>
        </a:p>
      </dgm:t>
    </dgm:pt>
    <dgm:pt modelId="{0C427E46-3200-43B9-998B-6C83B042BB9E}" type="parTrans" cxnId="{51087A11-1517-4854-87A9-A42F5EC0BE77}">
      <dgm:prSet/>
      <dgm:spPr/>
      <dgm:t>
        <a:bodyPr/>
        <a:lstStyle/>
        <a:p>
          <a:endParaRPr lang="en-US"/>
        </a:p>
      </dgm:t>
    </dgm:pt>
    <dgm:pt modelId="{87FF2DF0-EDB1-4A43-97BD-CEBA525AA1DA}" type="sibTrans" cxnId="{51087A11-1517-4854-87A9-A42F5EC0BE77}">
      <dgm:prSet/>
      <dgm:spPr/>
      <dgm:t>
        <a:bodyPr/>
        <a:lstStyle/>
        <a:p>
          <a:endParaRPr lang="en-US"/>
        </a:p>
      </dgm:t>
    </dgm:pt>
    <dgm:pt modelId="{B69948DB-F668-4B84-9232-98A87E37B00F}">
      <dgm:prSet phldrT="[Text]" phldr="0"/>
      <dgm:spPr>
        <a:gradFill rotWithShape="0">
          <a:gsLst>
            <a:gs pos="0">
              <a:schemeClr val="accent1"/>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dgm:spPr>
      <dgm:t>
        <a:bodyPr/>
        <a:lstStyle/>
        <a:p>
          <a:r>
            <a:rPr lang="en-US" b="1" dirty="0">
              <a:solidFill>
                <a:schemeClr val="tx1"/>
              </a:solidFill>
            </a:rPr>
            <a:t>Lucas Denault</a:t>
          </a:r>
        </a:p>
        <a:p>
          <a:r>
            <a:rPr lang="en-US" dirty="0">
              <a:solidFill>
                <a:schemeClr val="tx1"/>
              </a:solidFill>
            </a:rPr>
            <a:t>Acquisition Specialist</a:t>
          </a:r>
        </a:p>
      </dgm:t>
    </dgm:pt>
    <dgm:pt modelId="{347BD402-A1E5-4B61-B198-161EBC03709D}" type="parTrans" cxnId="{BF4A075A-943E-4F3B-B35B-35FD820EF47E}">
      <dgm:prSet/>
      <dgm:spPr/>
      <dgm:t>
        <a:bodyPr/>
        <a:lstStyle/>
        <a:p>
          <a:endParaRPr lang="en-US"/>
        </a:p>
      </dgm:t>
    </dgm:pt>
    <dgm:pt modelId="{A20C84C5-8F7E-40C7-91A5-CA730C7AC7F1}" type="sibTrans" cxnId="{BF4A075A-943E-4F3B-B35B-35FD820EF47E}">
      <dgm:prSet/>
      <dgm:spPr/>
      <dgm:t>
        <a:bodyPr/>
        <a:lstStyle/>
        <a:p>
          <a:endParaRPr lang="en-US"/>
        </a:p>
      </dgm:t>
    </dgm:pt>
    <dgm:pt modelId="{85FD762C-AEE5-4D1F-B26B-49B7DF19ECD8}">
      <dgm:prSet phldrT="[Text]" phldr="0"/>
      <dgm:spPr>
        <a:gradFill rotWithShape="0">
          <a:gsLst>
            <a:gs pos="0">
              <a:schemeClr val="accent1"/>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dgm:spPr>
      <dgm:t>
        <a:bodyPr/>
        <a:lstStyle/>
        <a:p>
          <a:r>
            <a:rPr lang="en-US" b="1" dirty="0">
              <a:solidFill>
                <a:schemeClr val="tx1"/>
              </a:solidFill>
            </a:rPr>
            <a:t>Vincent Key</a:t>
          </a:r>
        </a:p>
        <a:p>
          <a:r>
            <a:rPr lang="en-US" b="0" dirty="0">
              <a:solidFill>
                <a:schemeClr val="tx1"/>
              </a:solidFill>
            </a:rPr>
            <a:t>Acquisition Specialist</a:t>
          </a:r>
        </a:p>
      </dgm:t>
    </dgm:pt>
    <dgm:pt modelId="{6CE336D2-B3AD-443C-98B7-F8EE66206BCE}" type="parTrans" cxnId="{B3182761-D675-4955-897E-3C56299D4863}">
      <dgm:prSet/>
      <dgm:spPr/>
      <dgm:t>
        <a:bodyPr/>
        <a:lstStyle/>
        <a:p>
          <a:endParaRPr lang="en-US"/>
        </a:p>
      </dgm:t>
    </dgm:pt>
    <dgm:pt modelId="{78471469-3300-452D-B259-2BFD42F31588}" type="sibTrans" cxnId="{B3182761-D675-4955-897E-3C56299D4863}">
      <dgm:prSet/>
      <dgm:spPr/>
      <dgm:t>
        <a:bodyPr/>
        <a:lstStyle/>
        <a:p>
          <a:endParaRPr lang="en-US"/>
        </a:p>
      </dgm:t>
    </dgm:pt>
    <dgm:pt modelId="{A6999E50-0C5E-41FC-9AF1-37DB563AAB46}">
      <dgm:prSet phldrT="[Text]" phldr="0"/>
      <dgm:spPr>
        <a:gradFill rotWithShape="0">
          <a:gsLst>
            <a:gs pos="0">
              <a:schemeClr val="accent1"/>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dgm:spPr>
      <dgm:t>
        <a:bodyPr/>
        <a:lstStyle/>
        <a:p>
          <a:r>
            <a:rPr lang="en-US" b="1" dirty="0">
              <a:solidFill>
                <a:schemeClr val="tx1"/>
              </a:solidFill>
            </a:rPr>
            <a:t>QSCA Branch</a:t>
          </a:r>
        </a:p>
        <a:p>
          <a:r>
            <a:rPr lang="en-US" b="1" dirty="0">
              <a:solidFill>
                <a:schemeClr val="tx1"/>
              </a:solidFill>
            </a:rPr>
            <a:t>Embedded TVLS</a:t>
          </a:r>
        </a:p>
      </dgm:t>
    </dgm:pt>
    <dgm:pt modelId="{95FB3569-E292-496B-899F-448F6F2BEBF8}" type="parTrans" cxnId="{16ED7664-ED7A-40CC-8B65-B614B9331FF3}">
      <dgm:prSet/>
      <dgm:spPr/>
      <dgm:t>
        <a:bodyPr/>
        <a:lstStyle/>
        <a:p>
          <a:endParaRPr lang="en-US"/>
        </a:p>
      </dgm:t>
    </dgm:pt>
    <dgm:pt modelId="{9C6781B1-21DB-4393-83B5-6A47F3D1D6FB}" type="sibTrans" cxnId="{16ED7664-ED7A-40CC-8B65-B614B9331FF3}">
      <dgm:prSet/>
      <dgm:spPr/>
      <dgm:t>
        <a:bodyPr/>
        <a:lstStyle/>
        <a:p>
          <a:endParaRPr lang="en-US"/>
        </a:p>
      </dgm:t>
    </dgm:pt>
    <dgm:pt modelId="{69C43A01-B645-4D47-80F6-E874EBBCD1C3}" type="pres">
      <dgm:prSet presAssocID="{CDCA88BD-63FB-47A0-9E3D-31FC4ED52C73}" presName="Name0" presStyleCnt="0">
        <dgm:presLayoutVars>
          <dgm:orgChart val="1"/>
          <dgm:chPref val="1"/>
          <dgm:dir/>
          <dgm:animOne val="branch"/>
          <dgm:animLvl val="lvl"/>
          <dgm:resizeHandles/>
        </dgm:presLayoutVars>
      </dgm:prSet>
      <dgm:spPr/>
    </dgm:pt>
    <dgm:pt modelId="{815B43FE-F815-4B72-8135-E1FE5064AC58}" type="pres">
      <dgm:prSet presAssocID="{B4F7873C-44E4-41C2-BE71-8A00FB1C7737}" presName="hierRoot1" presStyleCnt="0">
        <dgm:presLayoutVars>
          <dgm:hierBranch val="init"/>
        </dgm:presLayoutVars>
      </dgm:prSet>
      <dgm:spPr/>
    </dgm:pt>
    <dgm:pt modelId="{8B3019C2-B429-4F61-A2D1-ADCF0C675517}" type="pres">
      <dgm:prSet presAssocID="{B4F7873C-44E4-41C2-BE71-8A00FB1C7737}" presName="rootComposite1" presStyleCnt="0"/>
      <dgm:spPr/>
    </dgm:pt>
    <dgm:pt modelId="{74E86059-0981-4B28-848C-558B242A219F}" type="pres">
      <dgm:prSet presAssocID="{B4F7873C-44E4-41C2-BE71-8A00FB1C7737}" presName="rootText1" presStyleLbl="alignAcc1" presStyleIdx="0" presStyleCnt="0">
        <dgm:presLayoutVars>
          <dgm:chPref val="3"/>
        </dgm:presLayoutVars>
      </dgm:prSet>
      <dgm:spPr/>
    </dgm:pt>
    <dgm:pt modelId="{A64A8D77-1F92-42B5-A17D-A95D3A9CD074}" type="pres">
      <dgm:prSet presAssocID="{B4F7873C-44E4-41C2-BE71-8A00FB1C7737}" presName="topArc1" presStyleLbl="parChTrans1D1" presStyleIdx="0" presStyleCnt="14"/>
      <dgm:spPr/>
    </dgm:pt>
    <dgm:pt modelId="{831621EF-B368-4F27-8D99-751472C4D5A5}" type="pres">
      <dgm:prSet presAssocID="{B4F7873C-44E4-41C2-BE71-8A00FB1C7737}" presName="bottomArc1" presStyleLbl="parChTrans1D1" presStyleIdx="1" presStyleCnt="14"/>
      <dgm:spPr/>
    </dgm:pt>
    <dgm:pt modelId="{FB4CD2E9-BA78-421D-B4E3-D484205AB33C}" type="pres">
      <dgm:prSet presAssocID="{B4F7873C-44E4-41C2-BE71-8A00FB1C7737}" presName="topConnNode1" presStyleLbl="node1" presStyleIdx="0" presStyleCnt="0"/>
      <dgm:spPr/>
    </dgm:pt>
    <dgm:pt modelId="{5EB69CC6-CD24-4AE6-8716-0A077AFDF262}" type="pres">
      <dgm:prSet presAssocID="{B4F7873C-44E4-41C2-BE71-8A00FB1C7737}" presName="hierChild2" presStyleCnt="0"/>
      <dgm:spPr/>
    </dgm:pt>
    <dgm:pt modelId="{03371687-9911-4349-95A6-381BE9E4E39B}" type="pres">
      <dgm:prSet presAssocID="{8C46C781-2C51-4BC4-8B9E-87FA664F277C}" presName="Name28" presStyleLbl="parChTrans1D2" presStyleIdx="0" presStyleCnt="5"/>
      <dgm:spPr/>
    </dgm:pt>
    <dgm:pt modelId="{857D5DEA-A13F-4CD0-8E4F-C21D6E99C0CF}" type="pres">
      <dgm:prSet presAssocID="{40C6DEA3-953F-46BD-A092-1A1525F679D5}" presName="hierRoot2" presStyleCnt="0">
        <dgm:presLayoutVars>
          <dgm:hierBranch val="init"/>
        </dgm:presLayoutVars>
      </dgm:prSet>
      <dgm:spPr/>
    </dgm:pt>
    <dgm:pt modelId="{675B5AE7-D5A0-4E1C-83E2-4E0374F402A6}" type="pres">
      <dgm:prSet presAssocID="{40C6DEA3-953F-46BD-A092-1A1525F679D5}" presName="rootComposite2" presStyleCnt="0"/>
      <dgm:spPr/>
    </dgm:pt>
    <dgm:pt modelId="{8339AA16-60F7-4383-9643-D253C9940C86}" type="pres">
      <dgm:prSet presAssocID="{40C6DEA3-953F-46BD-A092-1A1525F679D5}" presName="rootText2" presStyleLbl="alignAcc1" presStyleIdx="0" presStyleCnt="0">
        <dgm:presLayoutVars>
          <dgm:chPref val="3"/>
        </dgm:presLayoutVars>
      </dgm:prSet>
      <dgm:spPr/>
    </dgm:pt>
    <dgm:pt modelId="{F9E35ECF-9A16-4CC0-951E-9C473AD3F957}" type="pres">
      <dgm:prSet presAssocID="{40C6DEA3-953F-46BD-A092-1A1525F679D5}" presName="topArc2" presStyleLbl="parChTrans1D1" presStyleIdx="2" presStyleCnt="14"/>
      <dgm:spPr/>
    </dgm:pt>
    <dgm:pt modelId="{A3A44C56-E7EC-4B06-8AE7-6C4D01627EF1}" type="pres">
      <dgm:prSet presAssocID="{40C6DEA3-953F-46BD-A092-1A1525F679D5}" presName="bottomArc2" presStyleLbl="parChTrans1D1" presStyleIdx="3" presStyleCnt="14"/>
      <dgm:spPr/>
    </dgm:pt>
    <dgm:pt modelId="{618CFE16-CFE0-4E21-A128-E8C3D40A04EF}" type="pres">
      <dgm:prSet presAssocID="{40C6DEA3-953F-46BD-A092-1A1525F679D5}" presName="topConnNode2" presStyleLbl="node2" presStyleIdx="0" presStyleCnt="0"/>
      <dgm:spPr/>
    </dgm:pt>
    <dgm:pt modelId="{97AAB1E9-1239-41A2-80C5-AFD3C4AA77DC}" type="pres">
      <dgm:prSet presAssocID="{40C6DEA3-953F-46BD-A092-1A1525F679D5}" presName="hierChild4" presStyleCnt="0"/>
      <dgm:spPr/>
    </dgm:pt>
    <dgm:pt modelId="{7C1F2697-B6A2-4E3C-9400-8B7ED94A5C05}" type="pres">
      <dgm:prSet presAssocID="{40C6DEA3-953F-46BD-A092-1A1525F679D5}" presName="hierChild5" presStyleCnt="0"/>
      <dgm:spPr/>
    </dgm:pt>
    <dgm:pt modelId="{BA3F3ABB-9AA8-4998-AEA2-2712BFA01F40}" type="pres">
      <dgm:prSet presAssocID="{0C427E46-3200-43B9-998B-6C83B042BB9E}" presName="Name28" presStyleLbl="parChTrans1D2" presStyleIdx="1" presStyleCnt="5"/>
      <dgm:spPr/>
    </dgm:pt>
    <dgm:pt modelId="{37106422-721D-430A-B1BF-1858B6654510}" type="pres">
      <dgm:prSet presAssocID="{6235E895-F5D1-49B1-A9E0-73B9D10477BC}" presName="hierRoot2" presStyleCnt="0">
        <dgm:presLayoutVars>
          <dgm:hierBranch val="init"/>
        </dgm:presLayoutVars>
      </dgm:prSet>
      <dgm:spPr/>
    </dgm:pt>
    <dgm:pt modelId="{F4BA4E16-DDE5-44D8-AEC0-D3B21E32E170}" type="pres">
      <dgm:prSet presAssocID="{6235E895-F5D1-49B1-A9E0-73B9D10477BC}" presName="rootComposite2" presStyleCnt="0"/>
      <dgm:spPr/>
    </dgm:pt>
    <dgm:pt modelId="{C0938761-0178-4190-A75B-36D2BD832246}" type="pres">
      <dgm:prSet presAssocID="{6235E895-F5D1-49B1-A9E0-73B9D10477BC}" presName="rootText2" presStyleLbl="alignAcc1" presStyleIdx="0" presStyleCnt="0">
        <dgm:presLayoutVars>
          <dgm:chPref val="3"/>
        </dgm:presLayoutVars>
      </dgm:prSet>
      <dgm:spPr/>
    </dgm:pt>
    <dgm:pt modelId="{0153BCB7-75AA-4505-A40B-2CCF754B74C4}" type="pres">
      <dgm:prSet presAssocID="{6235E895-F5D1-49B1-A9E0-73B9D10477BC}" presName="topArc2" presStyleLbl="parChTrans1D1" presStyleIdx="4" presStyleCnt="14"/>
      <dgm:spPr/>
    </dgm:pt>
    <dgm:pt modelId="{F69A9EBB-35A9-40BD-8AA3-6D61139949C6}" type="pres">
      <dgm:prSet presAssocID="{6235E895-F5D1-49B1-A9E0-73B9D10477BC}" presName="bottomArc2" presStyleLbl="parChTrans1D1" presStyleIdx="5" presStyleCnt="14"/>
      <dgm:spPr/>
    </dgm:pt>
    <dgm:pt modelId="{5C780D7A-ED5B-45F8-8A1C-5FD342713DA7}" type="pres">
      <dgm:prSet presAssocID="{6235E895-F5D1-49B1-A9E0-73B9D10477BC}" presName="topConnNode2" presStyleLbl="node2" presStyleIdx="0" presStyleCnt="0"/>
      <dgm:spPr/>
    </dgm:pt>
    <dgm:pt modelId="{F07BB16B-94A2-4760-A0BD-0C26FB6ACE55}" type="pres">
      <dgm:prSet presAssocID="{6235E895-F5D1-49B1-A9E0-73B9D10477BC}" presName="hierChild4" presStyleCnt="0"/>
      <dgm:spPr/>
    </dgm:pt>
    <dgm:pt modelId="{7643241C-FC31-4174-B919-847B9AC74908}" type="pres">
      <dgm:prSet presAssocID="{6235E895-F5D1-49B1-A9E0-73B9D10477BC}" presName="hierChild5" presStyleCnt="0"/>
      <dgm:spPr/>
    </dgm:pt>
    <dgm:pt modelId="{EC90157C-5B4D-4933-8619-4DFE65199E33}" type="pres">
      <dgm:prSet presAssocID="{347BD402-A1E5-4B61-B198-161EBC03709D}" presName="Name28" presStyleLbl="parChTrans1D2" presStyleIdx="2" presStyleCnt="5"/>
      <dgm:spPr/>
    </dgm:pt>
    <dgm:pt modelId="{61347494-26FD-4CC8-92FA-EB5D70215D72}" type="pres">
      <dgm:prSet presAssocID="{B69948DB-F668-4B84-9232-98A87E37B00F}" presName="hierRoot2" presStyleCnt="0">
        <dgm:presLayoutVars>
          <dgm:hierBranch val="init"/>
        </dgm:presLayoutVars>
      </dgm:prSet>
      <dgm:spPr/>
    </dgm:pt>
    <dgm:pt modelId="{A6A3A2B4-7F4F-4103-A2B7-85A8D81EEB3A}" type="pres">
      <dgm:prSet presAssocID="{B69948DB-F668-4B84-9232-98A87E37B00F}" presName="rootComposite2" presStyleCnt="0"/>
      <dgm:spPr/>
    </dgm:pt>
    <dgm:pt modelId="{AA17C922-6461-48B1-B8AF-3FFA65CEFEC2}" type="pres">
      <dgm:prSet presAssocID="{B69948DB-F668-4B84-9232-98A87E37B00F}" presName="rootText2" presStyleLbl="alignAcc1" presStyleIdx="0" presStyleCnt="0">
        <dgm:presLayoutVars>
          <dgm:chPref val="3"/>
        </dgm:presLayoutVars>
      </dgm:prSet>
      <dgm:spPr/>
    </dgm:pt>
    <dgm:pt modelId="{719D1978-BA27-41BF-8A58-1C82F8937F75}" type="pres">
      <dgm:prSet presAssocID="{B69948DB-F668-4B84-9232-98A87E37B00F}" presName="topArc2" presStyleLbl="parChTrans1D1" presStyleIdx="6" presStyleCnt="14"/>
      <dgm:spPr/>
    </dgm:pt>
    <dgm:pt modelId="{F591866C-B13F-4084-8956-49A6ED02EE62}" type="pres">
      <dgm:prSet presAssocID="{B69948DB-F668-4B84-9232-98A87E37B00F}" presName="bottomArc2" presStyleLbl="parChTrans1D1" presStyleIdx="7" presStyleCnt="14"/>
      <dgm:spPr/>
    </dgm:pt>
    <dgm:pt modelId="{83574DDA-ADE0-483A-84FC-E68C079A44AD}" type="pres">
      <dgm:prSet presAssocID="{B69948DB-F668-4B84-9232-98A87E37B00F}" presName="topConnNode2" presStyleLbl="node2" presStyleIdx="0" presStyleCnt="0"/>
      <dgm:spPr/>
    </dgm:pt>
    <dgm:pt modelId="{6A5B7275-1E7E-4407-9222-38D1136D0246}" type="pres">
      <dgm:prSet presAssocID="{B69948DB-F668-4B84-9232-98A87E37B00F}" presName="hierChild4" presStyleCnt="0"/>
      <dgm:spPr/>
    </dgm:pt>
    <dgm:pt modelId="{D66B5E4D-B6B9-4D56-A02C-CA457D2A4D34}" type="pres">
      <dgm:prSet presAssocID="{B69948DB-F668-4B84-9232-98A87E37B00F}" presName="hierChild5" presStyleCnt="0"/>
      <dgm:spPr/>
    </dgm:pt>
    <dgm:pt modelId="{0F38543D-E588-41FB-BD30-6204FFB3DADB}" type="pres">
      <dgm:prSet presAssocID="{6CE336D2-B3AD-443C-98B7-F8EE66206BCE}" presName="Name28" presStyleLbl="parChTrans1D2" presStyleIdx="3" presStyleCnt="5"/>
      <dgm:spPr/>
    </dgm:pt>
    <dgm:pt modelId="{C72FF5FD-EDAB-4875-A745-673AA18FECC2}" type="pres">
      <dgm:prSet presAssocID="{85FD762C-AEE5-4D1F-B26B-49B7DF19ECD8}" presName="hierRoot2" presStyleCnt="0">
        <dgm:presLayoutVars>
          <dgm:hierBranch val="init"/>
        </dgm:presLayoutVars>
      </dgm:prSet>
      <dgm:spPr/>
    </dgm:pt>
    <dgm:pt modelId="{D0381CF0-F9F9-41BB-916A-57BAF0F2F380}" type="pres">
      <dgm:prSet presAssocID="{85FD762C-AEE5-4D1F-B26B-49B7DF19ECD8}" presName="rootComposite2" presStyleCnt="0"/>
      <dgm:spPr/>
    </dgm:pt>
    <dgm:pt modelId="{A5D9FF4A-41C0-4DF6-BAED-B35D008B6D2D}" type="pres">
      <dgm:prSet presAssocID="{85FD762C-AEE5-4D1F-B26B-49B7DF19ECD8}" presName="rootText2" presStyleLbl="alignAcc1" presStyleIdx="0" presStyleCnt="0">
        <dgm:presLayoutVars>
          <dgm:chPref val="3"/>
        </dgm:presLayoutVars>
      </dgm:prSet>
      <dgm:spPr/>
    </dgm:pt>
    <dgm:pt modelId="{FBB64B65-7775-4DBD-A5ED-A2EBD65B0F88}" type="pres">
      <dgm:prSet presAssocID="{85FD762C-AEE5-4D1F-B26B-49B7DF19ECD8}" presName="topArc2" presStyleLbl="parChTrans1D1" presStyleIdx="8" presStyleCnt="14"/>
      <dgm:spPr/>
    </dgm:pt>
    <dgm:pt modelId="{0C17831D-D3F3-46FB-845D-A7A0D7084AC9}" type="pres">
      <dgm:prSet presAssocID="{85FD762C-AEE5-4D1F-B26B-49B7DF19ECD8}" presName="bottomArc2" presStyleLbl="parChTrans1D1" presStyleIdx="9" presStyleCnt="14"/>
      <dgm:spPr/>
    </dgm:pt>
    <dgm:pt modelId="{233156EC-86BA-48E7-8ADC-0626521E5E34}" type="pres">
      <dgm:prSet presAssocID="{85FD762C-AEE5-4D1F-B26B-49B7DF19ECD8}" presName="topConnNode2" presStyleLbl="node2" presStyleIdx="0" presStyleCnt="0"/>
      <dgm:spPr/>
    </dgm:pt>
    <dgm:pt modelId="{E6082974-935C-4C7C-9F63-0131C952860B}" type="pres">
      <dgm:prSet presAssocID="{85FD762C-AEE5-4D1F-B26B-49B7DF19ECD8}" presName="hierChild4" presStyleCnt="0"/>
      <dgm:spPr/>
    </dgm:pt>
    <dgm:pt modelId="{2A02305F-691D-4DA3-B997-31976B6250F7}" type="pres">
      <dgm:prSet presAssocID="{85FD762C-AEE5-4D1F-B26B-49B7DF19ECD8}" presName="hierChild5" presStyleCnt="0"/>
      <dgm:spPr/>
    </dgm:pt>
    <dgm:pt modelId="{E8ED5949-79DA-4016-AFE7-18BAB02B4091}" type="pres">
      <dgm:prSet presAssocID="{B4F7873C-44E4-41C2-BE71-8A00FB1C7737}" presName="hierChild3" presStyleCnt="0"/>
      <dgm:spPr/>
    </dgm:pt>
    <dgm:pt modelId="{415A2210-3B11-4AE6-AB1F-070BA1A49E4B}" type="pres">
      <dgm:prSet presAssocID="{03D743BC-65BB-4C28-AD53-4A64DE35FF90}" presName="Name101" presStyleLbl="parChTrans1D2" presStyleIdx="4" presStyleCnt="5"/>
      <dgm:spPr/>
    </dgm:pt>
    <dgm:pt modelId="{55EBA7B2-C27D-43B8-B6C5-7283B27E38C8}" type="pres">
      <dgm:prSet presAssocID="{FA3CB147-9FD1-45D5-8A56-FB3E6ACCDE46}" presName="hierRoot3" presStyleCnt="0">
        <dgm:presLayoutVars>
          <dgm:hierBranch val="init"/>
        </dgm:presLayoutVars>
      </dgm:prSet>
      <dgm:spPr/>
    </dgm:pt>
    <dgm:pt modelId="{194B42BE-64C5-4F95-BD87-FEE3D6C40EB0}" type="pres">
      <dgm:prSet presAssocID="{FA3CB147-9FD1-45D5-8A56-FB3E6ACCDE46}" presName="rootComposite3" presStyleCnt="0"/>
      <dgm:spPr/>
    </dgm:pt>
    <dgm:pt modelId="{AD8E7017-E229-4EF0-8E73-1485B75CF041}" type="pres">
      <dgm:prSet presAssocID="{FA3CB147-9FD1-45D5-8A56-FB3E6ACCDE46}" presName="rootText3" presStyleLbl="alignAcc1" presStyleIdx="0" presStyleCnt="0">
        <dgm:presLayoutVars>
          <dgm:chPref val="3"/>
        </dgm:presLayoutVars>
      </dgm:prSet>
      <dgm:spPr/>
    </dgm:pt>
    <dgm:pt modelId="{B30382DD-8298-4512-889C-CBC102A2FD0E}" type="pres">
      <dgm:prSet presAssocID="{FA3CB147-9FD1-45D5-8A56-FB3E6ACCDE46}" presName="topArc3" presStyleLbl="parChTrans1D1" presStyleIdx="10" presStyleCnt="14"/>
      <dgm:spPr/>
    </dgm:pt>
    <dgm:pt modelId="{BAFC656D-82BD-437B-B5A0-C810FA1B642D}" type="pres">
      <dgm:prSet presAssocID="{FA3CB147-9FD1-45D5-8A56-FB3E6ACCDE46}" presName="bottomArc3" presStyleLbl="parChTrans1D1" presStyleIdx="11" presStyleCnt="14"/>
      <dgm:spPr/>
    </dgm:pt>
    <dgm:pt modelId="{6933FF8C-59DB-40EE-9D39-F6E26DB349E4}" type="pres">
      <dgm:prSet presAssocID="{FA3CB147-9FD1-45D5-8A56-FB3E6ACCDE46}" presName="topConnNode3" presStyleLbl="asst1" presStyleIdx="0" presStyleCnt="0"/>
      <dgm:spPr/>
    </dgm:pt>
    <dgm:pt modelId="{D97FA0C2-7C7D-43DA-AED0-E59E8B518B49}" type="pres">
      <dgm:prSet presAssocID="{FA3CB147-9FD1-45D5-8A56-FB3E6ACCDE46}" presName="hierChild6" presStyleCnt="0"/>
      <dgm:spPr/>
    </dgm:pt>
    <dgm:pt modelId="{54313B85-4055-41AB-BB6D-6C52D1388099}" type="pres">
      <dgm:prSet presAssocID="{FA3CB147-9FD1-45D5-8A56-FB3E6ACCDE46}" presName="hierChild7" presStyleCnt="0"/>
      <dgm:spPr/>
    </dgm:pt>
    <dgm:pt modelId="{B5862AE7-1E6B-4F10-9979-67A2E607912A}" type="pres">
      <dgm:prSet presAssocID="{A6999E50-0C5E-41FC-9AF1-37DB563AAB46}" presName="hierRoot1" presStyleCnt="0">
        <dgm:presLayoutVars>
          <dgm:hierBranch val="init"/>
        </dgm:presLayoutVars>
      </dgm:prSet>
      <dgm:spPr/>
    </dgm:pt>
    <dgm:pt modelId="{1886BCB4-432D-4714-975C-7C94F057D540}" type="pres">
      <dgm:prSet presAssocID="{A6999E50-0C5E-41FC-9AF1-37DB563AAB46}" presName="rootComposite1" presStyleCnt="0"/>
      <dgm:spPr/>
    </dgm:pt>
    <dgm:pt modelId="{8EBFB921-31AC-4D03-8C7F-68FD0A198EAA}" type="pres">
      <dgm:prSet presAssocID="{A6999E50-0C5E-41FC-9AF1-37DB563AAB46}" presName="rootText1" presStyleLbl="alignAcc1" presStyleIdx="0" presStyleCnt="0">
        <dgm:presLayoutVars>
          <dgm:chPref val="3"/>
        </dgm:presLayoutVars>
      </dgm:prSet>
      <dgm:spPr/>
    </dgm:pt>
    <dgm:pt modelId="{C9D7EAAC-48C4-42B3-AF81-88646FA0DD42}" type="pres">
      <dgm:prSet presAssocID="{A6999E50-0C5E-41FC-9AF1-37DB563AAB46}" presName="topArc1" presStyleLbl="parChTrans1D1" presStyleIdx="12" presStyleCnt="14"/>
      <dgm:spPr/>
    </dgm:pt>
    <dgm:pt modelId="{33FB42AD-6DD9-4F71-9EBE-5CB46A2B1E62}" type="pres">
      <dgm:prSet presAssocID="{A6999E50-0C5E-41FC-9AF1-37DB563AAB46}" presName="bottomArc1" presStyleLbl="parChTrans1D1" presStyleIdx="13" presStyleCnt="14"/>
      <dgm:spPr/>
    </dgm:pt>
    <dgm:pt modelId="{93B9BAB9-4E37-4A64-A219-C4FE733A0537}" type="pres">
      <dgm:prSet presAssocID="{A6999E50-0C5E-41FC-9AF1-37DB563AAB46}" presName="topConnNode1" presStyleLbl="node1" presStyleIdx="0" presStyleCnt="0"/>
      <dgm:spPr/>
    </dgm:pt>
    <dgm:pt modelId="{310E9601-5EF2-450D-A6D1-C86903E8ED11}" type="pres">
      <dgm:prSet presAssocID="{A6999E50-0C5E-41FC-9AF1-37DB563AAB46}" presName="hierChild2" presStyleCnt="0"/>
      <dgm:spPr/>
    </dgm:pt>
    <dgm:pt modelId="{0E47E7D7-4ACD-4D0E-8365-F95C752549C8}" type="pres">
      <dgm:prSet presAssocID="{A6999E50-0C5E-41FC-9AF1-37DB563AAB46}" presName="hierChild3" presStyleCnt="0"/>
      <dgm:spPr/>
    </dgm:pt>
  </dgm:ptLst>
  <dgm:cxnLst>
    <dgm:cxn modelId="{93E87502-82A8-45A3-A0C5-6A5F7ED241D2}" type="presOf" srcId="{85FD762C-AEE5-4D1F-B26B-49B7DF19ECD8}" destId="{A5D9FF4A-41C0-4DF6-BAED-B35D008B6D2D}" srcOrd="0" destOrd="0" presId="urn:microsoft.com/office/officeart/2008/layout/HalfCircleOrganizationChart"/>
    <dgm:cxn modelId="{CE208106-5BD8-40DB-901D-ABF641625E75}" type="presOf" srcId="{B4F7873C-44E4-41C2-BE71-8A00FB1C7737}" destId="{FB4CD2E9-BA78-421D-B4E3-D484205AB33C}" srcOrd="1" destOrd="0" presId="urn:microsoft.com/office/officeart/2008/layout/HalfCircleOrganizationChart"/>
    <dgm:cxn modelId="{51087A11-1517-4854-87A9-A42F5EC0BE77}" srcId="{B4F7873C-44E4-41C2-BE71-8A00FB1C7737}" destId="{6235E895-F5D1-49B1-A9E0-73B9D10477BC}" srcOrd="2" destOrd="0" parTransId="{0C427E46-3200-43B9-998B-6C83B042BB9E}" sibTransId="{87FF2DF0-EDB1-4A43-97BD-CEBA525AA1DA}"/>
    <dgm:cxn modelId="{8D54B314-2E9B-4D40-85BC-928A9608711E}" type="presOf" srcId="{03D743BC-65BB-4C28-AD53-4A64DE35FF90}" destId="{415A2210-3B11-4AE6-AB1F-070BA1A49E4B}" srcOrd="0" destOrd="0" presId="urn:microsoft.com/office/officeart/2008/layout/HalfCircleOrganizationChart"/>
    <dgm:cxn modelId="{A7B54C37-A645-4910-9169-AF81887CEF7B}" type="presOf" srcId="{0C427E46-3200-43B9-998B-6C83B042BB9E}" destId="{BA3F3ABB-9AA8-4998-AEA2-2712BFA01F40}" srcOrd="0" destOrd="0" presId="urn:microsoft.com/office/officeart/2008/layout/HalfCircleOrganizationChart"/>
    <dgm:cxn modelId="{9E3D945D-C2C5-47EF-A0A5-92E7550BAE7C}" type="presOf" srcId="{6CE336D2-B3AD-443C-98B7-F8EE66206BCE}" destId="{0F38543D-E588-41FB-BD30-6204FFB3DADB}" srcOrd="0" destOrd="0" presId="urn:microsoft.com/office/officeart/2008/layout/HalfCircleOrganizationChart"/>
    <dgm:cxn modelId="{B3182761-D675-4955-897E-3C56299D4863}" srcId="{B4F7873C-44E4-41C2-BE71-8A00FB1C7737}" destId="{85FD762C-AEE5-4D1F-B26B-49B7DF19ECD8}" srcOrd="4" destOrd="0" parTransId="{6CE336D2-B3AD-443C-98B7-F8EE66206BCE}" sibTransId="{78471469-3300-452D-B259-2BFD42F31588}"/>
    <dgm:cxn modelId="{AF977641-C847-47D6-8B7E-1F0296B31CBA}" type="presOf" srcId="{40C6DEA3-953F-46BD-A092-1A1525F679D5}" destId="{8339AA16-60F7-4383-9643-D253C9940C86}" srcOrd="0" destOrd="0" presId="urn:microsoft.com/office/officeart/2008/layout/HalfCircleOrganizationChart"/>
    <dgm:cxn modelId="{FD974842-4CD1-4AE8-A114-87A59E4E4807}" type="presOf" srcId="{85FD762C-AEE5-4D1F-B26B-49B7DF19ECD8}" destId="{233156EC-86BA-48E7-8ADC-0626521E5E34}" srcOrd="1" destOrd="0" presId="urn:microsoft.com/office/officeart/2008/layout/HalfCircleOrganizationChart"/>
    <dgm:cxn modelId="{F7D54D62-14D3-46EE-AEBA-F6778064174B}" type="presOf" srcId="{6235E895-F5D1-49B1-A9E0-73B9D10477BC}" destId="{5C780D7A-ED5B-45F8-8A1C-5FD342713DA7}" srcOrd="1" destOrd="0" presId="urn:microsoft.com/office/officeart/2008/layout/HalfCircleOrganizationChart"/>
    <dgm:cxn modelId="{16ED7664-ED7A-40CC-8B65-B614B9331FF3}" srcId="{CDCA88BD-63FB-47A0-9E3D-31FC4ED52C73}" destId="{A6999E50-0C5E-41FC-9AF1-37DB563AAB46}" srcOrd="1" destOrd="0" parTransId="{95FB3569-E292-496B-899F-448F6F2BEBF8}" sibTransId="{9C6781B1-21DB-4393-83B5-6A47F3D1D6FB}"/>
    <dgm:cxn modelId="{B46BCE69-4782-4FFB-A538-7354CC708D38}" type="presOf" srcId="{A6999E50-0C5E-41FC-9AF1-37DB563AAB46}" destId="{8EBFB921-31AC-4D03-8C7F-68FD0A198EAA}" srcOrd="0" destOrd="0" presId="urn:microsoft.com/office/officeart/2008/layout/HalfCircleOrganizationChart"/>
    <dgm:cxn modelId="{2B402C53-EC3A-4059-9490-30258C4CF9B9}" type="presOf" srcId="{B69948DB-F668-4B84-9232-98A87E37B00F}" destId="{83574DDA-ADE0-483A-84FC-E68C079A44AD}" srcOrd="1" destOrd="0" presId="urn:microsoft.com/office/officeart/2008/layout/HalfCircleOrganizationChart"/>
    <dgm:cxn modelId="{1ACB3173-3CDC-4635-AEEB-C77A43315397}" type="presOf" srcId="{FA3CB147-9FD1-45D5-8A56-FB3E6ACCDE46}" destId="{AD8E7017-E229-4EF0-8E73-1485B75CF041}" srcOrd="0" destOrd="0" presId="urn:microsoft.com/office/officeart/2008/layout/HalfCircleOrganizationChart"/>
    <dgm:cxn modelId="{BF4A075A-943E-4F3B-B35B-35FD820EF47E}" srcId="{B4F7873C-44E4-41C2-BE71-8A00FB1C7737}" destId="{B69948DB-F668-4B84-9232-98A87E37B00F}" srcOrd="3" destOrd="0" parTransId="{347BD402-A1E5-4B61-B198-161EBC03709D}" sibTransId="{A20C84C5-8F7E-40C7-91A5-CA730C7AC7F1}"/>
    <dgm:cxn modelId="{21AD918C-5A04-4F44-908D-BEF644CEA552}" type="presOf" srcId="{FA3CB147-9FD1-45D5-8A56-FB3E6ACCDE46}" destId="{6933FF8C-59DB-40EE-9D39-F6E26DB349E4}" srcOrd="1" destOrd="0" presId="urn:microsoft.com/office/officeart/2008/layout/HalfCircleOrganizationChart"/>
    <dgm:cxn modelId="{1A417990-0DE0-4828-A4E3-E8B2B59090AC}" type="presOf" srcId="{347BD402-A1E5-4B61-B198-161EBC03709D}" destId="{EC90157C-5B4D-4933-8619-4DFE65199E33}" srcOrd="0" destOrd="0" presId="urn:microsoft.com/office/officeart/2008/layout/HalfCircleOrganizationChart"/>
    <dgm:cxn modelId="{789D9F92-F262-404E-9D6B-F92DC4662905}" type="presOf" srcId="{B69948DB-F668-4B84-9232-98A87E37B00F}" destId="{AA17C922-6461-48B1-B8AF-3FFA65CEFEC2}" srcOrd="0" destOrd="0" presId="urn:microsoft.com/office/officeart/2008/layout/HalfCircleOrganizationChart"/>
    <dgm:cxn modelId="{2A6B07A1-4A89-493A-B1D2-5FAE1D37A6D3}" srcId="{CDCA88BD-63FB-47A0-9E3D-31FC4ED52C73}" destId="{B4F7873C-44E4-41C2-BE71-8A00FB1C7737}" srcOrd="0" destOrd="0" parTransId="{01C94258-9A34-435F-A43F-0E6E8BE21B1A}" sibTransId="{6048E783-E073-4A53-A95D-20F2F68B7B7F}"/>
    <dgm:cxn modelId="{F4F320A6-B96C-4014-885D-729E6105414A}" srcId="{B4F7873C-44E4-41C2-BE71-8A00FB1C7737}" destId="{FA3CB147-9FD1-45D5-8A56-FB3E6ACCDE46}" srcOrd="0" destOrd="0" parTransId="{03D743BC-65BB-4C28-AD53-4A64DE35FF90}" sibTransId="{6A11A615-8803-4960-8B35-A6489F3D370C}"/>
    <dgm:cxn modelId="{8D43D3BF-2DEC-456C-A6FC-72A27DAD7551}" type="presOf" srcId="{A6999E50-0C5E-41FC-9AF1-37DB563AAB46}" destId="{93B9BAB9-4E37-4A64-A219-C4FE733A0537}" srcOrd="1" destOrd="0" presId="urn:microsoft.com/office/officeart/2008/layout/HalfCircleOrganizationChart"/>
    <dgm:cxn modelId="{8B8339C9-8E83-401B-8165-8EAEFBFBEBC7}" type="presOf" srcId="{40C6DEA3-953F-46BD-A092-1A1525F679D5}" destId="{618CFE16-CFE0-4E21-A128-E8C3D40A04EF}" srcOrd="1" destOrd="0" presId="urn:microsoft.com/office/officeart/2008/layout/HalfCircleOrganizationChart"/>
    <dgm:cxn modelId="{4B2564D2-968A-4194-A294-F1585661D551}" type="presOf" srcId="{6235E895-F5D1-49B1-A9E0-73B9D10477BC}" destId="{C0938761-0178-4190-A75B-36D2BD832246}" srcOrd="0" destOrd="0" presId="urn:microsoft.com/office/officeart/2008/layout/HalfCircleOrganizationChart"/>
    <dgm:cxn modelId="{756DB6DE-A2F2-48A8-BA00-DDBC619E39A4}" type="presOf" srcId="{8C46C781-2C51-4BC4-8B9E-87FA664F277C}" destId="{03371687-9911-4349-95A6-381BE9E4E39B}" srcOrd="0" destOrd="0" presId="urn:microsoft.com/office/officeart/2008/layout/HalfCircleOrganizationChart"/>
    <dgm:cxn modelId="{B9E0E8F9-33DE-4D9F-A478-A1A0E1EC4D92}" type="presOf" srcId="{CDCA88BD-63FB-47A0-9E3D-31FC4ED52C73}" destId="{69C43A01-B645-4D47-80F6-E874EBBCD1C3}" srcOrd="0" destOrd="0" presId="urn:microsoft.com/office/officeart/2008/layout/HalfCircleOrganizationChart"/>
    <dgm:cxn modelId="{593B08FB-2AB4-46B0-BDCB-1239E390FAF4}" type="presOf" srcId="{B4F7873C-44E4-41C2-BE71-8A00FB1C7737}" destId="{74E86059-0981-4B28-848C-558B242A219F}" srcOrd="0" destOrd="0" presId="urn:microsoft.com/office/officeart/2008/layout/HalfCircleOrganizationChart"/>
    <dgm:cxn modelId="{6E4C70FB-A17A-4ED3-A77F-3C6212410369}" srcId="{B4F7873C-44E4-41C2-BE71-8A00FB1C7737}" destId="{40C6DEA3-953F-46BD-A092-1A1525F679D5}" srcOrd="1" destOrd="0" parTransId="{8C46C781-2C51-4BC4-8B9E-87FA664F277C}" sibTransId="{EA96D1F4-6E6D-4C9A-9333-0B3D2D87C44E}"/>
    <dgm:cxn modelId="{14319A0A-C65C-43D5-9A8A-15DBFDBE7A11}" type="presParOf" srcId="{69C43A01-B645-4D47-80F6-E874EBBCD1C3}" destId="{815B43FE-F815-4B72-8135-E1FE5064AC58}" srcOrd="0" destOrd="0" presId="urn:microsoft.com/office/officeart/2008/layout/HalfCircleOrganizationChart"/>
    <dgm:cxn modelId="{8A6DAFB3-4253-40B2-B084-3C3816802F7B}" type="presParOf" srcId="{815B43FE-F815-4B72-8135-E1FE5064AC58}" destId="{8B3019C2-B429-4F61-A2D1-ADCF0C675517}" srcOrd="0" destOrd="0" presId="urn:microsoft.com/office/officeart/2008/layout/HalfCircleOrganizationChart"/>
    <dgm:cxn modelId="{E1B1AFE0-B71D-449D-BA72-3C6BAEFC6AD5}" type="presParOf" srcId="{8B3019C2-B429-4F61-A2D1-ADCF0C675517}" destId="{74E86059-0981-4B28-848C-558B242A219F}" srcOrd="0" destOrd="0" presId="urn:microsoft.com/office/officeart/2008/layout/HalfCircleOrganizationChart"/>
    <dgm:cxn modelId="{6F0E1D16-BCCF-4EA7-B62C-896F6633AC29}" type="presParOf" srcId="{8B3019C2-B429-4F61-A2D1-ADCF0C675517}" destId="{A64A8D77-1F92-42B5-A17D-A95D3A9CD074}" srcOrd="1" destOrd="0" presId="urn:microsoft.com/office/officeart/2008/layout/HalfCircleOrganizationChart"/>
    <dgm:cxn modelId="{812EBAF9-E651-435F-9E67-8400C3A817E3}" type="presParOf" srcId="{8B3019C2-B429-4F61-A2D1-ADCF0C675517}" destId="{831621EF-B368-4F27-8D99-751472C4D5A5}" srcOrd="2" destOrd="0" presId="urn:microsoft.com/office/officeart/2008/layout/HalfCircleOrganizationChart"/>
    <dgm:cxn modelId="{11F23866-97F4-4369-894F-31DA2151803D}" type="presParOf" srcId="{8B3019C2-B429-4F61-A2D1-ADCF0C675517}" destId="{FB4CD2E9-BA78-421D-B4E3-D484205AB33C}" srcOrd="3" destOrd="0" presId="urn:microsoft.com/office/officeart/2008/layout/HalfCircleOrganizationChart"/>
    <dgm:cxn modelId="{55686C70-36A1-45F1-96BE-95E313BD86FA}" type="presParOf" srcId="{815B43FE-F815-4B72-8135-E1FE5064AC58}" destId="{5EB69CC6-CD24-4AE6-8716-0A077AFDF262}" srcOrd="1" destOrd="0" presId="urn:microsoft.com/office/officeart/2008/layout/HalfCircleOrganizationChart"/>
    <dgm:cxn modelId="{51212A71-D140-492F-933E-B90C068918BC}" type="presParOf" srcId="{5EB69CC6-CD24-4AE6-8716-0A077AFDF262}" destId="{03371687-9911-4349-95A6-381BE9E4E39B}" srcOrd="0" destOrd="0" presId="urn:microsoft.com/office/officeart/2008/layout/HalfCircleOrganizationChart"/>
    <dgm:cxn modelId="{BD8D2D27-769D-4B06-BFB4-F53ACA22E3C5}" type="presParOf" srcId="{5EB69CC6-CD24-4AE6-8716-0A077AFDF262}" destId="{857D5DEA-A13F-4CD0-8E4F-C21D6E99C0CF}" srcOrd="1" destOrd="0" presId="urn:microsoft.com/office/officeart/2008/layout/HalfCircleOrganizationChart"/>
    <dgm:cxn modelId="{F6E1C0A1-F94A-4AC5-8A46-EEC524F91F56}" type="presParOf" srcId="{857D5DEA-A13F-4CD0-8E4F-C21D6E99C0CF}" destId="{675B5AE7-D5A0-4E1C-83E2-4E0374F402A6}" srcOrd="0" destOrd="0" presId="urn:microsoft.com/office/officeart/2008/layout/HalfCircleOrganizationChart"/>
    <dgm:cxn modelId="{4C4B4C98-4459-4E18-A8E3-4F349791A06F}" type="presParOf" srcId="{675B5AE7-D5A0-4E1C-83E2-4E0374F402A6}" destId="{8339AA16-60F7-4383-9643-D253C9940C86}" srcOrd="0" destOrd="0" presId="urn:microsoft.com/office/officeart/2008/layout/HalfCircleOrganizationChart"/>
    <dgm:cxn modelId="{D7548396-FC9D-41AB-86BE-3117A935A372}" type="presParOf" srcId="{675B5AE7-D5A0-4E1C-83E2-4E0374F402A6}" destId="{F9E35ECF-9A16-4CC0-951E-9C473AD3F957}" srcOrd="1" destOrd="0" presId="urn:microsoft.com/office/officeart/2008/layout/HalfCircleOrganizationChart"/>
    <dgm:cxn modelId="{C832A188-FA42-4DFE-A3E7-A11A0A2F2DD0}" type="presParOf" srcId="{675B5AE7-D5A0-4E1C-83E2-4E0374F402A6}" destId="{A3A44C56-E7EC-4B06-8AE7-6C4D01627EF1}" srcOrd="2" destOrd="0" presId="urn:microsoft.com/office/officeart/2008/layout/HalfCircleOrganizationChart"/>
    <dgm:cxn modelId="{51457468-24B1-44B9-A6EB-BAA4B7D33249}" type="presParOf" srcId="{675B5AE7-D5A0-4E1C-83E2-4E0374F402A6}" destId="{618CFE16-CFE0-4E21-A128-E8C3D40A04EF}" srcOrd="3" destOrd="0" presId="urn:microsoft.com/office/officeart/2008/layout/HalfCircleOrganizationChart"/>
    <dgm:cxn modelId="{AF02CF26-96C1-4D3D-92B6-8EC2A4CEC5C8}" type="presParOf" srcId="{857D5DEA-A13F-4CD0-8E4F-C21D6E99C0CF}" destId="{97AAB1E9-1239-41A2-80C5-AFD3C4AA77DC}" srcOrd="1" destOrd="0" presId="urn:microsoft.com/office/officeart/2008/layout/HalfCircleOrganizationChart"/>
    <dgm:cxn modelId="{1160987B-0670-40F3-A238-DE4FDFB4E88F}" type="presParOf" srcId="{857D5DEA-A13F-4CD0-8E4F-C21D6E99C0CF}" destId="{7C1F2697-B6A2-4E3C-9400-8B7ED94A5C05}" srcOrd="2" destOrd="0" presId="urn:microsoft.com/office/officeart/2008/layout/HalfCircleOrganizationChart"/>
    <dgm:cxn modelId="{E4C7BCEB-8C1D-425E-8561-F8120C8D06EE}" type="presParOf" srcId="{5EB69CC6-CD24-4AE6-8716-0A077AFDF262}" destId="{BA3F3ABB-9AA8-4998-AEA2-2712BFA01F40}" srcOrd="2" destOrd="0" presId="urn:microsoft.com/office/officeart/2008/layout/HalfCircleOrganizationChart"/>
    <dgm:cxn modelId="{A85709FB-0AB4-48AD-9D50-C9E8DE706040}" type="presParOf" srcId="{5EB69CC6-CD24-4AE6-8716-0A077AFDF262}" destId="{37106422-721D-430A-B1BF-1858B6654510}" srcOrd="3" destOrd="0" presId="urn:microsoft.com/office/officeart/2008/layout/HalfCircleOrganizationChart"/>
    <dgm:cxn modelId="{DC7DBA7F-3D53-4DB8-9528-3E63ABFC9219}" type="presParOf" srcId="{37106422-721D-430A-B1BF-1858B6654510}" destId="{F4BA4E16-DDE5-44D8-AEC0-D3B21E32E170}" srcOrd="0" destOrd="0" presId="urn:microsoft.com/office/officeart/2008/layout/HalfCircleOrganizationChart"/>
    <dgm:cxn modelId="{A2E2B8B2-24BC-4A1A-BF6C-78D09D4AA4BC}" type="presParOf" srcId="{F4BA4E16-DDE5-44D8-AEC0-D3B21E32E170}" destId="{C0938761-0178-4190-A75B-36D2BD832246}" srcOrd="0" destOrd="0" presId="urn:microsoft.com/office/officeart/2008/layout/HalfCircleOrganizationChart"/>
    <dgm:cxn modelId="{B003C03B-8C57-469F-869E-DAAEBC2A2007}" type="presParOf" srcId="{F4BA4E16-DDE5-44D8-AEC0-D3B21E32E170}" destId="{0153BCB7-75AA-4505-A40B-2CCF754B74C4}" srcOrd="1" destOrd="0" presId="urn:microsoft.com/office/officeart/2008/layout/HalfCircleOrganizationChart"/>
    <dgm:cxn modelId="{BDAE1731-A7B3-49B3-AF7E-C5BE39131E0F}" type="presParOf" srcId="{F4BA4E16-DDE5-44D8-AEC0-D3B21E32E170}" destId="{F69A9EBB-35A9-40BD-8AA3-6D61139949C6}" srcOrd="2" destOrd="0" presId="urn:microsoft.com/office/officeart/2008/layout/HalfCircleOrganizationChart"/>
    <dgm:cxn modelId="{4B1597ED-ED3E-4CC2-AC9B-5E3DAA6A3B15}" type="presParOf" srcId="{F4BA4E16-DDE5-44D8-AEC0-D3B21E32E170}" destId="{5C780D7A-ED5B-45F8-8A1C-5FD342713DA7}" srcOrd="3" destOrd="0" presId="urn:microsoft.com/office/officeart/2008/layout/HalfCircleOrganizationChart"/>
    <dgm:cxn modelId="{AF5F24B5-5653-408F-BEC4-51EC179C7BED}" type="presParOf" srcId="{37106422-721D-430A-B1BF-1858B6654510}" destId="{F07BB16B-94A2-4760-A0BD-0C26FB6ACE55}" srcOrd="1" destOrd="0" presId="urn:microsoft.com/office/officeart/2008/layout/HalfCircleOrganizationChart"/>
    <dgm:cxn modelId="{6A1E8759-28EC-4967-98FA-F42856AC6022}" type="presParOf" srcId="{37106422-721D-430A-B1BF-1858B6654510}" destId="{7643241C-FC31-4174-B919-847B9AC74908}" srcOrd="2" destOrd="0" presId="urn:microsoft.com/office/officeart/2008/layout/HalfCircleOrganizationChart"/>
    <dgm:cxn modelId="{425F71AC-838A-4A16-B5CA-2CBDA8D387B7}" type="presParOf" srcId="{5EB69CC6-CD24-4AE6-8716-0A077AFDF262}" destId="{EC90157C-5B4D-4933-8619-4DFE65199E33}" srcOrd="4" destOrd="0" presId="urn:microsoft.com/office/officeart/2008/layout/HalfCircleOrganizationChart"/>
    <dgm:cxn modelId="{9A28177C-C497-407B-BE6A-4431290A94DE}" type="presParOf" srcId="{5EB69CC6-CD24-4AE6-8716-0A077AFDF262}" destId="{61347494-26FD-4CC8-92FA-EB5D70215D72}" srcOrd="5" destOrd="0" presId="urn:microsoft.com/office/officeart/2008/layout/HalfCircleOrganizationChart"/>
    <dgm:cxn modelId="{35089469-761D-4F11-BEF1-34EAC04109CA}" type="presParOf" srcId="{61347494-26FD-4CC8-92FA-EB5D70215D72}" destId="{A6A3A2B4-7F4F-4103-A2B7-85A8D81EEB3A}" srcOrd="0" destOrd="0" presId="urn:microsoft.com/office/officeart/2008/layout/HalfCircleOrganizationChart"/>
    <dgm:cxn modelId="{15773542-8DFA-42DC-9D4C-4B9A3F34996D}" type="presParOf" srcId="{A6A3A2B4-7F4F-4103-A2B7-85A8D81EEB3A}" destId="{AA17C922-6461-48B1-B8AF-3FFA65CEFEC2}" srcOrd="0" destOrd="0" presId="urn:microsoft.com/office/officeart/2008/layout/HalfCircleOrganizationChart"/>
    <dgm:cxn modelId="{3BFC59C7-7D12-4286-B966-2C808CAC4395}" type="presParOf" srcId="{A6A3A2B4-7F4F-4103-A2B7-85A8D81EEB3A}" destId="{719D1978-BA27-41BF-8A58-1C82F8937F75}" srcOrd="1" destOrd="0" presId="urn:microsoft.com/office/officeart/2008/layout/HalfCircleOrganizationChart"/>
    <dgm:cxn modelId="{29455492-7623-4472-BC2E-9F00AB26CCBE}" type="presParOf" srcId="{A6A3A2B4-7F4F-4103-A2B7-85A8D81EEB3A}" destId="{F591866C-B13F-4084-8956-49A6ED02EE62}" srcOrd="2" destOrd="0" presId="urn:microsoft.com/office/officeart/2008/layout/HalfCircleOrganizationChart"/>
    <dgm:cxn modelId="{1AFE886F-BBF0-487B-BEE2-00BF03E8C3F4}" type="presParOf" srcId="{A6A3A2B4-7F4F-4103-A2B7-85A8D81EEB3A}" destId="{83574DDA-ADE0-483A-84FC-E68C079A44AD}" srcOrd="3" destOrd="0" presId="urn:microsoft.com/office/officeart/2008/layout/HalfCircleOrganizationChart"/>
    <dgm:cxn modelId="{64A8D7C0-B5BB-498C-AF78-A855C85D9354}" type="presParOf" srcId="{61347494-26FD-4CC8-92FA-EB5D70215D72}" destId="{6A5B7275-1E7E-4407-9222-38D1136D0246}" srcOrd="1" destOrd="0" presId="urn:microsoft.com/office/officeart/2008/layout/HalfCircleOrganizationChart"/>
    <dgm:cxn modelId="{099A6F41-2C33-4A9F-87CB-51DBFB09E1F3}" type="presParOf" srcId="{61347494-26FD-4CC8-92FA-EB5D70215D72}" destId="{D66B5E4D-B6B9-4D56-A02C-CA457D2A4D34}" srcOrd="2" destOrd="0" presId="urn:microsoft.com/office/officeart/2008/layout/HalfCircleOrganizationChart"/>
    <dgm:cxn modelId="{7B6D3425-D70F-4ED5-8E91-0C94A5524276}" type="presParOf" srcId="{5EB69CC6-CD24-4AE6-8716-0A077AFDF262}" destId="{0F38543D-E588-41FB-BD30-6204FFB3DADB}" srcOrd="6" destOrd="0" presId="urn:microsoft.com/office/officeart/2008/layout/HalfCircleOrganizationChart"/>
    <dgm:cxn modelId="{E7ADC254-4CDA-4C51-A8DF-B61807D96B6A}" type="presParOf" srcId="{5EB69CC6-CD24-4AE6-8716-0A077AFDF262}" destId="{C72FF5FD-EDAB-4875-A745-673AA18FECC2}" srcOrd="7" destOrd="0" presId="urn:microsoft.com/office/officeart/2008/layout/HalfCircleOrganizationChart"/>
    <dgm:cxn modelId="{0E9712F3-0ADA-465C-8AE7-85EA65F4BB96}" type="presParOf" srcId="{C72FF5FD-EDAB-4875-A745-673AA18FECC2}" destId="{D0381CF0-F9F9-41BB-916A-57BAF0F2F380}" srcOrd="0" destOrd="0" presId="urn:microsoft.com/office/officeart/2008/layout/HalfCircleOrganizationChart"/>
    <dgm:cxn modelId="{6EB92949-A51B-4E1F-B450-EEED80FF08B6}" type="presParOf" srcId="{D0381CF0-F9F9-41BB-916A-57BAF0F2F380}" destId="{A5D9FF4A-41C0-4DF6-BAED-B35D008B6D2D}" srcOrd="0" destOrd="0" presId="urn:microsoft.com/office/officeart/2008/layout/HalfCircleOrganizationChart"/>
    <dgm:cxn modelId="{2598FE98-122C-489B-B279-EE145BC356B9}" type="presParOf" srcId="{D0381CF0-F9F9-41BB-916A-57BAF0F2F380}" destId="{FBB64B65-7775-4DBD-A5ED-A2EBD65B0F88}" srcOrd="1" destOrd="0" presId="urn:microsoft.com/office/officeart/2008/layout/HalfCircleOrganizationChart"/>
    <dgm:cxn modelId="{3DC6FEC5-F2EC-4B8E-9478-265B6050F734}" type="presParOf" srcId="{D0381CF0-F9F9-41BB-916A-57BAF0F2F380}" destId="{0C17831D-D3F3-46FB-845D-A7A0D7084AC9}" srcOrd="2" destOrd="0" presId="urn:microsoft.com/office/officeart/2008/layout/HalfCircleOrganizationChart"/>
    <dgm:cxn modelId="{E0919F08-F571-46A4-9AA8-B5F6E570776F}" type="presParOf" srcId="{D0381CF0-F9F9-41BB-916A-57BAF0F2F380}" destId="{233156EC-86BA-48E7-8ADC-0626521E5E34}" srcOrd="3" destOrd="0" presId="urn:microsoft.com/office/officeart/2008/layout/HalfCircleOrganizationChart"/>
    <dgm:cxn modelId="{16E6DB83-BDB8-4019-A27C-D2F16F4D2773}" type="presParOf" srcId="{C72FF5FD-EDAB-4875-A745-673AA18FECC2}" destId="{E6082974-935C-4C7C-9F63-0131C952860B}" srcOrd="1" destOrd="0" presId="urn:microsoft.com/office/officeart/2008/layout/HalfCircleOrganizationChart"/>
    <dgm:cxn modelId="{0673F1B7-10FD-45B6-A00E-2F438742029F}" type="presParOf" srcId="{C72FF5FD-EDAB-4875-A745-673AA18FECC2}" destId="{2A02305F-691D-4DA3-B997-31976B6250F7}" srcOrd="2" destOrd="0" presId="urn:microsoft.com/office/officeart/2008/layout/HalfCircleOrganizationChart"/>
    <dgm:cxn modelId="{4138CCFB-E81E-4354-9C98-3F6D84077263}" type="presParOf" srcId="{815B43FE-F815-4B72-8135-E1FE5064AC58}" destId="{E8ED5949-79DA-4016-AFE7-18BAB02B4091}" srcOrd="2" destOrd="0" presId="urn:microsoft.com/office/officeart/2008/layout/HalfCircleOrganizationChart"/>
    <dgm:cxn modelId="{F20CD8E5-EEF3-482B-BE09-7247519C9627}" type="presParOf" srcId="{E8ED5949-79DA-4016-AFE7-18BAB02B4091}" destId="{415A2210-3B11-4AE6-AB1F-070BA1A49E4B}" srcOrd="0" destOrd="0" presId="urn:microsoft.com/office/officeart/2008/layout/HalfCircleOrganizationChart"/>
    <dgm:cxn modelId="{8BF45AB4-849E-476D-977A-863D70766A75}" type="presParOf" srcId="{E8ED5949-79DA-4016-AFE7-18BAB02B4091}" destId="{55EBA7B2-C27D-43B8-B6C5-7283B27E38C8}" srcOrd="1" destOrd="0" presId="urn:microsoft.com/office/officeart/2008/layout/HalfCircleOrganizationChart"/>
    <dgm:cxn modelId="{529F1067-A8C3-4684-BDAC-3A4F544801E3}" type="presParOf" srcId="{55EBA7B2-C27D-43B8-B6C5-7283B27E38C8}" destId="{194B42BE-64C5-4F95-BD87-FEE3D6C40EB0}" srcOrd="0" destOrd="0" presId="urn:microsoft.com/office/officeart/2008/layout/HalfCircleOrganizationChart"/>
    <dgm:cxn modelId="{E7EF623F-4A15-48D9-AF93-54CBD08B8A7F}" type="presParOf" srcId="{194B42BE-64C5-4F95-BD87-FEE3D6C40EB0}" destId="{AD8E7017-E229-4EF0-8E73-1485B75CF041}" srcOrd="0" destOrd="0" presId="urn:microsoft.com/office/officeart/2008/layout/HalfCircleOrganizationChart"/>
    <dgm:cxn modelId="{09FC18F1-591F-4178-98D5-9F04B8ED8051}" type="presParOf" srcId="{194B42BE-64C5-4F95-BD87-FEE3D6C40EB0}" destId="{B30382DD-8298-4512-889C-CBC102A2FD0E}" srcOrd="1" destOrd="0" presId="urn:microsoft.com/office/officeart/2008/layout/HalfCircleOrganizationChart"/>
    <dgm:cxn modelId="{D117C5A1-1D9F-4519-9E34-CA4A16BFE520}" type="presParOf" srcId="{194B42BE-64C5-4F95-BD87-FEE3D6C40EB0}" destId="{BAFC656D-82BD-437B-B5A0-C810FA1B642D}" srcOrd="2" destOrd="0" presId="urn:microsoft.com/office/officeart/2008/layout/HalfCircleOrganizationChart"/>
    <dgm:cxn modelId="{9C4E59AB-5712-45DD-9CCB-6C19F1CFC8F8}" type="presParOf" srcId="{194B42BE-64C5-4F95-BD87-FEE3D6C40EB0}" destId="{6933FF8C-59DB-40EE-9D39-F6E26DB349E4}" srcOrd="3" destOrd="0" presId="urn:microsoft.com/office/officeart/2008/layout/HalfCircleOrganizationChart"/>
    <dgm:cxn modelId="{5D1FE1C9-4A4F-416D-B110-E53D0F64873E}" type="presParOf" srcId="{55EBA7B2-C27D-43B8-B6C5-7283B27E38C8}" destId="{D97FA0C2-7C7D-43DA-AED0-E59E8B518B49}" srcOrd="1" destOrd="0" presId="urn:microsoft.com/office/officeart/2008/layout/HalfCircleOrganizationChart"/>
    <dgm:cxn modelId="{19316069-2C26-4551-B580-70FD5C7F6413}" type="presParOf" srcId="{55EBA7B2-C27D-43B8-B6C5-7283B27E38C8}" destId="{54313B85-4055-41AB-BB6D-6C52D1388099}" srcOrd="2" destOrd="0" presId="urn:microsoft.com/office/officeart/2008/layout/HalfCircleOrganizationChart"/>
    <dgm:cxn modelId="{4E24375F-07FF-47AE-AF45-643058AD1EEF}" type="presParOf" srcId="{69C43A01-B645-4D47-80F6-E874EBBCD1C3}" destId="{B5862AE7-1E6B-4F10-9979-67A2E607912A}" srcOrd="1" destOrd="0" presId="urn:microsoft.com/office/officeart/2008/layout/HalfCircleOrganizationChart"/>
    <dgm:cxn modelId="{297537D1-AD42-4330-A2EE-2BCF2F0482C1}" type="presParOf" srcId="{B5862AE7-1E6B-4F10-9979-67A2E607912A}" destId="{1886BCB4-432D-4714-975C-7C94F057D540}" srcOrd="0" destOrd="0" presId="urn:microsoft.com/office/officeart/2008/layout/HalfCircleOrganizationChart"/>
    <dgm:cxn modelId="{2F657F53-A3C3-4683-941F-78BF189D4C79}" type="presParOf" srcId="{1886BCB4-432D-4714-975C-7C94F057D540}" destId="{8EBFB921-31AC-4D03-8C7F-68FD0A198EAA}" srcOrd="0" destOrd="0" presId="urn:microsoft.com/office/officeart/2008/layout/HalfCircleOrganizationChart"/>
    <dgm:cxn modelId="{433E434A-2A48-4BAC-B851-55C1B885FC1C}" type="presParOf" srcId="{1886BCB4-432D-4714-975C-7C94F057D540}" destId="{C9D7EAAC-48C4-42B3-AF81-88646FA0DD42}" srcOrd="1" destOrd="0" presId="urn:microsoft.com/office/officeart/2008/layout/HalfCircleOrganizationChart"/>
    <dgm:cxn modelId="{FF902CD7-0370-4453-B5BF-D99502E7C125}" type="presParOf" srcId="{1886BCB4-432D-4714-975C-7C94F057D540}" destId="{33FB42AD-6DD9-4F71-9EBE-5CB46A2B1E62}" srcOrd="2" destOrd="0" presId="urn:microsoft.com/office/officeart/2008/layout/HalfCircleOrganizationChart"/>
    <dgm:cxn modelId="{83B7CAC0-DF03-4E54-867A-534A6856BE23}" type="presParOf" srcId="{1886BCB4-432D-4714-975C-7C94F057D540}" destId="{93B9BAB9-4E37-4A64-A219-C4FE733A0537}" srcOrd="3" destOrd="0" presId="urn:microsoft.com/office/officeart/2008/layout/HalfCircleOrganizationChart"/>
    <dgm:cxn modelId="{89F1C31A-8608-4A85-8BE9-44A595DB9CB6}" type="presParOf" srcId="{B5862AE7-1E6B-4F10-9979-67A2E607912A}" destId="{310E9601-5EF2-450D-A6D1-C86903E8ED11}" srcOrd="1" destOrd="0" presId="urn:microsoft.com/office/officeart/2008/layout/HalfCircleOrganizationChart"/>
    <dgm:cxn modelId="{6814C54F-9B87-47B3-862F-EA44D32D7A5B}" type="presParOf" srcId="{B5862AE7-1E6B-4F10-9979-67A2E607912A}" destId="{0E47E7D7-4ACD-4D0E-8365-F95C752549C8}" srcOrd="2" destOrd="0" presId="urn:microsoft.com/office/officeart/2008/layout/HalfCircleOrganizationChar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A1836C77-82EC-4D51-84E9-5C427BB321D0}" type="doc">
      <dgm:prSet loTypeId="urn:microsoft.com/office/officeart/2005/8/layout/orgChart1" loCatId="hierarchy" qsTypeId="urn:microsoft.com/office/officeart/2005/8/quickstyle/simple1" qsCatId="simple" csTypeId="urn:microsoft.com/office/officeart/2005/8/colors/accent1_2" csCatId="accent1" phldr="1"/>
      <dgm:spPr/>
      <dgm:t>
        <a:bodyPr/>
        <a:lstStyle/>
        <a:p>
          <a:endParaRPr lang="en-US"/>
        </a:p>
      </dgm:t>
    </dgm:pt>
    <dgm:pt modelId="{FF45531C-428F-48AA-A3D4-D9CE6D125ABD}">
      <dgm:prSet phldrT="[Text]" custT="1"/>
      <dgm:spPr>
        <a:gradFill rotWithShape="0">
          <a:gsLst>
            <a:gs pos="0">
              <a:schemeClr val="accent1"/>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a:solidFill>
            <a:schemeClr val="tx1"/>
          </a:solidFill>
        </a:ln>
      </dgm:spPr>
      <dgm:t>
        <a:bodyPr/>
        <a:lstStyle/>
        <a:p>
          <a:r>
            <a:rPr lang="en-US" sz="2800" b="1" dirty="0">
              <a:solidFill>
                <a:schemeClr val="tx1"/>
              </a:solidFill>
              <a:latin typeface="Arial" panose="020B0604020202020204" pitchFamily="34" charset="0"/>
              <a:cs typeface="Arial" panose="020B0604020202020204" pitchFamily="34" charset="0"/>
            </a:rPr>
            <a:t>Ft. Detrick Contracting FSDD</a:t>
          </a:r>
        </a:p>
      </dgm:t>
    </dgm:pt>
    <dgm:pt modelId="{4BDF8E9A-64BF-4E04-9228-F061C83FB2D2}" type="parTrans" cxnId="{E3E28B3A-0CBF-4565-A109-92CA0015279F}">
      <dgm:prSet/>
      <dgm:spPr/>
      <dgm:t>
        <a:bodyPr/>
        <a:lstStyle/>
        <a:p>
          <a:endParaRPr lang="en-US"/>
        </a:p>
      </dgm:t>
    </dgm:pt>
    <dgm:pt modelId="{85A5C4DE-9A1B-4D51-9846-34399EC6E014}" type="sibTrans" cxnId="{E3E28B3A-0CBF-4565-A109-92CA0015279F}">
      <dgm:prSet/>
      <dgm:spPr/>
      <dgm:t>
        <a:bodyPr/>
        <a:lstStyle/>
        <a:p>
          <a:endParaRPr lang="en-US"/>
        </a:p>
      </dgm:t>
    </dgm:pt>
    <dgm:pt modelId="{AEF0434C-2DD8-4CDE-995F-CE305E31A6C4}" type="pres">
      <dgm:prSet presAssocID="{A1836C77-82EC-4D51-84E9-5C427BB321D0}" presName="hierChild1" presStyleCnt="0">
        <dgm:presLayoutVars>
          <dgm:orgChart val="1"/>
          <dgm:chPref val="1"/>
          <dgm:dir/>
          <dgm:animOne val="branch"/>
          <dgm:animLvl val="lvl"/>
          <dgm:resizeHandles/>
        </dgm:presLayoutVars>
      </dgm:prSet>
      <dgm:spPr/>
    </dgm:pt>
    <dgm:pt modelId="{4AEE9585-0FE7-44DC-82ED-55261ECFC7D7}" type="pres">
      <dgm:prSet presAssocID="{FF45531C-428F-48AA-A3D4-D9CE6D125ABD}" presName="hierRoot1" presStyleCnt="0">
        <dgm:presLayoutVars>
          <dgm:hierBranch val="init"/>
        </dgm:presLayoutVars>
      </dgm:prSet>
      <dgm:spPr/>
    </dgm:pt>
    <dgm:pt modelId="{FA7BECB9-D86E-4D25-92CC-19F0F0B2364C}" type="pres">
      <dgm:prSet presAssocID="{FF45531C-428F-48AA-A3D4-D9CE6D125ABD}" presName="rootComposite1" presStyleCnt="0"/>
      <dgm:spPr/>
    </dgm:pt>
    <dgm:pt modelId="{F678E979-230D-4A71-8334-849D2EE746BB}" type="pres">
      <dgm:prSet presAssocID="{FF45531C-428F-48AA-A3D4-D9CE6D125ABD}" presName="rootText1" presStyleLbl="node0" presStyleIdx="0" presStyleCnt="1" custScaleX="109960" custScaleY="98570" custLinFactY="-100000" custLinFactNeighborX="79304" custLinFactNeighborY="-112206">
        <dgm:presLayoutVars>
          <dgm:chPref val="3"/>
        </dgm:presLayoutVars>
      </dgm:prSet>
      <dgm:spPr/>
    </dgm:pt>
    <dgm:pt modelId="{B40569A5-E835-48E1-949F-F66CA0E6A0F3}" type="pres">
      <dgm:prSet presAssocID="{FF45531C-428F-48AA-A3D4-D9CE6D125ABD}" presName="rootConnector1" presStyleLbl="node1" presStyleIdx="0" presStyleCnt="0"/>
      <dgm:spPr/>
    </dgm:pt>
    <dgm:pt modelId="{E265B8A1-A1FB-45AD-B81B-E4AB8225A16C}" type="pres">
      <dgm:prSet presAssocID="{FF45531C-428F-48AA-A3D4-D9CE6D125ABD}" presName="hierChild2" presStyleCnt="0"/>
      <dgm:spPr/>
    </dgm:pt>
    <dgm:pt modelId="{D2CB8475-36E6-49E8-9E39-DD61DF02BD16}" type="pres">
      <dgm:prSet presAssocID="{FF45531C-428F-48AA-A3D4-D9CE6D125ABD}" presName="hierChild3" presStyleCnt="0"/>
      <dgm:spPr/>
    </dgm:pt>
  </dgm:ptLst>
  <dgm:cxnLst>
    <dgm:cxn modelId="{E3E28B3A-0CBF-4565-A109-92CA0015279F}" srcId="{A1836C77-82EC-4D51-84E9-5C427BB321D0}" destId="{FF45531C-428F-48AA-A3D4-D9CE6D125ABD}" srcOrd="0" destOrd="0" parTransId="{4BDF8E9A-64BF-4E04-9228-F061C83FB2D2}" sibTransId="{85A5C4DE-9A1B-4D51-9846-34399EC6E014}"/>
    <dgm:cxn modelId="{D0F5FF46-EF3C-4C50-BB5B-6523CDD2B2D5}" type="presOf" srcId="{FF45531C-428F-48AA-A3D4-D9CE6D125ABD}" destId="{B40569A5-E835-48E1-949F-F66CA0E6A0F3}" srcOrd="1" destOrd="0" presId="urn:microsoft.com/office/officeart/2005/8/layout/orgChart1"/>
    <dgm:cxn modelId="{F95F6DD1-13F5-4A7D-9CCC-F7DF8C17BB8D}" type="presOf" srcId="{A1836C77-82EC-4D51-84E9-5C427BB321D0}" destId="{AEF0434C-2DD8-4CDE-995F-CE305E31A6C4}" srcOrd="0" destOrd="0" presId="urn:microsoft.com/office/officeart/2005/8/layout/orgChart1"/>
    <dgm:cxn modelId="{F9D593F0-DD4B-48C7-BEA7-D2E0AB1F2DE9}" type="presOf" srcId="{FF45531C-428F-48AA-A3D4-D9CE6D125ABD}" destId="{F678E979-230D-4A71-8334-849D2EE746BB}" srcOrd="0" destOrd="0" presId="urn:microsoft.com/office/officeart/2005/8/layout/orgChart1"/>
    <dgm:cxn modelId="{B44A83DD-37A6-4C8B-BF55-24EDD3414A5D}" type="presParOf" srcId="{AEF0434C-2DD8-4CDE-995F-CE305E31A6C4}" destId="{4AEE9585-0FE7-44DC-82ED-55261ECFC7D7}" srcOrd="0" destOrd="0" presId="urn:microsoft.com/office/officeart/2005/8/layout/orgChart1"/>
    <dgm:cxn modelId="{167DDF8B-68D6-4315-9BD5-84AC112C6788}" type="presParOf" srcId="{4AEE9585-0FE7-44DC-82ED-55261ECFC7D7}" destId="{FA7BECB9-D86E-4D25-92CC-19F0F0B2364C}" srcOrd="0" destOrd="0" presId="urn:microsoft.com/office/officeart/2005/8/layout/orgChart1"/>
    <dgm:cxn modelId="{AAA9DC2F-2C26-49F8-948F-569A9CABAB05}" type="presParOf" srcId="{FA7BECB9-D86E-4D25-92CC-19F0F0B2364C}" destId="{F678E979-230D-4A71-8334-849D2EE746BB}" srcOrd="0" destOrd="0" presId="urn:microsoft.com/office/officeart/2005/8/layout/orgChart1"/>
    <dgm:cxn modelId="{A6479030-94A1-4B0C-9D9D-67DAA8E94872}" type="presParOf" srcId="{FA7BECB9-D86E-4D25-92CC-19F0F0B2364C}" destId="{B40569A5-E835-48E1-949F-F66CA0E6A0F3}" srcOrd="1" destOrd="0" presId="urn:microsoft.com/office/officeart/2005/8/layout/orgChart1"/>
    <dgm:cxn modelId="{8DBE6A03-E692-4B7C-912A-A07261FF9021}" type="presParOf" srcId="{4AEE9585-0FE7-44DC-82ED-55261ECFC7D7}" destId="{E265B8A1-A1FB-45AD-B81B-E4AB8225A16C}" srcOrd="1" destOrd="0" presId="urn:microsoft.com/office/officeart/2005/8/layout/orgChart1"/>
    <dgm:cxn modelId="{D6DEF6F7-7102-4D8B-9822-C4C96929DE21}" type="presParOf" srcId="{4AEE9585-0FE7-44DC-82ED-55261ECFC7D7}" destId="{D2CB8475-36E6-49E8-9E39-DD61DF02BD16}"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A31226E-E8CA-4EBB-9BA9-B5B0B55C7628}">
      <dsp:nvSpPr>
        <dsp:cNvPr id="0" name=""/>
        <dsp:cNvSpPr/>
      </dsp:nvSpPr>
      <dsp:spPr>
        <a:xfrm>
          <a:off x="4673953" y="2509660"/>
          <a:ext cx="3663815" cy="536373"/>
        </a:xfrm>
        <a:custGeom>
          <a:avLst/>
          <a:gdLst/>
          <a:ahLst/>
          <a:cxnLst/>
          <a:rect l="0" t="0" r="0" b="0"/>
          <a:pathLst>
            <a:path>
              <a:moveTo>
                <a:pt x="0" y="0"/>
              </a:moveTo>
              <a:lnTo>
                <a:pt x="0" y="418289"/>
              </a:lnTo>
              <a:lnTo>
                <a:pt x="3663815" y="418289"/>
              </a:lnTo>
              <a:lnTo>
                <a:pt x="3663815" y="536373"/>
              </a:lnTo>
            </a:path>
          </a:pathLst>
        </a:custGeom>
        <a:noFill/>
        <a:ln w="1905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0BD6AEC8-C30C-495A-8939-ED5352504D62}">
      <dsp:nvSpPr>
        <dsp:cNvPr id="0" name=""/>
        <dsp:cNvSpPr/>
      </dsp:nvSpPr>
      <dsp:spPr>
        <a:xfrm>
          <a:off x="4673953" y="2509660"/>
          <a:ext cx="1334574" cy="536373"/>
        </a:xfrm>
        <a:custGeom>
          <a:avLst/>
          <a:gdLst/>
          <a:ahLst/>
          <a:cxnLst/>
          <a:rect l="0" t="0" r="0" b="0"/>
          <a:pathLst>
            <a:path>
              <a:moveTo>
                <a:pt x="0" y="0"/>
              </a:moveTo>
              <a:lnTo>
                <a:pt x="0" y="418289"/>
              </a:lnTo>
              <a:lnTo>
                <a:pt x="1334574" y="418289"/>
              </a:lnTo>
              <a:lnTo>
                <a:pt x="1334574" y="536373"/>
              </a:lnTo>
            </a:path>
          </a:pathLst>
        </a:custGeom>
        <a:noFill/>
        <a:ln w="1905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42B09877-435E-49A1-BF20-C2B63AE2A538}">
      <dsp:nvSpPr>
        <dsp:cNvPr id="0" name=""/>
        <dsp:cNvSpPr/>
      </dsp:nvSpPr>
      <dsp:spPr>
        <a:xfrm>
          <a:off x="3604062" y="2509660"/>
          <a:ext cx="1069891" cy="536373"/>
        </a:xfrm>
        <a:custGeom>
          <a:avLst/>
          <a:gdLst/>
          <a:ahLst/>
          <a:cxnLst/>
          <a:rect l="0" t="0" r="0" b="0"/>
          <a:pathLst>
            <a:path>
              <a:moveTo>
                <a:pt x="1069891" y="0"/>
              </a:moveTo>
              <a:lnTo>
                <a:pt x="1069891" y="418289"/>
              </a:lnTo>
              <a:lnTo>
                <a:pt x="0" y="418289"/>
              </a:lnTo>
              <a:lnTo>
                <a:pt x="0" y="536373"/>
              </a:lnTo>
            </a:path>
          </a:pathLst>
        </a:custGeom>
        <a:noFill/>
        <a:ln w="1905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4B54EE4D-AB3D-4838-890B-9035926B965C}">
      <dsp:nvSpPr>
        <dsp:cNvPr id="0" name=""/>
        <dsp:cNvSpPr/>
      </dsp:nvSpPr>
      <dsp:spPr>
        <a:xfrm>
          <a:off x="1154819" y="2509660"/>
          <a:ext cx="3519133" cy="536373"/>
        </a:xfrm>
        <a:custGeom>
          <a:avLst/>
          <a:gdLst/>
          <a:ahLst/>
          <a:cxnLst/>
          <a:rect l="0" t="0" r="0" b="0"/>
          <a:pathLst>
            <a:path>
              <a:moveTo>
                <a:pt x="3519133" y="0"/>
              </a:moveTo>
              <a:lnTo>
                <a:pt x="3519133" y="418289"/>
              </a:lnTo>
              <a:lnTo>
                <a:pt x="0" y="418289"/>
              </a:lnTo>
              <a:lnTo>
                <a:pt x="0" y="536373"/>
              </a:lnTo>
            </a:path>
          </a:pathLst>
        </a:custGeom>
        <a:noFill/>
        <a:ln w="1905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68B7A512-99E5-4305-A499-E3B537FEB5D2}">
      <dsp:nvSpPr>
        <dsp:cNvPr id="0" name=""/>
        <dsp:cNvSpPr/>
      </dsp:nvSpPr>
      <dsp:spPr>
        <a:xfrm>
          <a:off x="2747398" y="1146384"/>
          <a:ext cx="3853110" cy="1363275"/>
        </a:xfrm>
        <a:prstGeom prst="rect">
          <a:avLst/>
        </a:prstGeom>
        <a:solidFill>
          <a:srgbClr val="0D4D6E"/>
        </a:solidFill>
        <a:ln w="19050" cap="flat" cmpd="sng" algn="ctr">
          <a:solidFill>
            <a:schemeClr val="tx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n-US" sz="1800" b="1" kern="1200" dirty="0">
              <a:solidFill>
                <a:srgbClr val="E3AC29"/>
              </a:solidFill>
            </a:rPr>
            <a:t>Capital Equipment Division – FSD</a:t>
          </a:r>
          <a:br>
            <a:rPr lang="en-US" sz="1800" b="1" kern="1200" dirty="0"/>
          </a:br>
          <a:br>
            <a:rPr lang="en-US" sz="1800" b="1" kern="1200" dirty="0"/>
          </a:br>
          <a:r>
            <a:rPr lang="en-US" sz="1800" b="1" kern="1200" dirty="0"/>
            <a:t>Michael </a:t>
          </a:r>
          <a:r>
            <a:rPr lang="en-US" sz="1800" b="1" kern="1200" dirty="0" err="1"/>
            <a:t>Rettano</a:t>
          </a:r>
          <a:endParaRPr lang="en-US" sz="1800" b="1" kern="1200" dirty="0"/>
        </a:p>
      </dsp:txBody>
      <dsp:txXfrm>
        <a:off x="2747398" y="1146384"/>
        <a:ext cx="3853110" cy="1363275"/>
      </dsp:txXfrm>
    </dsp:sp>
    <dsp:sp modelId="{8204D1B7-0D1C-47AE-A855-BE87C0318F2D}">
      <dsp:nvSpPr>
        <dsp:cNvPr id="0" name=""/>
        <dsp:cNvSpPr/>
      </dsp:nvSpPr>
      <dsp:spPr>
        <a:xfrm>
          <a:off x="4333" y="3046033"/>
          <a:ext cx="2300973" cy="1128950"/>
        </a:xfrm>
        <a:prstGeom prst="rect">
          <a:avLst/>
        </a:prstGeom>
        <a:solidFill>
          <a:srgbClr val="0D4D6E"/>
        </a:solidFill>
        <a:ln w="19050" cap="flat" cmpd="sng" algn="ctr">
          <a:solidFill>
            <a:schemeClr val="tx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711200">
            <a:lnSpc>
              <a:spcPct val="100000"/>
            </a:lnSpc>
            <a:spcBef>
              <a:spcPct val="0"/>
            </a:spcBef>
            <a:spcAft>
              <a:spcPct val="35000"/>
            </a:spcAft>
            <a:buNone/>
          </a:pPr>
          <a:r>
            <a:rPr lang="en-US" sz="1600" b="1" kern="1200" dirty="0">
              <a:solidFill>
                <a:srgbClr val="E3AC29"/>
              </a:solidFill>
              <a:latin typeface="Arial" panose="020B0604020202020204"/>
              <a:ea typeface="+mn-ea"/>
              <a:cs typeface="+mn-cs"/>
            </a:rPr>
            <a:t>Diagnostic</a:t>
          </a:r>
          <a:r>
            <a:rPr lang="en-US" sz="1600" b="1" kern="1200" dirty="0"/>
            <a:t> </a:t>
          </a:r>
          <a:r>
            <a:rPr lang="en-US" sz="1600" b="1" kern="1200" dirty="0">
              <a:solidFill>
                <a:srgbClr val="E3AC29"/>
              </a:solidFill>
            </a:rPr>
            <a:t>X-Ray – FSDA</a:t>
          </a:r>
          <a:br>
            <a:rPr lang="en-US" sz="1600" b="1" kern="1200" dirty="0"/>
          </a:br>
          <a:r>
            <a:rPr lang="en-US" sz="1400" b="1" kern="1200" dirty="0"/>
            <a:t>Mario Buonanoce</a:t>
          </a:r>
        </a:p>
        <a:p>
          <a:pPr marL="0" lvl="0" indent="0" algn="ctr" defTabSz="711200">
            <a:lnSpc>
              <a:spcPct val="100000"/>
            </a:lnSpc>
            <a:spcBef>
              <a:spcPct val="0"/>
            </a:spcBef>
            <a:spcAft>
              <a:spcPct val="35000"/>
            </a:spcAft>
            <a:buNone/>
          </a:pPr>
          <a:endParaRPr lang="en-US" sz="1400" b="1" kern="1200" dirty="0"/>
        </a:p>
      </dsp:txBody>
      <dsp:txXfrm>
        <a:off x="4333" y="3046033"/>
        <a:ext cx="2300973" cy="1128950"/>
      </dsp:txXfrm>
    </dsp:sp>
    <dsp:sp modelId="{8A2706EC-E1F2-4136-8250-D76FB309B1E6}">
      <dsp:nvSpPr>
        <dsp:cNvPr id="0" name=""/>
        <dsp:cNvSpPr/>
      </dsp:nvSpPr>
      <dsp:spPr>
        <a:xfrm>
          <a:off x="2541475" y="3046033"/>
          <a:ext cx="2125173" cy="1092743"/>
        </a:xfrm>
        <a:prstGeom prst="rect">
          <a:avLst/>
        </a:prstGeom>
        <a:solidFill>
          <a:srgbClr val="0D4D6E"/>
        </a:solidFill>
        <a:ln w="19050" cap="flat" cmpd="sng" algn="ctr">
          <a:solidFill>
            <a:schemeClr val="tx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100000"/>
            </a:lnSpc>
            <a:spcBef>
              <a:spcPct val="0"/>
            </a:spcBef>
            <a:spcAft>
              <a:spcPct val="35000"/>
            </a:spcAft>
            <a:buNone/>
          </a:pPr>
          <a:r>
            <a:rPr lang="en-US" sz="1600" b="1" kern="1200" dirty="0">
              <a:solidFill>
                <a:srgbClr val="E3AC29"/>
              </a:solidFill>
            </a:rPr>
            <a:t>Turnkey – FSDB</a:t>
          </a:r>
          <a:br>
            <a:rPr lang="en-US" sz="1800" b="1" kern="1200" dirty="0"/>
          </a:br>
          <a:r>
            <a:rPr lang="en-US" sz="1400" b="1" kern="1200" dirty="0"/>
            <a:t>Cheryl Zekas</a:t>
          </a:r>
        </a:p>
        <a:p>
          <a:pPr marL="0" lvl="0" indent="0" algn="ctr" defTabSz="711200">
            <a:lnSpc>
              <a:spcPct val="100000"/>
            </a:lnSpc>
            <a:spcBef>
              <a:spcPct val="0"/>
            </a:spcBef>
            <a:spcAft>
              <a:spcPct val="35000"/>
            </a:spcAft>
            <a:buNone/>
          </a:pPr>
          <a:endParaRPr lang="en-US" sz="1400" b="1" kern="1200" dirty="0"/>
        </a:p>
      </dsp:txBody>
      <dsp:txXfrm>
        <a:off x="2541475" y="3046033"/>
        <a:ext cx="2125173" cy="1092743"/>
      </dsp:txXfrm>
    </dsp:sp>
    <dsp:sp modelId="{150E4E0B-7315-4778-94F2-82E2724CDA56}">
      <dsp:nvSpPr>
        <dsp:cNvPr id="0" name=""/>
        <dsp:cNvSpPr/>
      </dsp:nvSpPr>
      <dsp:spPr>
        <a:xfrm>
          <a:off x="4902818" y="3046033"/>
          <a:ext cx="2211420" cy="1027706"/>
        </a:xfrm>
        <a:prstGeom prst="rect">
          <a:avLst/>
        </a:prstGeom>
        <a:solidFill>
          <a:srgbClr val="0D4D6E"/>
        </a:solidFill>
        <a:ln w="19050" cap="flat" cmpd="sng" algn="ctr">
          <a:solidFill>
            <a:schemeClr val="tx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100000"/>
            </a:lnSpc>
            <a:spcBef>
              <a:spcPct val="0"/>
            </a:spcBef>
            <a:spcAft>
              <a:spcPct val="35000"/>
            </a:spcAft>
            <a:buNone/>
          </a:pPr>
          <a:r>
            <a:rPr lang="en-US" sz="1600" b="1" kern="1200" dirty="0">
              <a:solidFill>
                <a:srgbClr val="E3AC29"/>
              </a:solidFill>
            </a:rPr>
            <a:t>Critical Care – FSDC</a:t>
          </a:r>
        </a:p>
        <a:p>
          <a:pPr marL="0" lvl="0" indent="0" algn="ctr" defTabSz="711200">
            <a:lnSpc>
              <a:spcPct val="100000"/>
            </a:lnSpc>
            <a:spcBef>
              <a:spcPct val="0"/>
            </a:spcBef>
            <a:spcAft>
              <a:spcPct val="35000"/>
            </a:spcAft>
            <a:buNone/>
          </a:pPr>
          <a:r>
            <a:rPr lang="en-US" sz="1400" b="1" kern="1200" dirty="0"/>
            <a:t>Neil Hilton</a:t>
          </a:r>
        </a:p>
        <a:p>
          <a:pPr marL="0" lvl="0" indent="0" algn="ctr" defTabSz="711200">
            <a:lnSpc>
              <a:spcPct val="100000"/>
            </a:lnSpc>
            <a:spcBef>
              <a:spcPct val="0"/>
            </a:spcBef>
            <a:spcAft>
              <a:spcPct val="35000"/>
            </a:spcAft>
            <a:buNone/>
          </a:pPr>
          <a:endParaRPr lang="en-US" sz="1400" b="1" kern="1200" dirty="0"/>
        </a:p>
      </dsp:txBody>
      <dsp:txXfrm>
        <a:off x="4902818" y="3046033"/>
        <a:ext cx="2211420" cy="1027706"/>
      </dsp:txXfrm>
    </dsp:sp>
    <dsp:sp modelId="{B7CFF9CB-D752-40EB-A6A4-BD6EB580E5EA}">
      <dsp:nvSpPr>
        <dsp:cNvPr id="0" name=""/>
        <dsp:cNvSpPr/>
      </dsp:nvSpPr>
      <dsp:spPr>
        <a:xfrm>
          <a:off x="7350408" y="3046033"/>
          <a:ext cx="1974722" cy="1025609"/>
        </a:xfrm>
        <a:prstGeom prst="rect">
          <a:avLst/>
        </a:prstGeom>
        <a:solidFill>
          <a:srgbClr val="0D4D6E"/>
        </a:solidFill>
        <a:ln w="19050" cap="flat" cmpd="sng" algn="ctr">
          <a:solidFill>
            <a:schemeClr val="tx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n-US" sz="1600" b="1" kern="1200" dirty="0">
              <a:solidFill>
                <a:srgbClr val="E3AC29"/>
              </a:solidFill>
            </a:rPr>
            <a:t>Ft. Detrick – FSDD</a:t>
          </a:r>
          <a:br>
            <a:rPr lang="en-US" sz="1800" b="1" kern="1200" dirty="0"/>
          </a:br>
          <a:r>
            <a:rPr lang="en-US" sz="1400" b="1" kern="1200" dirty="0"/>
            <a:t>John Jackson</a:t>
          </a:r>
        </a:p>
      </dsp:txBody>
      <dsp:txXfrm>
        <a:off x="7350408" y="3046033"/>
        <a:ext cx="1974722" cy="102560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A31226E-E8CA-4EBB-9BA9-B5B0B55C7628}">
      <dsp:nvSpPr>
        <dsp:cNvPr id="0" name=""/>
        <dsp:cNvSpPr/>
      </dsp:nvSpPr>
      <dsp:spPr>
        <a:xfrm>
          <a:off x="4580672" y="1488643"/>
          <a:ext cx="3634000" cy="504416"/>
        </a:xfrm>
        <a:custGeom>
          <a:avLst/>
          <a:gdLst/>
          <a:ahLst/>
          <a:cxnLst/>
          <a:rect l="0" t="0" r="0" b="0"/>
          <a:pathLst>
            <a:path>
              <a:moveTo>
                <a:pt x="0" y="0"/>
              </a:moveTo>
              <a:lnTo>
                <a:pt x="0" y="393367"/>
              </a:lnTo>
              <a:lnTo>
                <a:pt x="3634000" y="393367"/>
              </a:lnTo>
              <a:lnTo>
                <a:pt x="3634000" y="504416"/>
              </a:lnTo>
            </a:path>
          </a:pathLst>
        </a:custGeom>
        <a:noFill/>
        <a:ln w="1905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0BD6AEC8-C30C-495A-8939-ED5352504D62}">
      <dsp:nvSpPr>
        <dsp:cNvPr id="0" name=""/>
        <dsp:cNvSpPr/>
      </dsp:nvSpPr>
      <dsp:spPr>
        <a:xfrm>
          <a:off x="4580672" y="1488643"/>
          <a:ext cx="1443536" cy="504416"/>
        </a:xfrm>
        <a:custGeom>
          <a:avLst/>
          <a:gdLst/>
          <a:ahLst/>
          <a:cxnLst/>
          <a:rect l="0" t="0" r="0" b="0"/>
          <a:pathLst>
            <a:path>
              <a:moveTo>
                <a:pt x="0" y="0"/>
              </a:moveTo>
              <a:lnTo>
                <a:pt x="0" y="393367"/>
              </a:lnTo>
              <a:lnTo>
                <a:pt x="1443536" y="393367"/>
              </a:lnTo>
              <a:lnTo>
                <a:pt x="1443536" y="504416"/>
              </a:lnTo>
            </a:path>
          </a:pathLst>
        </a:custGeom>
        <a:noFill/>
        <a:ln w="1905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42B09877-435E-49A1-BF20-C2B63AE2A538}">
      <dsp:nvSpPr>
        <dsp:cNvPr id="0" name=""/>
        <dsp:cNvSpPr/>
      </dsp:nvSpPr>
      <dsp:spPr>
        <a:xfrm>
          <a:off x="3763002" y="1488643"/>
          <a:ext cx="817669" cy="504416"/>
        </a:xfrm>
        <a:custGeom>
          <a:avLst/>
          <a:gdLst/>
          <a:ahLst/>
          <a:cxnLst/>
          <a:rect l="0" t="0" r="0" b="0"/>
          <a:pathLst>
            <a:path>
              <a:moveTo>
                <a:pt x="817669" y="0"/>
              </a:moveTo>
              <a:lnTo>
                <a:pt x="817669" y="393367"/>
              </a:lnTo>
              <a:lnTo>
                <a:pt x="0" y="393367"/>
              </a:lnTo>
              <a:lnTo>
                <a:pt x="0" y="504416"/>
              </a:lnTo>
            </a:path>
          </a:pathLst>
        </a:custGeom>
        <a:noFill/>
        <a:ln w="1905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4B54EE4D-AB3D-4838-890B-9035926B965C}">
      <dsp:nvSpPr>
        <dsp:cNvPr id="0" name=""/>
        <dsp:cNvSpPr/>
      </dsp:nvSpPr>
      <dsp:spPr>
        <a:xfrm>
          <a:off x="1271210" y="1488643"/>
          <a:ext cx="3309462" cy="504416"/>
        </a:xfrm>
        <a:custGeom>
          <a:avLst/>
          <a:gdLst/>
          <a:ahLst/>
          <a:cxnLst/>
          <a:rect l="0" t="0" r="0" b="0"/>
          <a:pathLst>
            <a:path>
              <a:moveTo>
                <a:pt x="3309462" y="0"/>
              </a:moveTo>
              <a:lnTo>
                <a:pt x="3309462" y="393367"/>
              </a:lnTo>
              <a:lnTo>
                <a:pt x="0" y="393367"/>
              </a:lnTo>
              <a:lnTo>
                <a:pt x="0" y="504416"/>
              </a:lnTo>
            </a:path>
          </a:pathLst>
        </a:custGeom>
        <a:noFill/>
        <a:ln w="1905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68B7A512-99E5-4305-A499-E3B537FEB5D2}">
      <dsp:nvSpPr>
        <dsp:cNvPr id="0" name=""/>
        <dsp:cNvSpPr/>
      </dsp:nvSpPr>
      <dsp:spPr>
        <a:xfrm>
          <a:off x="2768902" y="206592"/>
          <a:ext cx="3623540" cy="1282050"/>
        </a:xfrm>
        <a:prstGeom prst="rect">
          <a:avLst/>
        </a:prstGeom>
        <a:solidFill>
          <a:srgbClr val="0D4D6E"/>
        </a:solidFill>
        <a:ln w="19050" cap="flat" cmpd="sng" algn="ctr">
          <a:solidFill>
            <a:schemeClr val="tx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n-US" sz="1800" b="1" kern="1200" dirty="0">
              <a:solidFill>
                <a:srgbClr val="E3AC29"/>
              </a:solidFill>
            </a:rPr>
            <a:t>Capital Equipment Division – FSD</a:t>
          </a:r>
          <a:br>
            <a:rPr lang="en-US" sz="1800" b="1" kern="1200" dirty="0"/>
          </a:br>
          <a:br>
            <a:rPr lang="en-US" sz="1800" b="1" kern="1200" dirty="0"/>
          </a:br>
          <a:r>
            <a:rPr lang="en-US" sz="1800" b="1" kern="1200" dirty="0"/>
            <a:t>Michael </a:t>
          </a:r>
          <a:r>
            <a:rPr lang="en-US" sz="1800" b="1" kern="1200" dirty="0" err="1"/>
            <a:t>Rettano</a:t>
          </a:r>
          <a:endParaRPr lang="en-US" sz="1800" b="1" kern="1200" dirty="0"/>
        </a:p>
      </dsp:txBody>
      <dsp:txXfrm>
        <a:off x="2768902" y="206592"/>
        <a:ext cx="3623540" cy="1282050"/>
      </dsp:txXfrm>
    </dsp:sp>
    <dsp:sp modelId="{8204D1B7-0D1C-47AE-A855-BE87C0318F2D}">
      <dsp:nvSpPr>
        <dsp:cNvPr id="0" name=""/>
        <dsp:cNvSpPr/>
      </dsp:nvSpPr>
      <dsp:spPr>
        <a:xfrm>
          <a:off x="793" y="1993059"/>
          <a:ext cx="2540833" cy="1027663"/>
        </a:xfrm>
        <a:prstGeom prst="rect">
          <a:avLst/>
        </a:prstGeom>
        <a:solidFill>
          <a:srgbClr val="0D4D6E"/>
        </a:solidFill>
        <a:ln w="19050" cap="flat" cmpd="sng" algn="ctr">
          <a:solidFill>
            <a:schemeClr val="tx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711200">
            <a:lnSpc>
              <a:spcPct val="100000"/>
            </a:lnSpc>
            <a:spcBef>
              <a:spcPct val="0"/>
            </a:spcBef>
            <a:spcAft>
              <a:spcPct val="35000"/>
            </a:spcAft>
            <a:buNone/>
          </a:pPr>
          <a:r>
            <a:rPr lang="en-US" sz="1600" b="1" kern="1200" dirty="0">
              <a:solidFill>
                <a:srgbClr val="E3AC29"/>
              </a:solidFill>
              <a:latin typeface="Arial" panose="020B0604020202020204"/>
              <a:ea typeface="+mn-ea"/>
              <a:cs typeface="+mn-cs"/>
            </a:rPr>
            <a:t>Diagnostic</a:t>
          </a:r>
          <a:r>
            <a:rPr lang="en-US" sz="1600" b="1" kern="1200" dirty="0"/>
            <a:t> </a:t>
          </a:r>
          <a:r>
            <a:rPr lang="en-US" sz="1600" b="1" kern="1200" dirty="0">
              <a:solidFill>
                <a:srgbClr val="E3AC29"/>
              </a:solidFill>
            </a:rPr>
            <a:t>X-Ray – FSDA</a:t>
          </a:r>
          <a:br>
            <a:rPr lang="en-US" sz="1600" b="1" kern="1200" dirty="0"/>
          </a:br>
          <a:r>
            <a:rPr lang="en-US" sz="1400" b="1" kern="1200" dirty="0"/>
            <a:t>Mario Buonanoce</a:t>
          </a:r>
        </a:p>
        <a:p>
          <a:pPr marL="0" lvl="0" indent="0" algn="ctr" defTabSz="711200">
            <a:lnSpc>
              <a:spcPct val="100000"/>
            </a:lnSpc>
            <a:spcBef>
              <a:spcPct val="0"/>
            </a:spcBef>
            <a:spcAft>
              <a:spcPct val="35000"/>
            </a:spcAft>
            <a:buNone/>
          </a:pPr>
          <a:r>
            <a:rPr lang="en-US" sz="1400" b="1" kern="1200" dirty="0"/>
            <a:t>Diemhong Walters (KO)</a:t>
          </a:r>
        </a:p>
      </dsp:txBody>
      <dsp:txXfrm>
        <a:off x="793" y="1993059"/>
        <a:ext cx="2540833" cy="1027663"/>
      </dsp:txXfrm>
    </dsp:sp>
    <dsp:sp modelId="{8A2706EC-E1F2-4136-8250-D76FB309B1E6}">
      <dsp:nvSpPr>
        <dsp:cNvPr id="0" name=""/>
        <dsp:cNvSpPr/>
      </dsp:nvSpPr>
      <dsp:spPr>
        <a:xfrm>
          <a:off x="2763725" y="1993059"/>
          <a:ext cx="1998554" cy="949590"/>
        </a:xfrm>
        <a:prstGeom prst="rect">
          <a:avLst/>
        </a:prstGeom>
        <a:solidFill>
          <a:srgbClr val="0D4D6E"/>
        </a:solidFill>
        <a:ln w="19050" cap="flat" cmpd="sng" algn="ctr">
          <a:solidFill>
            <a:schemeClr val="tx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100000"/>
            </a:lnSpc>
            <a:spcBef>
              <a:spcPct val="0"/>
            </a:spcBef>
            <a:spcAft>
              <a:spcPct val="35000"/>
            </a:spcAft>
            <a:buNone/>
          </a:pPr>
          <a:r>
            <a:rPr lang="en-US" sz="1600" b="1" kern="1200" dirty="0">
              <a:solidFill>
                <a:srgbClr val="E3AC29"/>
              </a:solidFill>
            </a:rPr>
            <a:t>Turnkey – FSDB</a:t>
          </a:r>
          <a:br>
            <a:rPr lang="en-US" sz="1800" b="1" kern="1200" dirty="0"/>
          </a:br>
          <a:r>
            <a:rPr lang="en-US" sz="1400" b="1" kern="1200" dirty="0"/>
            <a:t>Cheryl Zekas</a:t>
          </a:r>
        </a:p>
        <a:p>
          <a:pPr marL="0" lvl="0" indent="0" algn="ctr" defTabSz="711200">
            <a:lnSpc>
              <a:spcPct val="100000"/>
            </a:lnSpc>
            <a:spcBef>
              <a:spcPct val="0"/>
            </a:spcBef>
            <a:spcAft>
              <a:spcPct val="35000"/>
            </a:spcAft>
            <a:buNone/>
          </a:pPr>
          <a:r>
            <a:rPr lang="en-US" sz="1400" b="1" kern="1200" dirty="0"/>
            <a:t>Zahkiyah Taylor (KO)</a:t>
          </a:r>
        </a:p>
      </dsp:txBody>
      <dsp:txXfrm>
        <a:off x="2763725" y="1993059"/>
        <a:ext cx="1998554" cy="949590"/>
      </dsp:txXfrm>
    </dsp:sp>
    <dsp:sp modelId="{150E4E0B-7315-4778-94F2-82E2724CDA56}">
      <dsp:nvSpPr>
        <dsp:cNvPr id="0" name=""/>
        <dsp:cNvSpPr/>
      </dsp:nvSpPr>
      <dsp:spPr>
        <a:xfrm>
          <a:off x="4984377" y="1993059"/>
          <a:ext cx="2079662" cy="966475"/>
        </a:xfrm>
        <a:prstGeom prst="rect">
          <a:avLst/>
        </a:prstGeom>
        <a:solidFill>
          <a:srgbClr val="0D4D6E"/>
        </a:solidFill>
        <a:ln w="19050" cap="flat" cmpd="sng" algn="ctr">
          <a:solidFill>
            <a:schemeClr val="tx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100000"/>
            </a:lnSpc>
            <a:spcBef>
              <a:spcPct val="0"/>
            </a:spcBef>
            <a:spcAft>
              <a:spcPct val="35000"/>
            </a:spcAft>
            <a:buNone/>
          </a:pPr>
          <a:r>
            <a:rPr lang="en-US" sz="1600" b="1" kern="1200" dirty="0">
              <a:solidFill>
                <a:srgbClr val="E3AC29"/>
              </a:solidFill>
            </a:rPr>
            <a:t>Critical Care – FSDC</a:t>
          </a:r>
        </a:p>
        <a:p>
          <a:pPr marL="0" lvl="0" indent="0" algn="ctr" defTabSz="711200">
            <a:lnSpc>
              <a:spcPct val="100000"/>
            </a:lnSpc>
            <a:spcBef>
              <a:spcPct val="0"/>
            </a:spcBef>
            <a:spcAft>
              <a:spcPct val="35000"/>
            </a:spcAft>
            <a:buNone/>
          </a:pPr>
          <a:r>
            <a:rPr lang="en-US" sz="1400" b="1" kern="1200" dirty="0"/>
            <a:t>Neil Hilton</a:t>
          </a:r>
        </a:p>
        <a:p>
          <a:pPr marL="0" lvl="0" indent="0" algn="ctr" defTabSz="711200">
            <a:lnSpc>
              <a:spcPct val="100000"/>
            </a:lnSpc>
            <a:spcBef>
              <a:spcPct val="0"/>
            </a:spcBef>
            <a:spcAft>
              <a:spcPct val="35000"/>
            </a:spcAft>
            <a:buNone/>
          </a:pPr>
          <a:r>
            <a:rPr lang="en-US" sz="1400" b="1" kern="1200" dirty="0"/>
            <a:t>Anthony Giunta (KO)</a:t>
          </a:r>
        </a:p>
      </dsp:txBody>
      <dsp:txXfrm>
        <a:off x="4984377" y="1993059"/>
        <a:ext cx="2079662" cy="966475"/>
      </dsp:txXfrm>
    </dsp:sp>
    <dsp:sp modelId="{B7CFF9CB-D752-40EB-A6A4-BD6EB580E5EA}">
      <dsp:nvSpPr>
        <dsp:cNvPr id="0" name=""/>
        <dsp:cNvSpPr/>
      </dsp:nvSpPr>
      <dsp:spPr>
        <a:xfrm>
          <a:off x="7286138" y="1993059"/>
          <a:ext cx="1857067" cy="964503"/>
        </a:xfrm>
        <a:prstGeom prst="rect">
          <a:avLst/>
        </a:prstGeom>
        <a:solidFill>
          <a:srgbClr val="0D4D6E"/>
        </a:solidFill>
        <a:ln w="19050" cap="flat" cmpd="sng" algn="ctr">
          <a:solidFill>
            <a:schemeClr val="tx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n-US" sz="1600" b="1" kern="1200" dirty="0">
              <a:solidFill>
                <a:srgbClr val="E3AC29"/>
              </a:solidFill>
            </a:rPr>
            <a:t>Ft. Detrick – FSDD</a:t>
          </a:r>
          <a:br>
            <a:rPr lang="en-US" sz="1800" b="1" kern="1200" dirty="0"/>
          </a:br>
          <a:r>
            <a:rPr lang="en-US" sz="1400" b="1" kern="1200" dirty="0"/>
            <a:t>John Jackson</a:t>
          </a:r>
        </a:p>
        <a:p>
          <a:pPr marL="0" lvl="0" indent="0" algn="ctr" defTabSz="711200">
            <a:lnSpc>
              <a:spcPct val="90000"/>
            </a:lnSpc>
            <a:spcBef>
              <a:spcPct val="0"/>
            </a:spcBef>
            <a:spcAft>
              <a:spcPct val="35000"/>
            </a:spcAft>
            <a:buNone/>
          </a:pPr>
          <a:r>
            <a:rPr lang="en-US" sz="1400" b="1" kern="1200" dirty="0"/>
            <a:t>Christina Heller (KO)</a:t>
          </a:r>
        </a:p>
      </dsp:txBody>
      <dsp:txXfrm>
        <a:off x="7286138" y="1993059"/>
        <a:ext cx="1857067" cy="964503"/>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A31226E-E8CA-4EBB-9BA9-B5B0B55C7628}">
      <dsp:nvSpPr>
        <dsp:cNvPr id="0" name=""/>
        <dsp:cNvSpPr/>
      </dsp:nvSpPr>
      <dsp:spPr>
        <a:xfrm>
          <a:off x="4673580" y="2513761"/>
          <a:ext cx="3707707" cy="514647"/>
        </a:xfrm>
        <a:custGeom>
          <a:avLst/>
          <a:gdLst/>
          <a:ahLst/>
          <a:cxnLst/>
          <a:rect l="0" t="0" r="0" b="0"/>
          <a:pathLst>
            <a:path>
              <a:moveTo>
                <a:pt x="0" y="0"/>
              </a:moveTo>
              <a:lnTo>
                <a:pt x="0" y="401345"/>
              </a:lnTo>
              <a:lnTo>
                <a:pt x="3707707" y="401345"/>
              </a:lnTo>
              <a:lnTo>
                <a:pt x="3707707" y="514647"/>
              </a:lnTo>
            </a:path>
          </a:pathLst>
        </a:custGeom>
        <a:noFill/>
        <a:ln w="1905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0BD6AEC8-C30C-495A-8939-ED5352504D62}">
      <dsp:nvSpPr>
        <dsp:cNvPr id="0" name=""/>
        <dsp:cNvSpPr/>
      </dsp:nvSpPr>
      <dsp:spPr>
        <a:xfrm>
          <a:off x="4673580" y="2513761"/>
          <a:ext cx="1472815" cy="514647"/>
        </a:xfrm>
        <a:custGeom>
          <a:avLst/>
          <a:gdLst/>
          <a:ahLst/>
          <a:cxnLst/>
          <a:rect l="0" t="0" r="0" b="0"/>
          <a:pathLst>
            <a:path>
              <a:moveTo>
                <a:pt x="0" y="0"/>
              </a:moveTo>
              <a:lnTo>
                <a:pt x="0" y="401345"/>
              </a:lnTo>
              <a:lnTo>
                <a:pt x="1472815" y="401345"/>
              </a:lnTo>
              <a:lnTo>
                <a:pt x="1472815" y="514647"/>
              </a:lnTo>
            </a:path>
          </a:pathLst>
        </a:custGeom>
        <a:noFill/>
        <a:ln w="1905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42B09877-435E-49A1-BF20-C2B63AE2A538}">
      <dsp:nvSpPr>
        <dsp:cNvPr id="0" name=""/>
        <dsp:cNvSpPr/>
      </dsp:nvSpPr>
      <dsp:spPr>
        <a:xfrm>
          <a:off x="3839325" y="2513761"/>
          <a:ext cx="834254" cy="514647"/>
        </a:xfrm>
        <a:custGeom>
          <a:avLst/>
          <a:gdLst/>
          <a:ahLst/>
          <a:cxnLst/>
          <a:rect l="0" t="0" r="0" b="0"/>
          <a:pathLst>
            <a:path>
              <a:moveTo>
                <a:pt x="834254" y="0"/>
              </a:moveTo>
              <a:lnTo>
                <a:pt x="834254" y="401345"/>
              </a:lnTo>
              <a:lnTo>
                <a:pt x="0" y="401345"/>
              </a:lnTo>
              <a:lnTo>
                <a:pt x="0" y="514647"/>
              </a:lnTo>
            </a:path>
          </a:pathLst>
        </a:custGeom>
        <a:noFill/>
        <a:ln w="1905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4B54EE4D-AB3D-4838-890B-9035926B965C}">
      <dsp:nvSpPr>
        <dsp:cNvPr id="0" name=""/>
        <dsp:cNvSpPr/>
      </dsp:nvSpPr>
      <dsp:spPr>
        <a:xfrm>
          <a:off x="1296993" y="2513761"/>
          <a:ext cx="3376586" cy="514647"/>
        </a:xfrm>
        <a:custGeom>
          <a:avLst/>
          <a:gdLst/>
          <a:ahLst/>
          <a:cxnLst/>
          <a:rect l="0" t="0" r="0" b="0"/>
          <a:pathLst>
            <a:path>
              <a:moveTo>
                <a:pt x="3376586" y="0"/>
              </a:moveTo>
              <a:lnTo>
                <a:pt x="3376586" y="401345"/>
              </a:lnTo>
              <a:lnTo>
                <a:pt x="0" y="401345"/>
              </a:lnTo>
              <a:lnTo>
                <a:pt x="0" y="514647"/>
              </a:lnTo>
            </a:path>
          </a:pathLst>
        </a:custGeom>
        <a:noFill/>
        <a:ln w="1905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68B7A512-99E5-4305-A499-E3B537FEB5D2}">
      <dsp:nvSpPr>
        <dsp:cNvPr id="0" name=""/>
        <dsp:cNvSpPr/>
      </dsp:nvSpPr>
      <dsp:spPr>
        <a:xfrm>
          <a:off x="2825062" y="1205708"/>
          <a:ext cx="3697035" cy="1308053"/>
        </a:xfrm>
        <a:prstGeom prst="rect">
          <a:avLst/>
        </a:prstGeom>
        <a:solidFill>
          <a:srgbClr val="0D4D6E"/>
        </a:solidFill>
        <a:ln w="19050" cap="flat" cmpd="sng" algn="ctr">
          <a:solidFill>
            <a:schemeClr val="tx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n-US" sz="1800" b="1" kern="1200" dirty="0">
              <a:solidFill>
                <a:srgbClr val="E3AC29"/>
              </a:solidFill>
            </a:rPr>
            <a:t>Capital Equipment Division – FSD</a:t>
          </a:r>
          <a:br>
            <a:rPr lang="en-US" sz="1800" b="1" kern="1200" dirty="0"/>
          </a:br>
          <a:br>
            <a:rPr lang="en-US" sz="1800" b="1" kern="1200" dirty="0"/>
          </a:br>
          <a:r>
            <a:rPr lang="en-US" sz="1800" b="1" kern="1200" dirty="0"/>
            <a:t>Michael </a:t>
          </a:r>
          <a:r>
            <a:rPr lang="en-US" sz="1800" b="1" kern="1200" dirty="0" err="1"/>
            <a:t>Rettano</a:t>
          </a:r>
          <a:endParaRPr lang="en-US" sz="1800" b="1" kern="1200" dirty="0"/>
        </a:p>
      </dsp:txBody>
      <dsp:txXfrm>
        <a:off x="2825062" y="1205708"/>
        <a:ext cx="3697035" cy="1308053"/>
      </dsp:txXfrm>
    </dsp:sp>
    <dsp:sp modelId="{8204D1B7-0D1C-47AE-A855-BE87C0318F2D}">
      <dsp:nvSpPr>
        <dsp:cNvPr id="0" name=""/>
        <dsp:cNvSpPr/>
      </dsp:nvSpPr>
      <dsp:spPr>
        <a:xfrm>
          <a:off x="809" y="3028409"/>
          <a:ext cx="2592368" cy="1099412"/>
        </a:xfrm>
        <a:prstGeom prst="rect">
          <a:avLst/>
        </a:prstGeom>
        <a:solidFill>
          <a:srgbClr val="0D4D6E"/>
        </a:solidFill>
        <a:ln w="19050" cap="flat" cmpd="sng" algn="ctr">
          <a:solidFill>
            <a:schemeClr val="tx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711200">
            <a:lnSpc>
              <a:spcPct val="100000"/>
            </a:lnSpc>
            <a:spcBef>
              <a:spcPct val="0"/>
            </a:spcBef>
            <a:spcAft>
              <a:spcPct val="35000"/>
            </a:spcAft>
            <a:buNone/>
          </a:pPr>
          <a:r>
            <a:rPr lang="en-US" sz="1600" b="1" kern="1200" dirty="0">
              <a:solidFill>
                <a:srgbClr val="E3AC29"/>
              </a:solidFill>
              <a:latin typeface="Arial" panose="020B0604020202020204"/>
              <a:ea typeface="+mn-ea"/>
              <a:cs typeface="+mn-cs"/>
            </a:rPr>
            <a:t>Diagnostic</a:t>
          </a:r>
          <a:r>
            <a:rPr lang="en-US" sz="1600" b="1" kern="1200" dirty="0"/>
            <a:t> </a:t>
          </a:r>
          <a:r>
            <a:rPr lang="en-US" sz="1600" b="1" kern="1200" dirty="0">
              <a:solidFill>
                <a:srgbClr val="E3AC29"/>
              </a:solidFill>
            </a:rPr>
            <a:t>X-Ray – FSDA</a:t>
          </a:r>
          <a:br>
            <a:rPr lang="en-US" sz="1600" b="1" kern="1200" dirty="0"/>
          </a:br>
          <a:r>
            <a:rPr lang="en-US" sz="1400" b="1" kern="1200" dirty="0"/>
            <a:t>Mario Buonanoce</a:t>
          </a:r>
        </a:p>
        <a:p>
          <a:pPr marL="0" lvl="0" indent="0" algn="ctr" defTabSz="711200">
            <a:lnSpc>
              <a:spcPct val="100000"/>
            </a:lnSpc>
            <a:spcBef>
              <a:spcPct val="0"/>
            </a:spcBef>
            <a:spcAft>
              <a:spcPct val="35000"/>
            </a:spcAft>
            <a:buNone/>
          </a:pPr>
          <a:r>
            <a:rPr lang="en-US" sz="1400" b="1" kern="1200" dirty="0"/>
            <a:t>Diemhong Walters (KO)</a:t>
          </a:r>
        </a:p>
      </dsp:txBody>
      <dsp:txXfrm>
        <a:off x="809" y="3028409"/>
        <a:ext cx="2592368" cy="1099412"/>
      </dsp:txXfrm>
    </dsp:sp>
    <dsp:sp modelId="{8A2706EC-E1F2-4136-8250-D76FB309B1E6}">
      <dsp:nvSpPr>
        <dsp:cNvPr id="0" name=""/>
        <dsp:cNvSpPr/>
      </dsp:nvSpPr>
      <dsp:spPr>
        <a:xfrm>
          <a:off x="2819780" y="3028409"/>
          <a:ext cx="2039090" cy="1048480"/>
        </a:xfrm>
        <a:prstGeom prst="rect">
          <a:avLst/>
        </a:prstGeom>
        <a:solidFill>
          <a:srgbClr val="0D4D6E"/>
        </a:solidFill>
        <a:ln w="19050" cap="flat" cmpd="sng" algn="ctr">
          <a:solidFill>
            <a:schemeClr val="tx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100000"/>
            </a:lnSpc>
            <a:spcBef>
              <a:spcPct val="0"/>
            </a:spcBef>
            <a:spcAft>
              <a:spcPct val="35000"/>
            </a:spcAft>
            <a:buNone/>
          </a:pPr>
          <a:r>
            <a:rPr lang="en-US" sz="1600" b="1" kern="1200" dirty="0">
              <a:solidFill>
                <a:srgbClr val="E3AC29"/>
              </a:solidFill>
            </a:rPr>
            <a:t>Turnkey – FSDB</a:t>
          </a:r>
          <a:br>
            <a:rPr lang="en-US" sz="1800" b="1" kern="1200" dirty="0"/>
          </a:br>
          <a:r>
            <a:rPr lang="en-US" sz="1400" b="1" kern="1200" dirty="0"/>
            <a:t>Cheryl Zekas</a:t>
          </a:r>
        </a:p>
        <a:p>
          <a:pPr marL="0" lvl="0" indent="0" algn="ctr" defTabSz="711200">
            <a:lnSpc>
              <a:spcPct val="100000"/>
            </a:lnSpc>
            <a:spcBef>
              <a:spcPct val="0"/>
            </a:spcBef>
            <a:spcAft>
              <a:spcPct val="35000"/>
            </a:spcAft>
            <a:buNone/>
          </a:pPr>
          <a:r>
            <a:rPr lang="en-US" sz="1400" b="1" kern="1200" dirty="0"/>
            <a:t>Zahkiyah Taylor (KO)</a:t>
          </a:r>
        </a:p>
      </dsp:txBody>
      <dsp:txXfrm>
        <a:off x="2819780" y="3028409"/>
        <a:ext cx="2039090" cy="1048480"/>
      </dsp:txXfrm>
    </dsp:sp>
    <dsp:sp modelId="{150E4E0B-7315-4778-94F2-82E2724CDA56}">
      <dsp:nvSpPr>
        <dsp:cNvPr id="0" name=""/>
        <dsp:cNvSpPr/>
      </dsp:nvSpPr>
      <dsp:spPr>
        <a:xfrm>
          <a:off x="5085474" y="3028409"/>
          <a:ext cx="2121843" cy="986078"/>
        </a:xfrm>
        <a:prstGeom prst="rect">
          <a:avLst/>
        </a:prstGeom>
        <a:solidFill>
          <a:srgbClr val="0D4D6E"/>
        </a:solidFill>
        <a:ln w="19050" cap="flat" cmpd="sng" algn="ctr">
          <a:solidFill>
            <a:schemeClr val="tx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100000"/>
            </a:lnSpc>
            <a:spcBef>
              <a:spcPct val="0"/>
            </a:spcBef>
            <a:spcAft>
              <a:spcPct val="35000"/>
            </a:spcAft>
            <a:buNone/>
          </a:pPr>
          <a:r>
            <a:rPr lang="en-US" sz="1600" b="1" kern="1200" dirty="0">
              <a:solidFill>
                <a:srgbClr val="E3AC29"/>
              </a:solidFill>
            </a:rPr>
            <a:t>Critical Care – FSDC</a:t>
          </a:r>
        </a:p>
        <a:p>
          <a:pPr marL="0" lvl="0" indent="0" algn="ctr" defTabSz="711200">
            <a:lnSpc>
              <a:spcPct val="100000"/>
            </a:lnSpc>
            <a:spcBef>
              <a:spcPct val="0"/>
            </a:spcBef>
            <a:spcAft>
              <a:spcPct val="35000"/>
            </a:spcAft>
            <a:buNone/>
          </a:pPr>
          <a:r>
            <a:rPr lang="en-US" sz="1400" b="1" kern="1200" dirty="0"/>
            <a:t>Neil Hilton</a:t>
          </a:r>
        </a:p>
        <a:p>
          <a:pPr marL="0" lvl="0" indent="0" algn="ctr" defTabSz="711200">
            <a:lnSpc>
              <a:spcPct val="100000"/>
            </a:lnSpc>
            <a:spcBef>
              <a:spcPct val="0"/>
            </a:spcBef>
            <a:spcAft>
              <a:spcPct val="35000"/>
            </a:spcAft>
            <a:buNone/>
          </a:pPr>
          <a:r>
            <a:rPr lang="en-US" sz="1400" b="1" kern="1200" dirty="0"/>
            <a:t>Anthony Giunta (KO)</a:t>
          </a:r>
        </a:p>
      </dsp:txBody>
      <dsp:txXfrm>
        <a:off x="5085474" y="3028409"/>
        <a:ext cx="2121843" cy="986078"/>
      </dsp:txXfrm>
    </dsp:sp>
    <dsp:sp modelId="{B7CFF9CB-D752-40EB-A6A4-BD6EB580E5EA}">
      <dsp:nvSpPr>
        <dsp:cNvPr id="0" name=""/>
        <dsp:cNvSpPr/>
      </dsp:nvSpPr>
      <dsp:spPr>
        <a:xfrm>
          <a:off x="7433920" y="3028409"/>
          <a:ext cx="1894733" cy="984065"/>
        </a:xfrm>
        <a:prstGeom prst="rect">
          <a:avLst/>
        </a:prstGeom>
        <a:solidFill>
          <a:srgbClr val="0D4D6E"/>
        </a:solidFill>
        <a:ln w="19050" cap="flat" cmpd="sng" algn="ctr">
          <a:solidFill>
            <a:schemeClr val="tx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n-US" sz="1600" b="1" kern="1200" dirty="0">
              <a:solidFill>
                <a:srgbClr val="E3AC29"/>
              </a:solidFill>
            </a:rPr>
            <a:t>Ft. Detrick – FSDD</a:t>
          </a:r>
          <a:br>
            <a:rPr lang="en-US" sz="1800" b="1" kern="1200" dirty="0"/>
          </a:br>
          <a:r>
            <a:rPr lang="en-US" sz="1400" b="1" kern="1200" dirty="0"/>
            <a:t>John Jackson</a:t>
          </a:r>
        </a:p>
        <a:p>
          <a:pPr marL="0" lvl="0" indent="0" algn="ctr" defTabSz="711200">
            <a:lnSpc>
              <a:spcPct val="90000"/>
            </a:lnSpc>
            <a:spcBef>
              <a:spcPct val="0"/>
            </a:spcBef>
            <a:spcAft>
              <a:spcPct val="35000"/>
            </a:spcAft>
            <a:buNone/>
          </a:pPr>
          <a:r>
            <a:rPr lang="en-US" sz="1400" b="1" kern="1200" dirty="0"/>
            <a:t>Christina Heller (KO)</a:t>
          </a:r>
        </a:p>
      </dsp:txBody>
      <dsp:txXfrm>
        <a:off x="7433920" y="3028409"/>
        <a:ext cx="1894733" cy="984065"/>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94B9BCD-E553-4E4E-AC63-34EF2E7329E3}">
      <dsp:nvSpPr>
        <dsp:cNvPr id="0" name=""/>
        <dsp:cNvSpPr/>
      </dsp:nvSpPr>
      <dsp:spPr>
        <a:xfrm>
          <a:off x="151290" y="168424"/>
          <a:ext cx="2004894" cy="942647"/>
        </a:xfrm>
        <a:prstGeom prst="rect">
          <a:avLst/>
        </a:prstGeom>
        <a:solidFill>
          <a:srgbClr val="0D4D6E"/>
        </a:solidFill>
        <a:ln w="19050" cap="flat" cmpd="sng" algn="ctr">
          <a:solidFill>
            <a:schemeClr val="tx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en-US" sz="2000" kern="1200" dirty="0">
              <a:latin typeface="Arial" panose="020B0604020202020204" pitchFamily="34" charset="0"/>
              <a:cs typeface="Arial" panose="020B0604020202020204" pitchFamily="34" charset="0"/>
            </a:rPr>
            <a:t>Equipment Electronic Catalog (ECAT)</a:t>
          </a:r>
        </a:p>
      </dsp:txBody>
      <dsp:txXfrm>
        <a:off x="151290" y="168424"/>
        <a:ext cx="2004894" cy="942647"/>
      </dsp:txXfrm>
    </dsp:sp>
    <dsp:sp modelId="{EC34D096-BE77-4AD7-A2F7-3ADA56FA53F2}">
      <dsp:nvSpPr>
        <dsp:cNvPr id="0" name=""/>
        <dsp:cNvSpPr/>
      </dsp:nvSpPr>
      <dsp:spPr>
        <a:xfrm>
          <a:off x="2497849" y="168424"/>
          <a:ext cx="2161516" cy="942638"/>
        </a:xfrm>
        <a:prstGeom prst="rect">
          <a:avLst/>
        </a:prstGeom>
        <a:solidFill>
          <a:srgbClr val="0D4D6E"/>
        </a:solidFill>
        <a:ln w="19050" cap="flat" cmpd="sng" algn="ctr">
          <a:solidFill>
            <a:schemeClr val="tx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lang="en-US" sz="2000" kern="1200" dirty="0"/>
        </a:p>
        <a:p>
          <a:pPr marL="0" marR="0" lvl="0" indent="0" algn="ctr" defTabSz="914400" eaLnBrk="1" fontAlgn="auto" latinLnBrk="0" hangingPunct="1">
            <a:lnSpc>
              <a:spcPct val="100000"/>
            </a:lnSpc>
            <a:spcBef>
              <a:spcPts val="0"/>
            </a:spcBef>
            <a:spcAft>
              <a:spcPts val="0"/>
            </a:spcAft>
            <a:buClrTx/>
            <a:buSzTx/>
            <a:buFontTx/>
            <a:buNone/>
            <a:tabLst/>
            <a:defRPr/>
          </a:pPr>
          <a:r>
            <a:rPr lang="en-US" sz="1600" kern="1200" dirty="0">
              <a:latin typeface="Arial" panose="020B0604020202020204" pitchFamily="34" charset="0"/>
              <a:cs typeface="Arial" panose="020B0604020202020204" pitchFamily="34" charset="0"/>
            </a:rPr>
            <a:t>Patient Monitoring &amp; Capital Equipment (PMCE)</a:t>
          </a:r>
        </a:p>
        <a:p>
          <a:pPr marL="0" lvl="0" algn="ctr" defTabSz="889000">
            <a:lnSpc>
              <a:spcPct val="90000"/>
            </a:lnSpc>
            <a:spcBef>
              <a:spcPct val="0"/>
            </a:spcBef>
            <a:spcAft>
              <a:spcPct val="35000"/>
            </a:spcAft>
            <a:buNone/>
          </a:pPr>
          <a:endParaRPr lang="en-US" sz="2000" kern="1200" dirty="0"/>
        </a:p>
      </dsp:txBody>
      <dsp:txXfrm>
        <a:off x="2497849" y="168424"/>
        <a:ext cx="2161516" cy="942638"/>
      </dsp:txXfrm>
    </dsp:sp>
    <dsp:sp modelId="{CAA7AA01-A927-4685-8788-A05E2752F612}">
      <dsp:nvSpPr>
        <dsp:cNvPr id="0" name=""/>
        <dsp:cNvSpPr/>
      </dsp:nvSpPr>
      <dsp:spPr>
        <a:xfrm>
          <a:off x="5005438" y="168424"/>
          <a:ext cx="1916340" cy="944458"/>
        </a:xfrm>
        <a:prstGeom prst="rect">
          <a:avLst/>
        </a:prstGeom>
        <a:solidFill>
          <a:srgbClr val="0D4D6E"/>
        </a:solidFill>
        <a:ln w="19050" cap="flat" cmpd="sng" algn="ctr">
          <a:solidFill>
            <a:schemeClr val="tx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en-US" sz="2000" kern="1200" dirty="0">
              <a:latin typeface="Arial" panose="020B0604020202020204" pitchFamily="34" charset="0"/>
              <a:cs typeface="Arial" panose="020B0604020202020204" pitchFamily="34" charset="0"/>
            </a:rPr>
            <a:t>Corporate Exigency Contracts (CEC)</a:t>
          </a:r>
        </a:p>
      </dsp:txBody>
      <dsp:txXfrm>
        <a:off x="5005438" y="168424"/>
        <a:ext cx="1916340" cy="944458"/>
      </dsp:txXfrm>
    </dsp:sp>
    <dsp:sp modelId="{F678E979-230D-4A71-8334-849D2EE746BB}">
      <dsp:nvSpPr>
        <dsp:cNvPr id="0" name=""/>
        <dsp:cNvSpPr/>
      </dsp:nvSpPr>
      <dsp:spPr>
        <a:xfrm>
          <a:off x="7216703" y="179472"/>
          <a:ext cx="2029787" cy="944468"/>
        </a:xfrm>
        <a:prstGeom prst="rect">
          <a:avLst/>
        </a:prstGeom>
        <a:solidFill>
          <a:srgbClr val="0D4D6E"/>
        </a:solidFill>
        <a:ln w="19050" cap="flat" cmpd="sng" algn="ctr">
          <a:solidFill>
            <a:schemeClr val="tx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n-US" sz="1800" kern="1200" dirty="0">
              <a:latin typeface="Arial" panose="020B0604020202020204" pitchFamily="34" charset="0"/>
              <a:cs typeface="Arial" panose="020B0604020202020204" pitchFamily="34" charset="0"/>
            </a:rPr>
            <a:t>Non-Commercial Medical Equipment (NCME)</a:t>
          </a:r>
        </a:p>
      </dsp:txBody>
      <dsp:txXfrm>
        <a:off x="7216703" y="179472"/>
        <a:ext cx="2029787" cy="944468"/>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94B9BCD-E553-4E4E-AC63-34EF2E7329E3}">
      <dsp:nvSpPr>
        <dsp:cNvPr id="0" name=""/>
        <dsp:cNvSpPr/>
      </dsp:nvSpPr>
      <dsp:spPr>
        <a:xfrm>
          <a:off x="201137" y="0"/>
          <a:ext cx="2713907" cy="1276006"/>
        </a:xfrm>
        <a:prstGeom prst="rect">
          <a:avLst/>
        </a:prstGeom>
        <a:solidFill>
          <a:srgbClr val="0D4D6E"/>
        </a:solidFill>
        <a:ln w="19050" cap="flat" cmpd="sng" algn="ctr">
          <a:solidFill>
            <a:schemeClr val="tx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en-US" sz="2000" kern="1200" dirty="0">
              <a:latin typeface="Arial" panose="020B0604020202020204" pitchFamily="34" charset="0"/>
              <a:cs typeface="Arial" panose="020B0604020202020204" pitchFamily="34" charset="0"/>
            </a:rPr>
            <a:t>Competitive Requirements Valued </a:t>
          </a:r>
          <a:r>
            <a:rPr lang="en-US" sz="2000" b="1" u="sng" kern="1200" dirty="0">
              <a:latin typeface="Arial" panose="020B0604020202020204" pitchFamily="34" charset="0"/>
              <a:cs typeface="Arial" panose="020B0604020202020204" pitchFamily="34" charset="0"/>
            </a:rPr>
            <a:t>under</a:t>
          </a:r>
          <a:r>
            <a:rPr lang="en-US" sz="2000" kern="1200" dirty="0">
              <a:latin typeface="Arial" panose="020B0604020202020204" pitchFamily="34" charset="0"/>
              <a:cs typeface="Arial" panose="020B0604020202020204" pitchFamily="34" charset="0"/>
            </a:rPr>
            <a:t> the SAT</a:t>
          </a:r>
        </a:p>
      </dsp:txBody>
      <dsp:txXfrm>
        <a:off x="201137" y="0"/>
        <a:ext cx="2713907" cy="1276006"/>
      </dsp:txXfrm>
    </dsp:sp>
    <dsp:sp modelId="{EC34D096-BE77-4AD7-A2F7-3ADA56FA53F2}">
      <dsp:nvSpPr>
        <dsp:cNvPr id="0" name=""/>
        <dsp:cNvSpPr/>
      </dsp:nvSpPr>
      <dsp:spPr>
        <a:xfrm>
          <a:off x="3377534" y="0"/>
          <a:ext cx="2925917" cy="1275993"/>
        </a:xfrm>
        <a:prstGeom prst="rect">
          <a:avLst/>
        </a:prstGeom>
        <a:solidFill>
          <a:srgbClr val="0D4D6E"/>
        </a:solidFill>
        <a:ln w="19050" cap="flat" cmpd="sng" algn="ctr">
          <a:solidFill>
            <a:schemeClr val="tx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lang="en-US" sz="2000" kern="1200" dirty="0"/>
        </a:p>
        <a:p>
          <a:pPr marL="0" marR="0" lvl="0" indent="0" algn="ctr" defTabSz="914400" eaLnBrk="1" fontAlgn="auto" latinLnBrk="0" hangingPunct="1">
            <a:lnSpc>
              <a:spcPct val="100000"/>
            </a:lnSpc>
            <a:spcBef>
              <a:spcPts val="0"/>
            </a:spcBef>
            <a:spcAft>
              <a:spcPts val="0"/>
            </a:spcAft>
            <a:buClrTx/>
            <a:buSzTx/>
            <a:buFontTx/>
            <a:buNone/>
            <a:tabLst/>
            <a:defRPr/>
          </a:pPr>
          <a:r>
            <a:rPr lang="en-US" sz="2000" kern="1200" dirty="0">
              <a:latin typeface="Arial" panose="020B0604020202020204" pitchFamily="34" charset="0"/>
              <a:cs typeface="Arial" panose="020B0604020202020204" pitchFamily="34" charset="0"/>
            </a:rPr>
            <a:t>Competitive Requirements Valued </a:t>
          </a:r>
          <a:r>
            <a:rPr lang="en-US" sz="2000" b="1" u="sng" kern="1200" dirty="0">
              <a:latin typeface="Arial" panose="020B0604020202020204" pitchFamily="34" charset="0"/>
              <a:cs typeface="Arial" panose="020B0604020202020204" pitchFamily="34" charset="0"/>
            </a:rPr>
            <a:t>at or above </a:t>
          </a:r>
          <a:r>
            <a:rPr lang="en-US" sz="2000" kern="1200" dirty="0">
              <a:latin typeface="Arial" panose="020B0604020202020204" pitchFamily="34" charset="0"/>
              <a:cs typeface="Arial" panose="020B0604020202020204" pitchFamily="34" charset="0"/>
            </a:rPr>
            <a:t>the SAT</a:t>
          </a:r>
        </a:p>
        <a:p>
          <a:pPr marL="0" lvl="0" algn="ctr" defTabSz="889000">
            <a:lnSpc>
              <a:spcPct val="90000"/>
            </a:lnSpc>
            <a:spcBef>
              <a:spcPct val="0"/>
            </a:spcBef>
            <a:spcAft>
              <a:spcPct val="35000"/>
            </a:spcAft>
            <a:buNone/>
          </a:pPr>
          <a:endParaRPr lang="en-US" sz="2000" kern="1200" dirty="0"/>
        </a:p>
      </dsp:txBody>
      <dsp:txXfrm>
        <a:off x="3377534" y="0"/>
        <a:ext cx="2925917" cy="1275993"/>
      </dsp:txXfrm>
    </dsp:sp>
    <dsp:sp modelId="{CAA7AA01-A927-4685-8788-A05E2752F612}">
      <dsp:nvSpPr>
        <dsp:cNvPr id="0" name=""/>
        <dsp:cNvSpPr/>
      </dsp:nvSpPr>
      <dsp:spPr>
        <a:xfrm>
          <a:off x="6736522" y="0"/>
          <a:ext cx="2594036" cy="1278457"/>
        </a:xfrm>
        <a:prstGeom prst="rect">
          <a:avLst/>
        </a:prstGeom>
        <a:solidFill>
          <a:srgbClr val="0D4D6E"/>
        </a:solidFill>
        <a:ln w="19050" cap="flat" cmpd="sng" algn="ctr">
          <a:solidFill>
            <a:schemeClr val="tx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en-US" sz="2000" kern="1200" dirty="0">
              <a:latin typeface="Arial" panose="020B0604020202020204" pitchFamily="34" charset="0"/>
              <a:cs typeface="Arial" panose="020B0604020202020204" pitchFamily="34" charset="0"/>
            </a:rPr>
            <a:t>Limited Source Requirements</a:t>
          </a:r>
        </a:p>
      </dsp:txBody>
      <dsp:txXfrm>
        <a:off x="6736522" y="0"/>
        <a:ext cx="2594036" cy="1278457"/>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BB44D26-412F-45DD-9E15-5215D614B59A}">
      <dsp:nvSpPr>
        <dsp:cNvPr id="0" name=""/>
        <dsp:cNvSpPr/>
      </dsp:nvSpPr>
      <dsp:spPr>
        <a:xfrm>
          <a:off x="1370916" y="0"/>
          <a:ext cx="2195853" cy="2196077"/>
        </a:xfrm>
        <a:prstGeom prst="circularArrow">
          <a:avLst>
            <a:gd name="adj1" fmla="val 10980"/>
            <a:gd name="adj2" fmla="val 1142322"/>
            <a:gd name="adj3" fmla="val 4500000"/>
            <a:gd name="adj4" fmla="val 10800000"/>
            <a:gd name="adj5" fmla="val 12500"/>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EE67360-3685-4567-8B4D-BE004F6687C5}">
      <dsp:nvSpPr>
        <dsp:cNvPr id="0" name=""/>
        <dsp:cNvSpPr/>
      </dsp:nvSpPr>
      <dsp:spPr>
        <a:xfrm>
          <a:off x="1855725" y="794920"/>
          <a:ext cx="1225410" cy="61264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335" tIns="13335" rIns="13335" bIns="13335" numCol="1" spcCol="1270" anchor="ctr" anchorCtr="0">
          <a:noAutofit/>
        </a:bodyPr>
        <a:lstStyle/>
        <a:p>
          <a:pPr marL="0" lvl="0" indent="0" algn="ctr" defTabSz="933450">
            <a:lnSpc>
              <a:spcPct val="90000"/>
            </a:lnSpc>
            <a:spcBef>
              <a:spcPct val="0"/>
            </a:spcBef>
            <a:spcAft>
              <a:spcPct val="35000"/>
            </a:spcAft>
            <a:buNone/>
          </a:pPr>
          <a:r>
            <a:rPr lang="en-US" sz="2100" kern="1200" dirty="0"/>
            <a:t>Customer</a:t>
          </a:r>
        </a:p>
      </dsp:txBody>
      <dsp:txXfrm>
        <a:off x="1855725" y="794920"/>
        <a:ext cx="1225410" cy="612642"/>
      </dsp:txXfrm>
    </dsp:sp>
    <dsp:sp modelId="{C2F7A39F-40AC-4C4C-B318-9DAD5A3CB30D}">
      <dsp:nvSpPr>
        <dsp:cNvPr id="0" name=""/>
        <dsp:cNvSpPr/>
      </dsp:nvSpPr>
      <dsp:spPr>
        <a:xfrm>
          <a:off x="760888" y="1261972"/>
          <a:ext cx="2195853" cy="2196077"/>
        </a:xfrm>
        <a:prstGeom prst="leftCircularArrow">
          <a:avLst>
            <a:gd name="adj1" fmla="val 10980"/>
            <a:gd name="adj2" fmla="val 1142322"/>
            <a:gd name="adj3" fmla="val 6300000"/>
            <a:gd name="adj4" fmla="val 18900000"/>
            <a:gd name="adj5" fmla="val 12500"/>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2FBB9F9-8723-4F68-AD1D-9B456FC27230}">
      <dsp:nvSpPr>
        <dsp:cNvPr id="0" name=""/>
        <dsp:cNvSpPr/>
      </dsp:nvSpPr>
      <dsp:spPr>
        <a:xfrm>
          <a:off x="1243226" y="2059222"/>
          <a:ext cx="1225410" cy="61264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335" tIns="13335" rIns="13335" bIns="13335" numCol="1" spcCol="1270" anchor="ctr" anchorCtr="0">
          <a:noAutofit/>
        </a:bodyPr>
        <a:lstStyle/>
        <a:p>
          <a:pPr marL="0" lvl="0" indent="0" algn="ctr" defTabSz="933450">
            <a:lnSpc>
              <a:spcPct val="90000"/>
            </a:lnSpc>
            <a:spcBef>
              <a:spcPct val="0"/>
            </a:spcBef>
            <a:spcAft>
              <a:spcPct val="35000"/>
            </a:spcAft>
            <a:buNone/>
          </a:pPr>
          <a:r>
            <a:rPr lang="en-US" sz="2100" kern="1200" dirty="0"/>
            <a:t>TVLS</a:t>
          </a:r>
        </a:p>
      </dsp:txBody>
      <dsp:txXfrm>
        <a:off x="1243226" y="2059222"/>
        <a:ext cx="1225410" cy="612642"/>
      </dsp:txXfrm>
    </dsp:sp>
    <dsp:sp modelId="{7B2F98A5-15CE-4B37-814F-BF88F8EACBEB}">
      <dsp:nvSpPr>
        <dsp:cNvPr id="0" name=""/>
        <dsp:cNvSpPr/>
      </dsp:nvSpPr>
      <dsp:spPr>
        <a:xfrm>
          <a:off x="1370916" y="2528604"/>
          <a:ext cx="2195853" cy="2196077"/>
        </a:xfrm>
        <a:prstGeom prst="circularArrow">
          <a:avLst>
            <a:gd name="adj1" fmla="val 10980"/>
            <a:gd name="adj2" fmla="val 1142322"/>
            <a:gd name="adj3" fmla="val 4500000"/>
            <a:gd name="adj4" fmla="val 13500000"/>
            <a:gd name="adj5" fmla="val 12500"/>
          </a:avLst>
        </a:prstGeom>
        <a:solidFill>
          <a:schemeClr val="accent4">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1EE6E64-F724-435A-BDFF-BC55DF2D9CFD}">
      <dsp:nvSpPr>
        <dsp:cNvPr id="0" name=""/>
        <dsp:cNvSpPr/>
      </dsp:nvSpPr>
      <dsp:spPr>
        <a:xfrm>
          <a:off x="1855725" y="3323525"/>
          <a:ext cx="1225410" cy="61264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335" tIns="13335" rIns="13335" bIns="13335" numCol="1" spcCol="1270" anchor="ctr" anchorCtr="0">
          <a:noAutofit/>
        </a:bodyPr>
        <a:lstStyle/>
        <a:p>
          <a:pPr marL="0" lvl="0" indent="0" algn="ctr" defTabSz="933450">
            <a:lnSpc>
              <a:spcPct val="90000"/>
            </a:lnSpc>
            <a:spcBef>
              <a:spcPct val="0"/>
            </a:spcBef>
            <a:spcAft>
              <a:spcPct val="35000"/>
            </a:spcAft>
            <a:buNone/>
          </a:pPr>
          <a:r>
            <a:rPr lang="en-US" sz="2100" kern="1200" dirty="0"/>
            <a:t>FSDC</a:t>
          </a:r>
        </a:p>
      </dsp:txBody>
      <dsp:txXfrm>
        <a:off x="1855725" y="3323525"/>
        <a:ext cx="1225410" cy="612642"/>
      </dsp:txXfrm>
    </dsp:sp>
    <dsp:sp modelId="{3139AFAE-1122-48B2-A00E-EFB6A8B77B3C}">
      <dsp:nvSpPr>
        <dsp:cNvPr id="0" name=""/>
        <dsp:cNvSpPr/>
      </dsp:nvSpPr>
      <dsp:spPr>
        <a:xfrm>
          <a:off x="917411" y="3936167"/>
          <a:ext cx="1886514" cy="1887426"/>
        </a:xfrm>
        <a:prstGeom prst="blockArc">
          <a:avLst>
            <a:gd name="adj1" fmla="val 0"/>
            <a:gd name="adj2" fmla="val 18900000"/>
            <a:gd name="adj3" fmla="val 12740"/>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6B4264E-D8F3-4127-9858-1BF6EC8E4161}">
      <dsp:nvSpPr>
        <dsp:cNvPr id="0" name=""/>
        <dsp:cNvSpPr/>
      </dsp:nvSpPr>
      <dsp:spPr>
        <a:xfrm>
          <a:off x="1243226" y="4587827"/>
          <a:ext cx="1225410" cy="61264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335" tIns="13335" rIns="13335" bIns="13335" numCol="1" spcCol="1270" anchor="ctr" anchorCtr="0">
          <a:noAutofit/>
        </a:bodyPr>
        <a:lstStyle/>
        <a:p>
          <a:pPr marL="0" lvl="0" indent="0" algn="ctr" defTabSz="933450">
            <a:lnSpc>
              <a:spcPct val="90000"/>
            </a:lnSpc>
            <a:spcBef>
              <a:spcPct val="0"/>
            </a:spcBef>
            <a:spcAft>
              <a:spcPct val="35000"/>
            </a:spcAft>
            <a:buNone/>
          </a:pPr>
          <a:r>
            <a:rPr lang="en-US" sz="2100" kern="1200" dirty="0"/>
            <a:t>Award</a:t>
          </a:r>
        </a:p>
      </dsp:txBody>
      <dsp:txXfrm>
        <a:off x="1243226" y="4587827"/>
        <a:ext cx="1225410" cy="612642"/>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BE6FA72-4C21-41CD-B330-0ED6320B1B76}">
      <dsp:nvSpPr>
        <dsp:cNvPr id="0" name=""/>
        <dsp:cNvSpPr/>
      </dsp:nvSpPr>
      <dsp:spPr>
        <a:xfrm>
          <a:off x="3875747" y="1805486"/>
          <a:ext cx="842809" cy="577562"/>
        </a:xfrm>
        <a:custGeom>
          <a:avLst/>
          <a:gdLst/>
          <a:ahLst/>
          <a:cxnLst/>
          <a:rect l="0" t="0" r="0" b="0"/>
          <a:pathLst>
            <a:path>
              <a:moveTo>
                <a:pt x="842809" y="0"/>
              </a:moveTo>
              <a:lnTo>
                <a:pt x="842809" y="577562"/>
              </a:lnTo>
              <a:lnTo>
                <a:pt x="0" y="577562"/>
              </a:lnTo>
            </a:path>
          </a:pathLst>
        </a:custGeom>
        <a:noFill/>
        <a:ln w="1905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32BBFD5E-88A5-4795-A00D-27C4CE510F4F}">
      <dsp:nvSpPr>
        <dsp:cNvPr id="0" name=""/>
        <dsp:cNvSpPr/>
      </dsp:nvSpPr>
      <dsp:spPr>
        <a:xfrm>
          <a:off x="4718556" y="1805486"/>
          <a:ext cx="3700361" cy="1840685"/>
        </a:xfrm>
        <a:custGeom>
          <a:avLst/>
          <a:gdLst/>
          <a:ahLst/>
          <a:cxnLst/>
          <a:rect l="0" t="0" r="0" b="0"/>
          <a:pathLst>
            <a:path>
              <a:moveTo>
                <a:pt x="0" y="0"/>
              </a:moveTo>
              <a:lnTo>
                <a:pt x="0" y="1626769"/>
              </a:lnTo>
              <a:lnTo>
                <a:pt x="3700361" y="1626769"/>
              </a:lnTo>
              <a:lnTo>
                <a:pt x="3700361" y="1840685"/>
              </a:lnTo>
            </a:path>
          </a:pathLst>
        </a:custGeom>
        <a:noFill/>
        <a:ln w="1905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CBC68745-9357-424B-97A9-FEEA649A6E9C}">
      <dsp:nvSpPr>
        <dsp:cNvPr id="0" name=""/>
        <dsp:cNvSpPr/>
      </dsp:nvSpPr>
      <dsp:spPr>
        <a:xfrm>
          <a:off x="4718556" y="1805486"/>
          <a:ext cx="1235233" cy="1840685"/>
        </a:xfrm>
        <a:custGeom>
          <a:avLst/>
          <a:gdLst/>
          <a:ahLst/>
          <a:cxnLst/>
          <a:rect l="0" t="0" r="0" b="0"/>
          <a:pathLst>
            <a:path>
              <a:moveTo>
                <a:pt x="0" y="0"/>
              </a:moveTo>
              <a:lnTo>
                <a:pt x="0" y="1626769"/>
              </a:lnTo>
              <a:lnTo>
                <a:pt x="1235233" y="1626769"/>
              </a:lnTo>
              <a:lnTo>
                <a:pt x="1235233" y="1840685"/>
              </a:lnTo>
            </a:path>
          </a:pathLst>
        </a:custGeom>
        <a:noFill/>
        <a:ln w="1905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8C2196EB-C808-41EC-8846-04D65381BC93}">
      <dsp:nvSpPr>
        <dsp:cNvPr id="0" name=""/>
        <dsp:cNvSpPr/>
      </dsp:nvSpPr>
      <dsp:spPr>
        <a:xfrm>
          <a:off x="3488660" y="1805486"/>
          <a:ext cx="1229895" cy="1840685"/>
        </a:xfrm>
        <a:custGeom>
          <a:avLst/>
          <a:gdLst/>
          <a:ahLst/>
          <a:cxnLst/>
          <a:rect l="0" t="0" r="0" b="0"/>
          <a:pathLst>
            <a:path>
              <a:moveTo>
                <a:pt x="1229895" y="0"/>
              </a:moveTo>
              <a:lnTo>
                <a:pt x="1229895" y="1626769"/>
              </a:lnTo>
              <a:lnTo>
                <a:pt x="0" y="1626769"/>
              </a:lnTo>
              <a:lnTo>
                <a:pt x="0" y="1840685"/>
              </a:lnTo>
            </a:path>
          </a:pathLst>
        </a:custGeom>
        <a:noFill/>
        <a:ln w="1905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3DFFCC54-65EA-4F03-8925-401AD5BA37CB}">
      <dsp:nvSpPr>
        <dsp:cNvPr id="0" name=""/>
        <dsp:cNvSpPr/>
      </dsp:nvSpPr>
      <dsp:spPr>
        <a:xfrm>
          <a:off x="1023532" y="1805486"/>
          <a:ext cx="3695023" cy="1840685"/>
        </a:xfrm>
        <a:custGeom>
          <a:avLst/>
          <a:gdLst/>
          <a:ahLst/>
          <a:cxnLst/>
          <a:rect l="0" t="0" r="0" b="0"/>
          <a:pathLst>
            <a:path>
              <a:moveTo>
                <a:pt x="3695023" y="0"/>
              </a:moveTo>
              <a:lnTo>
                <a:pt x="3695023" y="1626769"/>
              </a:lnTo>
              <a:lnTo>
                <a:pt x="0" y="1626769"/>
              </a:lnTo>
              <a:lnTo>
                <a:pt x="0" y="1840685"/>
              </a:lnTo>
            </a:path>
          </a:pathLst>
        </a:custGeom>
        <a:noFill/>
        <a:ln w="1905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D7CBCE43-44C7-42C0-9DE2-5C25AD4BC253}">
      <dsp:nvSpPr>
        <dsp:cNvPr id="0" name=""/>
        <dsp:cNvSpPr/>
      </dsp:nvSpPr>
      <dsp:spPr>
        <a:xfrm>
          <a:off x="3805490" y="786837"/>
          <a:ext cx="1826130" cy="1018648"/>
        </a:xfrm>
        <a:prstGeom prst="arc">
          <a:avLst>
            <a:gd name="adj1" fmla="val 13200000"/>
            <a:gd name="adj2" fmla="val 19200000"/>
          </a:avLst>
        </a:prstGeom>
        <a:noFill/>
        <a:ln w="1905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5A87FCAE-670A-4ABE-88E9-CA579A7C04B8}">
      <dsp:nvSpPr>
        <dsp:cNvPr id="0" name=""/>
        <dsp:cNvSpPr/>
      </dsp:nvSpPr>
      <dsp:spPr>
        <a:xfrm>
          <a:off x="3805490" y="786837"/>
          <a:ext cx="1826130" cy="1018648"/>
        </a:xfrm>
        <a:prstGeom prst="arc">
          <a:avLst>
            <a:gd name="adj1" fmla="val 2400000"/>
            <a:gd name="adj2" fmla="val 8400000"/>
          </a:avLst>
        </a:prstGeom>
        <a:noFill/>
        <a:ln w="1905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9BDC1558-1043-4F84-ACA6-2A2A6D43F779}">
      <dsp:nvSpPr>
        <dsp:cNvPr id="0" name=""/>
        <dsp:cNvSpPr/>
      </dsp:nvSpPr>
      <dsp:spPr>
        <a:xfrm>
          <a:off x="2892425" y="970194"/>
          <a:ext cx="3652260" cy="651934"/>
        </a:xfrm>
        <a:prstGeom prst="rect">
          <a:avLst/>
        </a:prstGeom>
        <a:gradFill rotWithShape="0">
          <a:gsLst>
            <a:gs pos="0">
              <a:schemeClr val="accent1"/>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w="19050" cap="flat" cmpd="sng" algn="ctr">
          <a:noFill/>
          <a:prstDash val="solid"/>
          <a:miter lim="800000"/>
        </a:ln>
        <a:effectLst/>
        <a:sp3d/>
      </dsp:spPr>
      <dsp:style>
        <a:lnRef idx="2">
          <a:scrgbClr r="0" g="0" b="0"/>
        </a:lnRef>
        <a:fillRef idx="1">
          <a:scrgbClr r="0" g="0" b="0"/>
        </a:fillRef>
        <a:effectRef idx="0">
          <a:scrgbClr r="0" g="0" b="0"/>
        </a:effectRef>
        <a:fontRef idx="minor"/>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n-US" sz="1600" b="1" kern="1200" dirty="0">
              <a:solidFill>
                <a:schemeClr val="tx1"/>
              </a:solidFill>
            </a:rPr>
            <a:t>Capital Equipment Division – FSD</a:t>
          </a:r>
        </a:p>
        <a:p>
          <a:pPr marL="0" lvl="0" indent="0" algn="ctr" defTabSz="711200">
            <a:lnSpc>
              <a:spcPct val="90000"/>
            </a:lnSpc>
            <a:spcBef>
              <a:spcPct val="0"/>
            </a:spcBef>
            <a:spcAft>
              <a:spcPct val="35000"/>
            </a:spcAft>
            <a:buNone/>
          </a:pPr>
          <a:r>
            <a:rPr lang="en-US" sz="1600" b="1" kern="1200" dirty="0">
              <a:solidFill>
                <a:schemeClr val="tx1"/>
              </a:solidFill>
            </a:rPr>
            <a:t>Micheal </a:t>
          </a:r>
          <a:r>
            <a:rPr lang="en-US" sz="1600" b="1" kern="1200" dirty="0" err="1">
              <a:solidFill>
                <a:schemeClr val="tx1"/>
              </a:solidFill>
            </a:rPr>
            <a:t>Rettano</a:t>
          </a:r>
          <a:endParaRPr lang="en-US" sz="1600" b="1" kern="1200" dirty="0">
            <a:solidFill>
              <a:schemeClr val="tx1"/>
            </a:solidFill>
          </a:endParaRPr>
        </a:p>
      </dsp:txBody>
      <dsp:txXfrm>
        <a:off x="2892425" y="970194"/>
        <a:ext cx="3652260" cy="651934"/>
      </dsp:txXfrm>
    </dsp:sp>
    <dsp:sp modelId="{C9E2D04D-81CE-4E6F-B2C2-33BBD3FD1DA3}">
      <dsp:nvSpPr>
        <dsp:cNvPr id="0" name=""/>
        <dsp:cNvSpPr/>
      </dsp:nvSpPr>
      <dsp:spPr>
        <a:xfrm>
          <a:off x="514208" y="3646171"/>
          <a:ext cx="1018648" cy="1018648"/>
        </a:xfrm>
        <a:prstGeom prst="arc">
          <a:avLst>
            <a:gd name="adj1" fmla="val 13200000"/>
            <a:gd name="adj2" fmla="val 19200000"/>
          </a:avLst>
        </a:prstGeom>
        <a:noFill/>
        <a:ln w="1905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B6641FB3-403F-4F6A-BAE2-FCF7D85244C9}">
      <dsp:nvSpPr>
        <dsp:cNvPr id="0" name=""/>
        <dsp:cNvSpPr/>
      </dsp:nvSpPr>
      <dsp:spPr>
        <a:xfrm>
          <a:off x="514208" y="3646171"/>
          <a:ext cx="1018648" cy="1018648"/>
        </a:xfrm>
        <a:prstGeom prst="arc">
          <a:avLst>
            <a:gd name="adj1" fmla="val 2400000"/>
            <a:gd name="adj2" fmla="val 8400000"/>
          </a:avLst>
        </a:prstGeom>
        <a:noFill/>
        <a:ln w="1905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CB4BF0BA-3E71-4F38-9EAB-601BFC48730C}">
      <dsp:nvSpPr>
        <dsp:cNvPr id="0" name=""/>
        <dsp:cNvSpPr/>
      </dsp:nvSpPr>
      <dsp:spPr>
        <a:xfrm>
          <a:off x="4884" y="3829528"/>
          <a:ext cx="2037296" cy="651934"/>
        </a:xfrm>
        <a:prstGeom prst="rect">
          <a:avLst/>
        </a:prstGeom>
        <a:gradFill rotWithShape="0">
          <a:gsLst>
            <a:gs pos="0">
              <a:schemeClr val="accent1">
                <a:lumMod val="20000"/>
                <a:lumOff val="8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w="19050" cap="flat" cmpd="sng" algn="ctr">
          <a:noFill/>
          <a:prstDash val="solid"/>
          <a:miter lim="800000"/>
        </a:ln>
        <a:effectLst/>
        <a:sp3d/>
      </dsp:spPr>
      <dsp:style>
        <a:lnRef idx="2">
          <a:scrgbClr r="0" g="0" b="0"/>
        </a:lnRef>
        <a:fillRef idx="1">
          <a:scrgbClr r="0" g="0" b="0"/>
        </a:fillRef>
        <a:effectRef idx="0">
          <a:scrgbClr r="0" g="0" b="0"/>
        </a:effectRef>
        <a:fontRef idx="minor"/>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n-US" sz="1400" kern="1200" dirty="0"/>
            <a:t>Diagnostic X-Ray – FSDA</a:t>
          </a:r>
        </a:p>
        <a:p>
          <a:pPr marL="0" lvl="0" indent="0" algn="ctr" defTabSz="622300">
            <a:lnSpc>
              <a:spcPct val="90000"/>
            </a:lnSpc>
            <a:spcBef>
              <a:spcPct val="0"/>
            </a:spcBef>
            <a:spcAft>
              <a:spcPct val="35000"/>
            </a:spcAft>
            <a:buNone/>
          </a:pPr>
          <a:r>
            <a:rPr lang="en-US" sz="1400" kern="1200" dirty="0"/>
            <a:t>Mario Buonanoce</a:t>
          </a:r>
        </a:p>
      </dsp:txBody>
      <dsp:txXfrm>
        <a:off x="4884" y="3829528"/>
        <a:ext cx="2037296" cy="651934"/>
      </dsp:txXfrm>
    </dsp:sp>
    <dsp:sp modelId="{461CBC17-87FB-4CA9-9B0C-7C161B8D8CB3}">
      <dsp:nvSpPr>
        <dsp:cNvPr id="0" name=""/>
        <dsp:cNvSpPr/>
      </dsp:nvSpPr>
      <dsp:spPr>
        <a:xfrm>
          <a:off x="2979336" y="3646171"/>
          <a:ext cx="1018648" cy="1018648"/>
        </a:xfrm>
        <a:prstGeom prst="arc">
          <a:avLst>
            <a:gd name="adj1" fmla="val 13200000"/>
            <a:gd name="adj2" fmla="val 19200000"/>
          </a:avLst>
        </a:prstGeom>
        <a:noFill/>
        <a:ln w="1905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7E78FAFD-D0B4-416B-A5E2-2C229D56CF1A}">
      <dsp:nvSpPr>
        <dsp:cNvPr id="0" name=""/>
        <dsp:cNvSpPr/>
      </dsp:nvSpPr>
      <dsp:spPr>
        <a:xfrm>
          <a:off x="2979336" y="3646171"/>
          <a:ext cx="1018648" cy="1018648"/>
        </a:xfrm>
        <a:prstGeom prst="arc">
          <a:avLst>
            <a:gd name="adj1" fmla="val 2400000"/>
            <a:gd name="adj2" fmla="val 8400000"/>
          </a:avLst>
        </a:prstGeom>
        <a:noFill/>
        <a:ln w="1905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06AE21CF-2AB7-4F7C-B9C4-7ADCB37A1EEE}">
      <dsp:nvSpPr>
        <dsp:cNvPr id="0" name=""/>
        <dsp:cNvSpPr/>
      </dsp:nvSpPr>
      <dsp:spPr>
        <a:xfrm>
          <a:off x="2470012" y="3829528"/>
          <a:ext cx="2037296" cy="651934"/>
        </a:xfrm>
        <a:prstGeom prst="rect">
          <a:avLst/>
        </a:prstGeom>
        <a:gradFill rotWithShape="0">
          <a:gsLst>
            <a:gs pos="0">
              <a:schemeClr val="accent1">
                <a:lumMod val="20000"/>
                <a:lumOff val="8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w="19050" cap="flat" cmpd="sng" algn="ctr">
          <a:noFill/>
          <a:prstDash val="solid"/>
          <a:miter lim="800000"/>
        </a:ln>
        <a:effectLst/>
        <a:sp3d/>
      </dsp:spPr>
      <dsp:style>
        <a:lnRef idx="2">
          <a:scrgbClr r="0" g="0" b="0"/>
        </a:lnRef>
        <a:fillRef idx="1">
          <a:scrgbClr r="0" g="0" b="0"/>
        </a:fillRef>
        <a:effectRef idx="0">
          <a:scrgbClr r="0" g="0" b="0"/>
        </a:effectRef>
        <a:fontRef idx="minor"/>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n-US" sz="1400" kern="1200" dirty="0"/>
            <a:t>Turnkey – FSDB</a:t>
          </a:r>
        </a:p>
        <a:p>
          <a:pPr marL="0" lvl="0" indent="0" algn="ctr" defTabSz="622300">
            <a:lnSpc>
              <a:spcPct val="90000"/>
            </a:lnSpc>
            <a:spcBef>
              <a:spcPct val="0"/>
            </a:spcBef>
            <a:spcAft>
              <a:spcPct val="35000"/>
            </a:spcAft>
            <a:buNone/>
          </a:pPr>
          <a:r>
            <a:rPr lang="en-US" sz="1400" kern="1200" dirty="0"/>
            <a:t>Cheryl Zekas</a:t>
          </a:r>
        </a:p>
      </dsp:txBody>
      <dsp:txXfrm>
        <a:off x="2470012" y="3829528"/>
        <a:ext cx="2037296" cy="651934"/>
      </dsp:txXfrm>
    </dsp:sp>
    <dsp:sp modelId="{E261F180-34FC-4F6A-96CE-8384FD77DB94}">
      <dsp:nvSpPr>
        <dsp:cNvPr id="0" name=""/>
        <dsp:cNvSpPr/>
      </dsp:nvSpPr>
      <dsp:spPr>
        <a:xfrm>
          <a:off x="5444465" y="3646171"/>
          <a:ext cx="1018648" cy="1018648"/>
        </a:xfrm>
        <a:prstGeom prst="arc">
          <a:avLst>
            <a:gd name="adj1" fmla="val 13200000"/>
            <a:gd name="adj2" fmla="val 19200000"/>
          </a:avLst>
        </a:prstGeom>
        <a:noFill/>
        <a:ln w="1905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DE695940-8590-41BB-9432-7D16DF8072BC}">
      <dsp:nvSpPr>
        <dsp:cNvPr id="0" name=""/>
        <dsp:cNvSpPr/>
      </dsp:nvSpPr>
      <dsp:spPr>
        <a:xfrm>
          <a:off x="5444465" y="3646171"/>
          <a:ext cx="1018648" cy="1018648"/>
        </a:xfrm>
        <a:prstGeom prst="arc">
          <a:avLst>
            <a:gd name="adj1" fmla="val 2400000"/>
            <a:gd name="adj2" fmla="val 8400000"/>
          </a:avLst>
        </a:prstGeom>
        <a:noFill/>
        <a:ln w="1905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C6541152-C514-4679-9D4A-69DE0464EC12}">
      <dsp:nvSpPr>
        <dsp:cNvPr id="0" name=""/>
        <dsp:cNvSpPr/>
      </dsp:nvSpPr>
      <dsp:spPr>
        <a:xfrm>
          <a:off x="4935141" y="3829528"/>
          <a:ext cx="2037296" cy="651934"/>
        </a:xfrm>
        <a:prstGeom prst="rect">
          <a:avLst/>
        </a:prstGeom>
        <a:gradFill rotWithShape="0">
          <a:gsLst>
            <a:gs pos="0">
              <a:schemeClr val="accent1">
                <a:lumMod val="20000"/>
                <a:lumOff val="8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w="19050" cap="flat" cmpd="sng" algn="ctr">
          <a:noFill/>
          <a:prstDash val="solid"/>
          <a:miter lim="800000"/>
        </a:ln>
        <a:effectLst/>
        <a:sp3d/>
      </dsp:spPr>
      <dsp:style>
        <a:lnRef idx="2">
          <a:scrgbClr r="0" g="0" b="0"/>
        </a:lnRef>
        <a:fillRef idx="1">
          <a:scrgbClr r="0" g="0" b="0"/>
        </a:fillRef>
        <a:effectRef idx="0">
          <a:scrgbClr r="0" g="0" b="0"/>
        </a:effectRef>
        <a:fontRef idx="minor"/>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n-US" sz="1400" kern="1200" dirty="0"/>
            <a:t>Critical Care – FSDC</a:t>
          </a:r>
        </a:p>
        <a:p>
          <a:pPr marL="0" lvl="0" indent="0" algn="ctr" defTabSz="622300">
            <a:lnSpc>
              <a:spcPct val="90000"/>
            </a:lnSpc>
            <a:spcBef>
              <a:spcPct val="0"/>
            </a:spcBef>
            <a:spcAft>
              <a:spcPct val="35000"/>
            </a:spcAft>
            <a:buNone/>
          </a:pPr>
          <a:r>
            <a:rPr lang="en-US" sz="1400" kern="1200" dirty="0"/>
            <a:t>Neil Hilton</a:t>
          </a:r>
        </a:p>
      </dsp:txBody>
      <dsp:txXfrm>
        <a:off x="4935141" y="3829528"/>
        <a:ext cx="2037296" cy="651934"/>
      </dsp:txXfrm>
    </dsp:sp>
    <dsp:sp modelId="{FD6866EE-B5B6-4B6B-9DD7-F335E5CF414B}">
      <dsp:nvSpPr>
        <dsp:cNvPr id="0" name=""/>
        <dsp:cNvSpPr/>
      </dsp:nvSpPr>
      <dsp:spPr>
        <a:xfrm>
          <a:off x="7909593" y="3646171"/>
          <a:ext cx="1018648" cy="1018648"/>
        </a:xfrm>
        <a:prstGeom prst="arc">
          <a:avLst>
            <a:gd name="adj1" fmla="val 13200000"/>
            <a:gd name="adj2" fmla="val 19200000"/>
          </a:avLst>
        </a:prstGeom>
        <a:noFill/>
        <a:ln w="1905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EB4F302C-43F5-427C-AA16-7CFF505D2B8B}">
      <dsp:nvSpPr>
        <dsp:cNvPr id="0" name=""/>
        <dsp:cNvSpPr/>
      </dsp:nvSpPr>
      <dsp:spPr>
        <a:xfrm>
          <a:off x="7909593" y="3646171"/>
          <a:ext cx="1018648" cy="1018648"/>
        </a:xfrm>
        <a:prstGeom prst="arc">
          <a:avLst>
            <a:gd name="adj1" fmla="val 2400000"/>
            <a:gd name="adj2" fmla="val 8400000"/>
          </a:avLst>
        </a:prstGeom>
        <a:noFill/>
        <a:ln w="1905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318F2F7A-45E6-4F2D-B669-D05041218324}">
      <dsp:nvSpPr>
        <dsp:cNvPr id="0" name=""/>
        <dsp:cNvSpPr/>
      </dsp:nvSpPr>
      <dsp:spPr>
        <a:xfrm>
          <a:off x="7400269" y="3829528"/>
          <a:ext cx="2037296" cy="651934"/>
        </a:xfrm>
        <a:prstGeom prst="rect">
          <a:avLst/>
        </a:prstGeom>
        <a:gradFill rotWithShape="0">
          <a:gsLst>
            <a:gs pos="0">
              <a:schemeClr val="accent1"/>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w="19050" cap="flat" cmpd="sng" algn="ctr">
          <a:noFill/>
          <a:prstDash val="solid"/>
          <a:miter lim="800000"/>
        </a:ln>
        <a:effectLst/>
        <a:sp3d/>
      </dsp:spPr>
      <dsp:style>
        <a:lnRef idx="2">
          <a:scrgbClr r="0" g="0" b="0"/>
        </a:lnRef>
        <a:fillRef idx="1">
          <a:scrgbClr r="0" g="0" b="0"/>
        </a:fillRef>
        <a:effectRef idx="0">
          <a:scrgbClr r="0" g="0" b="0"/>
        </a:effectRef>
        <a:fontRef idx="minor"/>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n-US" sz="1600" b="1" kern="1200" dirty="0">
              <a:solidFill>
                <a:schemeClr val="tx1"/>
              </a:solidFill>
            </a:rPr>
            <a:t>Forward Cell – FSDD</a:t>
          </a:r>
        </a:p>
        <a:p>
          <a:pPr marL="0" lvl="0" indent="0" algn="ctr" defTabSz="711200">
            <a:lnSpc>
              <a:spcPct val="90000"/>
            </a:lnSpc>
            <a:spcBef>
              <a:spcPct val="0"/>
            </a:spcBef>
            <a:spcAft>
              <a:spcPct val="35000"/>
            </a:spcAft>
            <a:buNone/>
          </a:pPr>
          <a:r>
            <a:rPr lang="en-US" sz="1600" b="1" kern="1200" dirty="0">
              <a:solidFill>
                <a:schemeClr val="tx1"/>
              </a:solidFill>
            </a:rPr>
            <a:t>John R. Jackson</a:t>
          </a:r>
        </a:p>
      </dsp:txBody>
      <dsp:txXfrm>
        <a:off x="7400269" y="3829528"/>
        <a:ext cx="2037296" cy="651934"/>
      </dsp:txXfrm>
    </dsp:sp>
    <dsp:sp modelId="{D57D3556-C2F2-45D5-8A46-7F2412E84AF2}">
      <dsp:nvSpPr>
        <dsp:cNvPr id="0" name=""/>
        <dsp:cNvSpPr/>
      </dsp:nvSpPr>
      <dsp:spPr>
        <a:xfrm>
          <a:off x="2979336" y="2199691"/>
          <a:ext cx="1018648" cy="1018648"/>
        </a:xfrm>
        <a:prstGeom prst="arc">
          <a:avLst>
            <a:gd name="adj1" fmla="val 13200000"/>
            <a:gd name="adj2" fmla="val 19200000"/>
          </a:avLst>
        </a:prstGeom>
        <a:noFill/>
        <a:ln w="1905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12B165FB-F15A-4C19-BDC4-909CF16D4144}">
      <dsp:nvSpPr>
        <dsp:cNvPr id="0" name=""/>
        <dsp:cNvSpPr/>
      </dsp:nvSpPr>
      <dsp:spPr>
        <a:xfrm>
          <a:off x="2979336" y="2199691"/>
          <a:ext cx="1018648" cy="1018648"/>
        </a:xfrm>
        <a:prstGeom prst="arc">
          <a:avLst>
            <a:gd name="adj1" fmla="val 2400000"/>
            <a:gd name="adj2" fmla="val 8400000"/>
          </a:avLst>
        </a:prstGeom>
        <a:noFill/>
        <a:ln w="1905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54B7AFBB-A967-4881-9A10-7B16615EAC33}">
      <dsp:nvSpPr>
        <dsp:cNvPr id="0" name=""/>
        <dsp:cNvSpPr/>
      </dsp:nvSpPr>
      <dsp:spPr>
        <a:xfrm>
          <a:off x="2470012" y="2383048"/>
          <a:ext cx="2037296" cy="651934"/>
        </a:xfrm>
        <a:prstGeom prst="rect">
          <a:avLst/>
        </a:prstGeom>
        <a:gradFill rotWithShape="0">
          <a:gsLst>
            <a:gs pos="0">
              <a:schemeClr val="accent1">
                <a:lumMod val="20000"/>
                <a:lumOff val="8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w="19050" cap="flat" cmpd="sng" algn="ctr">
          <a:noFill/>
          <a:prstDash val="solid"/>
          <a:miter lim="800000"/>
        </a:ln>
        <a:effectLst/>
        <a:sp3d/>
      </dsp:spPr>
      <dsp:style>
        <a:lnRef idx="2">
          <a:scrgbClr r="0" g="0" b="0"/>
        </a:lnRef>
        <a:fillRef idx="1">
          <a:scrgbClr r="0" g="0" b="0"/>
        </a:fillRef>
        <a:effectRef idx="0">
          <a:scrgbClr r="0" g="0" b="0"/>
        </a:effectRef>
        <a:fontRef idx="minor"/>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n-US" sz="1400" kern="1200" dirty="0"/>
            <a:t>Anthony Guinta (KO) - FSDC</a:t>
          </a:r>
        </a:p>
      </dsp:txBody>
      <dsp:txXfrm>
        <a:off x="2470012" y="2383048"/>
        <a:ext cx="2037296" cy="651934"/>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15A2210-3B11-4AE6-AB1F-070BA1A49E4B}">
      <dsp:nvSpPr>
        <dsp:cNvPr id="0" name=""/>
        <dsp:cNvSpPr/>
      </dsp:nvSpPr>
      <dsp:spPr>
        <a:xfrm>
          <a:off x="3875747" y="1877692"/>
          <a:ext cx="845477" cy="611188"/>
        </a:xfrm>
        <a:custGeom>
          <a:avLst/>
          <a:gdLst/>
          <a:ahLst/>
          <a:cxnLst/>
          <a:rect l="0" t="0" r="0" b="0"/>
          <a:pathLst>
            <a:path>
              <a:moveTo>
                <a:pt x="845477" y="0"/>
              </a:moveTo>
              <a:lnTo>
                <a:pt x="845477" y="611188"/>
              </a:lnTo>
              <a:lnTo>
                <a:pt x="0" y="611188"/>
              </a:lnTo>
            </a:path>
          </a:pathLst>
        </a:custGeom>
        <a:noFill/>
        <a:ln w="1905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0F38543D-E588-41FB-BD30-6204FFB3DADB}">
      <dsp:nvSpPr>
        <dsp:cNvPr id="0" name=""/>
        <dsp:cNvSpPr/>
      </dsp:nvSpPr>
      <dsp:spPr>
        <a:xfrm>
          <a:off x="4721224" y="1877692"/>
          <a:ext cx="3697692" cy="1874312"/>
        </a:xfrm>
        <a:custGeom>
          <a:avLst/>
          <a:gdLst/>
          <a:ahLst/>
          <a:cxnLst/>
          <a:rect l="0" t="0" r="0" b="0"/>
          <a:pathLst>
            <a:path>
              <a:moveTo>
                <a:pt x="0" y="0"/>
              </a:moveTo>
              <a:lnTo>
                <a:pt x="0" y="1660396"/>
              </a:lnTo>
              <a:lnTo>
                <a:pt x="3697692" y="1660396"/>
              </a:lnTo>
              <a:lnTo>
                <a:pt x="3697692" y="1874312"/>
              </a:lnTo>
            </a:path>
          </a:pathLst>
        </a:custGeom>
        <a:noFill/>
        <a:ln w="1905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EC90157C-5B4D-4933-8619-4DFE65199E33}">
      <dsp:nvSpPr>
        <dsp:cNvPr id="0" name=""/>
        <dsp:cNvSpPr/>
      </dsp:nvSpPr>
      <dsp:spPr>
        <a:xfrm>
          <a:off x="4721224" y="1877692"/>
          <a:ext cx="1232564" cy="1874312"/>
        </a:xfrm>
        <a:custGeom>
          <a:avLst/>
          <a:gdLst/>
          <a:ahLst/>
          <a:cxnLst/>
          <a:rect l="0" t="0" r="0" b="0"/>
          <a:pathLst>
            <a:path>
              <a:moveTo>
                <a:pt x="0" y="0"/>
              </a:moveTo>
              <a:lnTo>
                <a:pt x="0" y="1660396"/>
              </a:lnTo>
              <a:lnTo>
                <a:pt x="1232564" y="1660396"/>
              </a:lnTo>
              <a:lnTo>
                <a:pt x="1232564" y="1874312"/>
              </a:lnTo>
            </a:path>
          </a:pathLst>
        </a:custGeom>
        <a:noFill/>
        <a:ln w="1905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BA3F3ABB-9AA8-4998-AEA2-2712BFA01F40}">
      <dsp:nvSpPr>
        <dsp:cNvPr id="0" name=""/>
        <dsp:cNvSpPr/>
      </dsp:nvSpPr>
      <dsp:spPr>
        <a:xfrm>
          <a:off x="3488660" y="1877692"/>
          <a:ext cx="1232564" cy="1874312"/>
        </a:xfrm>
        <a:custGeom>
          <a:avLst/>
          <a:gdLst/>
          <a:ahLst/>
          <a:cxnLst/>
          <a:rect l="0" t="0" r="0" b="0"/>
          <a:pathLst>
            <a:path>
              <a:moveTo>
                <a:pt x="1232564" y="0"/>
              </a:moveTo>
              <a:lnTo>
                <a:pt x="1232564" y="1660396"/>
              </a:lnTo>
              <a:lnTo>
                <a:pt x="0" y="1660396"/>
              </a:lnTo>
              <a:lnTo>
                <a:pt x="0" y="1874312"/>
              </a:lnTo>
            </a:path>
          </a:pathLst>
        </a:custGeom>
        <a:noFill/>
        <a:ln w="1905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03371687-9911-4349-95A6-381BE9E4E39B}">
      <dsp:nvSpPr>
        <dsp:cNvPr id="0" name=""/>
        <dsp:cNvSpPr/>
      </dsp:nvSpPr>
      <dsp:spPr>
        <a:xfrm>
          <a:off x="1023532" y="1877692"/>
          <a:ext cx="3697692" cy="1874312"/>
        </a:xfrm>
        <a:custGeom>
          <a:avLst/>
          <a:gdLst/>
          <a:ahLst/>
          <a:cxnLst/>
          <a:rect l="0" t="0" r="0" b="0"/>
          <a:pathLst>
            <a:path>
              <a:moveTo>
                <a:pt x="3697692" y="0"/>
              </a:moveTo>
              <a:lnTo>
                <a:pt x="3697692" y="1660396"/>
              </a:lnTo>
              <a:lnTo>
                <a:pt x="0" y="1660396"/>
              </a:lnTo>
              <a:lnTo>
                <a:pt x="0" y="1874312"/>
              </a:lnTo>
            </a:path>
          </a:pathLst>
        </a:custGeom>
        <a:noFill/>
        <a:ln w="1905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A64A8D77-1F92-42B5-A17D-A95D3A9CD074}">
      <dsp:nvSpPr>
        <dsp:cNvPr id="0" name=""/>
        <dsp:cNvSpPr/>
      </dsp:nvSpPr>
      <dsp:spPr>
        <a:xfrm>
          <a:off x="4211900" y="859044"/>
          <a:ext cx="1018648" cy="1018648"/>
        </a:xfrm>
        <a:prstGeom prst="arc">
          <a:avLst>
            <a:gd name="adj1" fmla="val 13200000"/>
            <a:gd name="adj2" fmla="val 19200000"/>
          </a:avLst>
        </a:prstGeom>
        <a:noFill/>
        <a:ln w="1905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831621EF-B368-4F27-8D99-751472C4D5A5}">
      <dsp:nvSpPr>
        <dsp:cNvPr id="0" name=""/>
        <dsp:cNvSpPr/>
      </dsp:nvSpPr>
      <dsp:spPr>
        <a:xfrm>
          <a:off x="4211900" y="859044"/>
          <a:ext cx="1018648" cy="1018648"/>
        </a:xfrm>
        <a:prstGeom prst="arc">
          <a:avLst>
            <a:gd name="adj1" fmla="val 2400000"/>
            <a:gd name="adj2" fmla="val 8400000"/>
          </a:avLst>
        </a:prstGeom>
        <a:noFill/>
        <a:ln w="1905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74E86059-0981-4B28-848C-558B242A219F}">
      <dsp:nvSpPr>
        <dsp:cNvPr id="0" name=""/>
        <dsp:cNvSpPr/>
      </dsp:nvSpPr>
      <dsp:spPr>
        <a:xfrm>
          <a:off x="3702576" y="1042400"/>
          <a:ext cx="2037296" cy="651934"/>
        </a:xfrm>
        <a:prstGeom prst="rect">
          <a:avLst/>
        </a:prstGeom>
        <a:gradFill rotWithShape="0">
          <a:gsLst>
            <a:gs pos="0">
              <a:schemeClr val="accent1"/>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w="19050" cap="flat" cmpd="sng" algn="ctr">
          <a:noFill/>
          <a:prstDash val="solid"/>
          <a:miter lim="800000"/>
        </a:ln>
        <a:effectLst/>
        <a:sp3d/>
      </dsp:spPr>
      <dsp:style>
        <a:lnRef idx="2">
          <a:scrgbClr r="0" g="0" b="0"/>
        </a:lnRef>
        <a:fillRef idx="1">
          <a:scrgbClr r="0" g="0" b="0"/>
        </a:fillRef>
        <a:effectRef idx="0">
          <a:scrgbClr r="0" g="0" b="0"/>
        </a:effectRef>
        <a:fontRef idx="minor"/>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n-US" sz="1200" b="1" kern="1200" dirty="0">
              <a:solidFill>
                <a:schemeClr val="tx1"/>
              </a:solidFill>
            </a:rPr>
            <a:t>Forward Cell - FSDD</a:t>
          </a:r>
        </a:p>
        <a:p>
          <a:pPr marL="0" lvl="0" indent="0" algn="ctr" defTabSz="533400">
            <a:lnSpc>
              <a:spcPct val="90000"/>
            </a:lnSpc>
            <a:spcBef>
              <a:spcPct val="0"/>
            </a:spcBef>
            <a:spcAft>
              <a:spcPct val="35000"/>
            </a:spcAft>
            <a:buNone/>
          </a:pPr>
          <a:r>
            <a:rPr lang="en-US" sz="1200" b="1" kern="1200" dirty="0">
              <a:solidFill>
                <a:schemeClr val="tx1"/>
              </a:solidFill>
            </a:rPr>
            <a:t>John R. Jackson</a:t>
          </a:r>
        </a:p>
        <a:p>
          <a:pPr marL="0" lvl="0" indent="0" algn="ctr" defTabSz="533400">
            <a:lnSpc>
              <a:spcPct val="90000"/>
            </a:lnSpc>
            <a:spcBef>
              <a:spcPct val="0"/>
            </a:spcBef>
            <a:spcAft>
              <a:spcPct val="35000"/>
            </a:spcAft>
            <a:buNone/>
          </a:pPr>
          <a:r>
            <a:rPr lang="en-US" sz="1200" b="1" kern="1200" dirty="0">
              <a:solidFill>
                <a:schemeClr val="tx1"/>
              </a:solidFill>
            </a:rPr>
            <a:t>Branch Chief</a:t>
          </a:r>
        </a:p>
      </dsp:txBody>
      <dsp:txXfrm>
        <a:off x="3702576" y="1042400"/>
        <a:ext cx="2037296" cy="651934"/>
      </dsp:txXfrm>
    </dsp:sp>
    <dsp:sp modelId="{F9E35ECF-9A16-4CC0-951E-9C473AD3F957}">
      <dsp:nvSpPr>
        <dsp:cNvPr id="0" name=""/>
        <dsp:cNvSpPr/>
      </dsp:nvSpPr>
      <dsp:spPr>
        <a:xfrm>
          <a:off x="514208" y="3752004"/>
          <a:ext cx="1018648" cy="1018648"/>
        </a:xfrm>
        <a:prstGeom prst="arc">
          <a:avLst>
            <a:gd name="adj1" fmla="val 13200000"/>
            <a:gd name="adj2" fmla="val 19200000"/>
          </a:avLst>
        </a:prstGeom>
        <a:noFill/>
        <a:ln w="1905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A3A44C56-E7EC-4B06-8AE7-6C4D01627EF1}">
      <dsp:nvSpPr>
        <dsp:cNvPr id="0" name=""/>
        <dsp:cNvSpPr/>
      </dsp:nvSpPr>
      <dsp:spPr>
        <a:xfrm>
          <a:off x="514208" y="3752004"/>
          <a:ext cx="1018648" cy="1018648"/>
        </a:xfrm>
        <a:prstGeom prst="arc">
          <a:avLst>
            <a:gd name="adj1" fmla="val 2400000"/>
            <a:gd name="adj2" fmla="val 8400000"/>
          </a:avLst>
        </a:prstGeom>
        <a:noFill/>
        <a:ln w="1905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8339AA16-60F7-4383-9643-D253C9940C86}">
      <dsp:nvSpPr>
        <dsp:cNvPr id="0" name=""/>
        <dsp:cNvSpPr/>
      </dsp:nvSpPr>
      <dsp:spPr>
        <a:xfrm>
          <a:off x="4884" y="3935361"/>
          <a:ext cx="2037296" cy="651934"/>
        </a:xfrm>
        <a:prstGeom prst="rect">
          <a:avLst/>
        </a:prstGeom>
        <a:gradFill rotWithShape="0">
          <a:gsLst>
            <a:gs pos="0">
              <a:schemeClr val="accent1"/>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w="19050" cap="flat" cmpd="sng" algn="ctr">
          <a:noFill/>
          <a:prstDash val="solid"/>
          <a:miter lim="800000"/>
        </a:ln>
        <a:effectLst/>
        <a:sp3d/>
      </dsp:spPr>
      <dsp:style>
        <a:lnRef idx="2">
          <a:scrgbClr r="0" g="0" b="0"/>
        </a:lnRef>
        <a:fillRef idx="1">
          <a:scrgbClr r="0" g="0" b="0"/>
        </a:fillRef>
        <a:effectRef idx="0">
          <a:scrgbClr r="0" g="0" b="0"/>
        </a:effectRef>
        <a:fontRef idx="minor"/>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n-US" sz="1200" b="1" kern="1200" dirty="0">
              <a:solidFill>
                <a:schemeClr val="tx1"/>
              </a:solidFill>
            </a:rPr>
            <a:t>CW3 Nomar Diazlebron</a:t>
          </a:r>
        </a:p>
        <a:p>
          <a:pPr marL="0" lvl="0" indent="0" algn="ctr" defTabSz="533400">
            <a:lnSpc>
              <a:spcPct val="90000"/>
            </a:lnSpc>
            <a:spcBef>
              <a:spcPct val="0"/>
            </a:spcBef>
            <a:spcAft>
              <a:spcPct val="35000"/>
            </a:spcAft>
            <a:buNone/>
          </a:pPr>
          <a:r>
            <a:rPr lang="en-US" sz="1200" kern="1200" dirty="0">
              <a:solidFill>
                <a:schemeClr val="tx1"/>
              </a:solidFill>
            </a:rPr>
            <a:t>Biomedical Equip Liaison</a:t>
          </a:r>
        </a:p>
      </dsp:txBody>
      <dsp:txXfrm>
        <a:off x="4884" y="3935361"/>
        <a:ext cx="2037296" cy="651934"/>
      </dsp:txXfrm>
    </dsp:sp>
    <dsp:sp modelId="{0153BCB7-75AA-4505-A40B-2CCF754B74C4}">
      <dsp:nvSpPr>
        <dsp:cNvPr id="0" name=""/>
        <dsp:cNvSpPr/>
      </dsp:nvSpPr>
      <dsp:spPr>
        <a:xfrm>
          <a:off x="2979336" y="3752004"/>
          <a:ext cx="1018648" cy="1018648"/>
        </a:xfrm>
        <a:prstGeom prst="arc">
          <a:avLst>
            <a:gd name="adj1" fmla="val 13200000"/>
            <a:gd name="adj2" fmla="val 19200000"/>
          </a:avLst>
        </a:prstGeom>
        <a:noFill/>
        <a:ln w="1905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F69A9EBB-35A9-40BD-8AA3-6D61139949C6}">
      <dsp:nvSpPr>
        <dsp:cNvPr id="0" name=""/>
        <dsp:cNvSpPr/>
      </dsp:nvSpPr>
      <dsp:spPr>
        <a:xfrm>
          <a:off x="2979336" y="3752004"/>
          <a:ext cx="1018648" cy="1018648"/>
        </a:xfrm>
        <a:prstGeom prst="arc">
          <a:avLst>
            <a:gd name="adj1" fmla="val 2400000"/>
            <a:gd name="adj2" fmla="val 8400000"/>
          </a:avLst>
        </a:prstGeom>
        <a:noFill/>
        <a:ln w="1905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C0938761-0178-4190-A75B-36D2BD832246}">
      <dsp:nvSpPr>
        <dsp:cNvPr id="0" name=""/>
        <dsp:cNvSpPr/>
      </dsp:nvSpPr>
      <dsp:spPr>
        <a:xfrm>
          <a:off x="2470012" y="3935361"/>
          <a:ext cx="2037296" cy="651934"/>
        </a:xfrm>
        <a:prstGeom prst="rect">
          <a:avLst/>
        </a:prstGeom>
        <a:gradFill rotWithShape="0">
          <a:gsLst>
            <a:gs pos="0">
              <a:schemeClr val="accent1"/>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w="19050" cap="flat" cmpd="sng" algn="ctr">
          <a:noFill/>
          <a:prstDash val="solid"/>
          <a:miter lim="800000"/>
        </a:ln>
        <a:effectLst/>
        <a:sp3d/>
      </dsp:spPr>
      <dsp:style>
        <a:lnRef idx="2">
          <a:scrgbClr r="0" g="0" b="0"/>
        </a:lnRef>
        <a:fillRef idx="1">
          <a:scrgbClr r="0" g="0" b="0"/>
        </a:fillRef>
        <a:effectRef idx="0">
          <a:scrgbClr r="0" g="0" b="0"/>
        </a:effectRef>
        <a:fontRef idx="minor"/>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n-US" sz="1200" b="1" kern="1200" dirty="0">
              <a:solidFill>
                <a:schemeClr val="tx1"/>
              </a:solidFill>
            </a:rPr>
            <a:t>CW3 Sarah Reeb</a:t>
          </a:r>
        </a:p>
        <a:p>
          <a:pPr marL="0" lvl="0" indent="0" algn="ctr" defTabSz="533400">
            <a:lnSpc>
              <a:spcPct val="90000"/>
            </a:lnSpc>
            <a:spcBef>
              <a:spcPct val="0"/>
            </a:spcBef>
            <a:spcAft>
              <a:spcPct val="35000"/>
            </a:spcAft>
            <a:buNone/>
          </a:pPr>
          <a:r>
            <a:rPr lang="en-US" sz="1200" kern="1200" dirty="0">
              <a:solidFill>
                <a:schemeClr val="tx1"/>
              </a:solidFill>
            </a:rPr>
            <a:t>Biomedical Equip Liaison</a:t>
          </a:r>
        </a:p>
      </dsp:txBody>
      <dsp:txXfrm>
        <a:off x="2470012" y="3935361"/>
        <a:ext cx="2037296" cy="651934"/>
      </dsp:txXfrm>
    </dsp:sp>
    <dsp:sp modelId="{719D1978-BA27-41BF-8A58-1C82F8937F75}">
      <dsp:nvSpPr>
        <dsp:cNvPr id="0" name=""/>
        <dsp:cNvSpPr/>
      </dsp:nvSpPr>
      <dsp:spPr>
        <a:xfrm>
          <a:off x="5444465" y="3752004"/>
          <a:ext cx="1018648" cy="1018648"/>
        </a:xfrm>
        <a:prstGeom prst="arc">
          <a:avLst>
            <a:gd name="adj1" fmla="val 13200000"/>
            <a:gd name="adj2" fmla="val 19200000"/>
          </a:avLst>
        </a:prstGeom>
        <a:noFill/>
        <a:ln w="1905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F591866C-B13F-4084-8956-49A6ED02EE62}">
      <dsp:nvSpPr>
        <dsp:cNvPr id="0" name=""/>
        <dsp:cNvSpPr/>
      </dsp:nvSpPr>
      <dsp:spPr>
        <a:xfrm>
          <a:off x="5444465" y="3752004"/>
          <a:ext cx="1018648" cy="1018648"/>
        </a:xfrm>
        <a:prstGeom prst="arc">
          <a:avLst>
            <a:gd name="adj1" fmla="val 2400000"/>
            <a:gd name="adj2" fmla="val 8400000"/>
          </a:avLst>
        </a:prstGeom>
        <a:noFill/>
        <a:ln w="1905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AA17C922-6461-48B1-B8AF-3FFA65CEFEC2}">
      <dsp:nvSpPr>
        <dsp:cNvPr id="0" name=""/>
        <dsp:cNvSpPr/>
      </dsp:nvSpPr>
      <dsp:spPr>
        <a:xfrm>
          <a:off x="4935141" y="3935361"/>
          <a:ext cx="2037296" cy="651934"/>
        </a:xfrm>
        <a:prstGeom prst="rect">
          <a:avLst/>
        </a:prstGeom>
        <a:gradFill rotWithShape="0">
          <a:gsLst>
            <a:gs pos="0">
              <a:schemeClr val="accent1"/>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w="19050" cap="flat" cmpd="sng" algn="ctr">
          <a:noFill/>
          <a:prstDash val="solid"/>
          <a:miter lim="800000"/>
        </a:ln>
        <a:effectLst/>
        <a:sp3d/>
      </dsp:spPr>
      <dsp:style>
        <a:lnRef idx="2">
          <a:scrgbClr r="0" g="0" b="0"/>
        </a:lnRef>
        <a:fillRef idx="1">
          <a:scrgbClr r="0" g="0" b="0"/>
        </a:fillRef>
        <a:effectRef idx="0">
          <a:scrgbClr r="0" g="0" b="0"/>
        </a:effectRef>
        <a:fontRef idx="minor"/>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n-US" sz="1200" b="1" kern="1200" dirty="0">
              <a:solidFill>
                <a:schemeClr val="tx1"/>
              </a:solidFill>
            </a:rPr>
            <a:t>Lucas Denault</a:t>
          </a:r>
        </a:p>
        <a:p>
          <a:pPr marL="0" lvl="0" indent="0" algn="ctr" defTabSz="533400">
            <a:lnSpc>
              <a:spcPct val="90000"/>
            </a:lnSpc>
            <a:spcBef>
              <a:spcPct val="0"/>
            </a:spcBef>
            <a:spcAft>
              <a:spcPct val="35000"/>
            </a:spcAft>
            <a:buNone/>
          </a:pPr>
          <a:r>
            <a:rPr lang="en-US" sz="1200" kern="1200" dirty="0">
              <a:solidFill>
                <a:schemeClr val="tx1"/>
              </a:solidFill>
            </a:rPr>
            <a:t>Acquisition Specialist</a:t>
          </a:r>
        </a:p>
      </dsp:txBody>
      <dsp:txXfrm>
        <a:off x="4935141" y="3935361"/>
        <a:ext cx="2037296" cy="651934"/>
      </dsp:txXfrm>
    </dsp:sp>
    <dsp:sp modelId="{FBB64B65-7775-4DBD-A5ED-A2EBD65B0F88}">
      <dsp:nvSpPr>
        <dsp:cNvPr id="0" name=""/>
        <dsp:cNvSpPr/>
      </dsp:nvSpPr>
      <dsp:spPr>
        <a:xfrm>
          <a:off x="7909593" y="3752004"/>
          <a:ext cx="1018648" cy="1018648"/>
        </a:xfrm>
        <a:prstGeom prst="arc">
          <a:avLst>
            <a:gd name="adj1" fmla="val 13200000"/>
            <a:gd name="adj2" fmla="val 19200000"/>
          </a:avLst>
        </a:prstGeom>
        <a:noFill/>
        <a:ln w="1905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0C17831D-D3F3-46FB-845D-A7A0D7084AC9}">
      <dsp:nvSpPr>
        <dsp:cNvPr id="0" name=""/>
        <dsp:cNvSpPr/>
      </dsp:nvSpPr>
      <dsp:spPr>
        <a:xfrm>
          <a:off x="7909593" y="3752004"/>
          <a:ext cx="1018648" cy="1018648"/>
        </a:xfrm>
        <a:prstGeom prst="arc">
          <a:avLst>
            <a:gd name="adj1" fmla="val 2400000"/>
            <a:gd name="adj2" fmla="val 8400000"/>
          </a:avLst>
        </a:prstGeom>
        <a:noFill/>
        <a:ln w="1905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A5D9FF4A-41C0-4DF6-BAED-B35D008B6D2D}">
      <dsp:nvSpPr>
        <dsp:cNvPr id="0" name=""/>
        <dsp:cNvSpPr/>
      </dsp:nvSpPr>
      <dsp:spPr>
        <a:xfrm>
          <a:off x="7400269" y="3935361"/>
          <a:ext cx="2037296" cy="651934"/>
        </a:xfrm>
        <a:prstGeom prst="rect">
          <a:avLst/>
        </a:prstGeom>
        <a:gradFill rotWithShape="0">
          <a:gsLst>
            <a:gs pos="0">
              <a:schemeClr val="accent1"/>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w="19050" cap="flat" cmpd="sng" algn="ctr">
          <a:noFill/>
          <a:prstDash val="solid"/>
          <a:miter lim="800000"/>
        </a:ln>
        <a:effectLst/>
        <a:sp3d/>
      </dsp:spPr>
      <dsp:style>
        <a:lnRef idx="2">
          <a:scrgbClr r="0" g="0" b="0"/>
        </a:lnRef>
        <a:fillRef idx="1">
          <a:scrgbClr r="0" g="0" b="0"/>
        </a:fillRef>
        <a:effectRef idx="0">
          <a:scrgbClr r="0" g="0" b="0"/>
        </a:effectRef>
        <a:fontRef idx="minor"/>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n-US" sz="1200" b="1" kern="1200" dirty="0">
              <a:solidFill>
                <a:schemeClr val="tx1"/>
              </a:solidFill>
            </a:rPr>
            <a:t>Vincent Key</a:t>
          </a:r>
        </a:p>
        <a:p>
          <a:pPr marL="0" lvl="0" indent="0" algn="ctr" defTabSz="533400">
            <a:lnSpc>
              <a:spcPct val="90000"/>
            </a:lnSpc>
            <a:spcBef>
              <a:spcPct val="0"/>
            </a:spcBef>
            <a:spcAft>
              <a:spcPct val="35000"/>
            </a:spcAft>
            <a:buNone/>
          </a:pPr>
          <a:r>
            <a:rPr lang="en-US" sz="1200" b="0" kern="1200" dirty="0">
              <a:solidFill>
                <a:schemeClr val="tx1"/>
              </a:solidFill>
            </a:rPr>
            <a:t>Acquisition Specialist</a:t>
          </a:r>
        </a:p>
      </dsp:txBody>
      <dsp:txXfrm>
        <a:off x="7400269" y="3935361"/>
        <a:ext cx="2037296" cy="651934"/>
      </dsp:txXfrm>
    </dsp:sp>
    <dsp:sp modelId="{B30382DD-8298-4512-889C-CBC102A2FD0E}">
      <dsp:nvSpPr>
        <dsp:cNvPr id="0" name=""/>
        <dsp:cNvSpPr/>
      </dsp:nvSpPr>
      <dsp:spPr>
        <a:xfrm>
          <a:off x="2979336" y="2305524"/>
          <a:ext cx="1018648" cy="1018648"/>
        </a:xfrm>
        <a:prstGeom prst="arc">
          <a:avLst>
            <a:gd name="adj1" fmla="val 13200000"/>
            <a:gd name="adj2" fmla="val 19200000"/>
          </a:avLst>
        </a:prstGeom>
        <a:noFill/>
        <a:ln w="1905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BAFC656D-82BD-437B-B5A0-C810FA1B642D}">
      <dsp:nvSpPr>
        <dsp:cNvPr id="0" name=""/>
        <dsp:cNvSpPr/>
      </dsp:nvSpPr>
      <dsp:spPr>
        <a:xfrm>
          <a:off x="2979336" y="2305524"/>
          <a:ext cx="1018648" cy="1018648"/>
        </a:xfrm>
        <a:prstGeom prst="arc">
          <a:avLst>
            <a:gd name="adj1" fmla="val 2400000"/>
            <a:gd name="adj2" fmla="val 8400000"/>
          </a:avLst>
        </a:prstGeom>
        <a:noFill/>
        <a:ln w="1905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AD8E7017-E229-4EF0-8E73-1485B75CF041}">
      <dsp:nvSpPr>
        <dsp:cNvPr id="0" name=""/>
        <dsp:cNvSpPr/>
      </dsp:nvSpPr>
      <dsp:spPr>
        <a:xfrm>
          <a:off x="2470012" y="2488881"/>
          <a:ext cx="2037296" cy="651934"/>
        </a:xfrm>
        <a:prstGeom prst="rect">
          <a:avLst/>
        </a:prstGeom>
        <a:gradFill rotWithShape="0">
          <a:gsLst>
            <a:gs pos="0">
              <a:schemeClr val="accent1"/>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w="19050" cap="flat" cmpd="sng" algn="ctr">
          <a:noFill/>
          <a:prstDash val="solid"/>
          <a:miter lim="800000"/>
        </a:ln>
        <a:effectLst/>
        <a:sp3d/>
      </dsp:spPr>
      <dsp:style>
        <a:lnRef idx="2">
          <a:scrgbClr r="0" g="0" b="0"/>
        </a:lnRef>
        <a:fillRef idx="1">
          <a:scrgbClr r="0" g="0" b="0"/>
        </a:fillRef>
        <a:effectRef idx="0">
          <a:scrgbClr r="0" g="0" b="0"/>
        </a:effectRef>
        <a:fontRef idx="minor"/>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n-US" sz="1200" b="1" kern="1200" dirty="0">
              <a:solidFill>
                <a:schemeClr val="tx1"/>
              </a:solidFill>
            </a:rPr>
            <a:t>Christina Heller</a:t>
          </a:r>
        </a:p>
        <a:p>
          <a:pPr marL="0" lvl="0" indent="0" algn="ctr" defTabSz="533400">
            <a:lnSpc>
              <a:spcPct val="90000"/>
            </a:lnSpc>
            <a:spcBef>
              <a:spcPct val="0"/>
            </a:spcBef>
            <a:spcAft>
              <a:spcPct val="35000"/>
            </a:spcAft>
            <a:buNone/>
          </a:pPr>
          <a:r>
            <a:rPr lang="en-US" sz="1200" kern="1200" dirty="0">
              <a:solidFill>
                <a:schemeClr val="tx1"/>
              </a:solidFill>
            </a:rPr>
            <a:t>Team Lead</a:t>
          </a:r>
        </a:p>
      </dsp:txBody>
      <dsp:txXfrm>
        <a:off x="2470012" y="2488881"/>
        <a:ext cx="2037296" cy="651934"/>
      </dsp:txXfrm>
    </dsp:sp>
    <dsp:sp modelId="{C9D7EAAC-48C4-42B3-AF81-88646FA0DD42}">
      <dsp:nvSpPr>
        <dsp:cNvPr id="0" name=""/>
        <dsp:cNvSpPr/>
      </dsp:nvSpPr>
      <dsp:spPr>
        <a:xfrm>
          <a:off x="6677029" y="859044"/>
          <a:ext cx="1018648" cy="1018648"/>
        </a:xfrm>
        <a:prstGeom prst="arc">
          <a:avLst>
            <a:gd name="adj1" fmla="val 13200000"/>
            <a:gd name="adj2" fmla="val 19200000"/>
          </a:avLst>
        </a:prstGeom>
        <a:noFill/>
        <a:ln w="1905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33FB42AD-6DD9-4F71-9EBE-5CB46A2B1E62}">
      <dsp:nvSpPr>
        <dsp:cNvPr id="0" name=""/>
        <dsp:cNvSpPr/>
      </dsp:nvSpPr>
      <dsp:spPr>
        <a:xfrm>
          <a:off x="6677029" y="859044"/>
          <a:ext cx="1018648" cy="1018648"/>
        </a:xfrm>
        <a:prstGeom prst="arc">
          <a:avLst>
            <a:gd name="adj1" fmla="val 2400000"/>
            <a:gd name="adj2" fmla="val 8400000"/>
          </a:avLst>
        </a:prstGeom>
        <a:noFill/>
        <a:ln w="1905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8EBFB921-31AC-4D03-8C7F-68FD0A198EAA}">
      <dsp:nvSpPr>
        <dsp:cNvPr id="0" name=""/>
        <dsp:cNvSpPr/>
      </dsp:nvSpPr>
      <dsp:spPr>
        <a:xfrm>
          <a:off x="6167705" y="1042400"/>
          <a:ext cx="2037296" cy="651934"/>
        </a:xfrm>
        <a:prstGeom prst="rect">
          <a:avLst/>
        </a:prstGeom>
        <a:gradFill rotWithShape="0">
          <a:gsLst>
            <a:gs pos="0">
              <a:schemeClr val="accent1"/>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w="19050" cap="flat" cmpd="sng" algn="ctr">
          <a:noFill/>
          <a:prstDash val="solid"/>
          <a:miter lim="800000"/>
        </a:ln>
        <a:effectLst/>
        <a:sp3d/>
      </dsp:spPr>
      <dsp:style>
        <a:lnRef idx="2">
          <a:scrgbClr r="0" g="0" b="0"/>
        </a:lnRef>
        <a:fillRef idx="1">
          <a:scrgbClr r="0" g="0" b="0"/>
        </a:fillRef>
        <a:effectRef idx="0">
          <a:scrgbClr r="0" g="0" b="0"/>
        </a:effectRef>
        <a:fontRef idx="minor"/>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n-US" sz="1200" b="1" kern="1200" dirty="0">
              <a:solidFill>
                <a:schemeClr val="tx1"/>
              </a:solidFill>
            </a:rPr>
            <a:t>QSCA Branch</a:t>
          </a:r>
        </a:p>
        <a:p>
          <a:pPr marL="0" lvl="0" indent="0" algn="ctr" defTabSz="533400">
            <a:lnSpc>
              <a:spcPct val="90000"/>
            </a:lnSpc>
            <a:spcBef>
              <a:spcPct val="0"/>
            </a:spcBef>
            <a:spcAft>
              <a:spcPct val="35000"/>
            </a:spcAft>
            <a:buNone/>
          </a:pPr>
          <a:r>
            <a:rPr lang="en-US" sz="1200" b="1" kern="1200" dirty="0">
              <a:solidFill>
                <a:schemeClr val="tx1"/>
              </a:solidFill>
            </a:rPr>
            <a:t>Embedded TVLS</a:t>
          </a:r>
        </a:p>
      </dsp:txBody>
      <dsp:txXfrm>
        <a:off x="6167705" y="1042400"/>
        <a:ext cx="2037296" cy="651934"/>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678E979-230D-4A71-8334-849D2EE746BB}">
      <dsp:nvSpPr>
        <dsp:cNvPr id="0" name=""/>
        <dsp:cNvSpPr/>
      </dsp:nvSpPr>
      <dsp:spPr>
        <a:xfrm>
          <a:off x="5268" y="0"/>
          <a:ext cx="3926651" cy="1759958"/>
        </a:xfrm>
        <a:prstGeom prst="rect">
          <a:avLst/>
        </a:prstGeom>
        <a:gradFill rotWithShape="0">
          <a:gsLst>
            <a:gs pos="0">
              <a:schemeClr val="accent1"/>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w="19050" cap="flat" cmpd="sng" algn="ctr">
          <a:solidFill>
            <a:schemeClr val="tx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1244600">
            <a:lnSpc>
              <a:spcPct val="90000"/>
            </a:lnSpc>
            <a:spcBef>
              <a:spcPct val="0"/>
            </a:spcBef>
            <a:spcAft>
              <a:spcPct val="35000"/>
            </a:spcAft>
            <a:buNone/>
          </a:pPr>
          <a:r>
            <a:rPr lang="en-US" sz="2800" b="1" kern="1200" dirty="0">
              <a:solidFill>
                <a:schemeClr val="tx1"/>
              </a:solidFill>
              <a:latin typeface="Arial" panose="020B0604020202020204" pitchFamily="34" charset="0"/>
              <a:cs typeface="Arial" panose="020B0604020202020204" pitchFamily="34" charset="0"/>
            </a:rPr>
            <a:t>Ft. Detrick Contracting FSDD</a:t>
          </a:r>
        </a:p>
      </dsp:txBody>
      <dsp:txXfrm>
        <a:off x="5268" y="0"/>
        <a:ext cx="3926651" cy="1759958"/>
      </dsp:txXfrm>
    </dsp:sp>
  </dsp:spTree>
</dsp:drawing>
</file>

<file path=ppt/diagrams/layout1.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9/layout/CircleArrowProcess">
  <dgm:title val=""/>
  <dgm:desc val=""/>
  <dgm:catLst>
    <dgm:cat type="process" pri="16500"/>
    <dgm:cat type="cycle" pri="16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val="7"/>
      <dgm:chPref val="7"/>
      <dgm:dir/>
      <dgm:animLvl val="lvl"/>
    </dgm:varLst>
    <dgm:shape xmlns:r="http://schemas.openxmlformats.org/officeDocument/2006/relationships" r:blip="">
      <dgm:adjLst/>
    </dgm:shape>
    <dgm:choose name="Name1">
      <dgm:if name="Name2" func="var" arg="dir" op="equ" val="norm">
        <dgm:choose name="Name3">
          <dgm:if name="Name4" axis="ch" ptType="node" func="cnt" op="equ" val="1">
            <dgm:alg type="composite">
              <dgm:param type="ar" val="1.5999"/>
            </dgm:alg>
            <dgm:constrLst>
              <dgm:constr type="primFontSz" for="des" forName="Child1" val="65"/>
              <dgm:constr type="primFontSz" for="des" forName="Parent1" val="65"/>
              <dgm:constr type="primFontSz" for="des" forName="Child1" refType="primFontSz" refFor="des" refForName="Parent1" op="lte"/>
              <dgm:constr type="l" for="ch" forName="Child1" refType="w" fact="0.625"/>
              <dgm:constr type="t" for="ch" forName="Child1" refType="h" fact="0.2981"/>
              <dgm:constr type="w" for="ch" forName="Child1" refType="w" fact="0.375"/>
              <dgm:constr type="h" for="ch" forName="Child1" refType="h" fact="0.4001"/>
              <dgm:constr type="l" for="ch" forName="Accent1" refType="w" fact="0"/>
              <dgm:constr type="t" for="ch" forName="Accent1" refType="h" fact="0"/>
              <dgm:constr type="w" for="ch" forName="Accent1" refType="w" fact="0.6249"/>
              <dgm:constr type="h" for="ch" forName="Accent1" refType="h"/>
              <dgm:constr type="l" for="ch" forName="Parent1" refType="w" fact="0.138"/>
              <dgm:constr type="t" for="ch" forName="Parent1" refType="h" fact="0.362"/>
              <dgm:constr type="w" for="ch" forName="Parent1" refType="w" fact="0.3487"/>
              <dgm:constr type="h" for="ch" forName="Parent1" refType="h" fact="0.2789"/>
            </dgm:constrLst>
          </dgm:if>
          <dgm:if name="Name5" axis="ch" ptType="node" func="cnt" op="equ" val="2">
            <dgm:alg type="composite">
              <dgm:param type="ar" val="1.2026"/>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Accent1" refType="w" fact="0.1144"/>
              <dgm:constr type="t" for="ch" forName="Accent1" refType="h" fact="0"/>
              <dgm:constr type="w" for="ch" forName="Accent1" refType="w" fact="0.5542"/>
              <dgm:constr type="h" for="ch" forName="Accent1" refType="h" fact="0.6665"/>
              <dgm:constr type="l" for="ch" forName="Parent1" refType="w" fact="0.2368"/>
              <dgm:constr type="t" for="ch" forName="Parent1" refType="h" fact="0.2413"/>
              <dgm:constr type="w" for="ch" forName="Parent1" refType="w" fact="0.3092"/>
              <dgm:constr type="h" for="ch" forName="Parent1" refType="h" fact="0.1859"/>
              <dgm:constr type="l" for="ch" forName="Parent2" refType="w" fact="0.0822"/>
              <dgm:constr type="t" for="ch" forName="Parent2" refType="h" fact="0.625"/>
              <dgm:constr type="w" for="ch" forName="Parent2" refType="w" fact="0.3092"/>
              <dgm:constr type="h" for="ch" forName="Parent2" refType="h" fact="0.1859"/>
              <dgm:constr type="l" for="ch" forName="Child1" refType="w" fact="0.6678"/>
              <dgm:constr type="t" for="ch" forName="Child1" refType="h" fact="0.1978"/>
              <dgm:constr type="w" for="ch" forName="Child1" refType="w" fact="0.3322"/>
              <dgm:constr type="h" for="ch" forName="Child1" refType="h" fact="0.265"/>
              <dgm:constr type="l" for="ch" forName="Child2" refType="w" fact="0.5164"/>
              <dgm:constr type="t" for="ch" forName="Child2" refType="h" fact="0.5855"/>
              <dgm:constr type="w" for="ch" forName="Child2" refType="w" fact="0.3322"/>
              <dgm:constr type="h" for="ch" forName="Child2" refType="h" fact="0.265"/>
              <dgm:constr type="l" for="ch" forName="Accent2" refType="w" fact="0"/>
              <dgm:constr type="t" for="ch" forName="Accent2" refType="h" fact="0.4272"/>
              <dgm:constr type="w" for="ch" forName="Accent2" refType="w" fact="0.4761"/>
              <dgm:constr type="h" for="ch" forName="Accent2" refType="h" fact="0.5728"/>
            </dgm:constrLst>
          </dgm:if>
          <dgm:if name="Name6" axis="ch" ptType="node" func="cnt" op="equ" val="3">
            <dgm:alg type="composite">
              <dgm:param type="ar" val="0.9039"/>
            </dgm:alg>
            <dgm:shape xmlns:r="http://schemas.openxmlformats.org/officeDocument/2006/relationships" r:blip="">
              <dgm:adjLst/>
            </dgm:shape>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Accent1" refType="w" fact="0.1479"/>
              <dgm:constr type="t" for="ch" forName="Accent1" refType="h" fact="0"/>
              <dgm:constr type="w" for="ch" forName="Accent1" refType="w" fact="0.5325"/>
              <dgm:constr type="h" for="ch" forName="Accent1" refType="h" fact="0.4814"/>
              <dgm:constr type="l" for="ch" forName="Accent2" refType="w" fact="0"/>
              <dgm:constr type="t" for="ch" forName="Accent2" refType="h" fact="0.2766"/>
              <dgm:constr type="w" for="ch" forName="Accent2" refType="w" fact="0.5325"/>
              <dgm:constr type="h" for="ch" forName="Accent2" refType="h" fact="0.4814"/>
              <dgm:constr type="l" for="ch" forName="Parent1" refType="w" fact="0.2656"/>
              <dgm:constr type="t" for="ch" forName="Parent1" refType="h" fact="0.1738"/>
              <dgm:constr type="w" for="ch" forName="Parent1" refType="w" fact="0.2959"/>
              <dgm:constr type="h" for="ch" forName="Parent1" refType="h" fact="0.1337"/>
              <dgm:constr type="l" for="ch" forName="Accent3" refType="w" fact="0.1858"/>
              <dgm:constr type="t" for="ch" forName="Accent3" refType="h" fact="0.5863"/>
              <dgm:constr type="w" for="ch" forName="Accent3" refType="w" fact="0.4575"/>
              <dgm:constr type="h" for="ch" forName="Accent3" refType="h" fact="0.4137"/>
              <dgm:constr type="l" for="ch" forName="Parent2" refType="w" fact="0.1183"/>
              <dgm:constr type="t" for="ch" forName="Parent2" refType="h" fact="0.452"/>
              <dgm:constr type="w" for="ch" forName="Parent2" refType="w" fact="0.2959"/>
              <dgm:constr type="h" for="ch" forName="Parent2" refType="h" fact="0.1337"/>
              <dgm:constr type="l" for="ch" forName="Parent3" refType="w" fact="0.2663"/>
              <dgm:constr type="t" for="ch" forName="Parent3" refType="h" fact="0.7306"/>
              <dgm:constr type="w" for="ch" forName="Parent3" refType="w" fact="0.2959"/>
              <dgm:constr type="h" for="ch" forName="Parent3" refType="h" fact="0.1337"/>
              <dgm:constr type="l" for="ch" forName="Child2" refType="w" fact="0.5325"/>
              <dgm:constr type="t" for="ch" forName="Child2" refType="h" fact="0.4217"/>
              <dgm:constr type="w" for="ch" forName="Child2" refType="w" fact="0.3195"/>
              <dgm:constr type="h" for="ch" forName="Child2" refType="h" fact="0.1926"/>
              <dgm:constr type="l" for="ch" forName="Child1" refType="w" fact="0.6805"/>
              <dgm:constr type="t" for="ch" forName="Child1" refType="h" fact="0.1435"/>
              <dgm:constr type="w" for="ch" forName="Child1" refType="w" fact="0.3195"/>
              <dgm:constr type="h" for="ch" forName="Child1" refType="h" fact="0.1926"/>
              <dgm:constr type="l" for="ch" forName="Child3" refType="w" fact="0.6805"/>
              <dgm:constr type="t" for="ch" forName="Child3" refType="h" fact="0.6998"/>
              <dgm:constr type="w" for="ch" forName="Child3" refType="w" fact="0.3195"/>
              <dgm:constr type="h" for="ch" forName="Child3" refType="h" fact="0.1926"/>
            </dgm:constrLst>
          </dgm:if>
          <dgm:if name="Name7" axis="ch" ptType="node" func="cnt" op="equ" val="4">
            <dgm:alg type="composite">
              <dgm:param type="ar" val="0.707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1" refType="w" fact="0.1481"/>
              <dgm:constr type="t" for="ch" forName="Accent1" refType="h" fact="0"/>
              <dgm:constr type="w" for="ch" forName="Accent1" refType="w" fact="0.5331"/>
              <dgm:constr type="h" for="ch" forName="Accent1" refType="h" fact="0.3771"/>
              <dgm:constr type="l" for="ch" forName="Accent2" refType="w" fact="0"/>
              <dgm:constr type="t" for="ch" forName="Accent2" refType="h" fact="0.2167"/>
              <dgm:constr type="w" for="ch" forName="Accent2" refType="w" fact="0.5331"/>
              <dgm:constr type="h" for="ch" forName="Accent2" refType="h" fact="0.3771"/>
              <dgm:constr type="l" for="ch" forName="Accent3" refType="w" fact="0.1481"/>
              <dgm:constr type="t" for="ch" forName="Accent3" refType="h" fact="0.4342"/>
              <dgm:constr type="w" for="ch" forName="Accent3" refType="w" fact="0.5331"/>
              <dgm:constr type="h" for="ch" forName="Accent3" refType="h" fact="0.3771"/>
              <dgm:constr type="l" for="ch" forName="Parent1" refType="w" fact="0.2658"/>
              <dgm:constr type="t" for="ch" forName="Parent1" refType="h" fact="0.1365"/>
              <dgm:constr type="w" for="ch" forName="Parent1" refType="w" fact="0.2975"/>
              <dgm:constr type="h" for="ch" forName="Parent1" refType="h" fact="0.1052"/>
              <dgm:constr type="l" for="ch" forName="Parent2" refType="w" fact="0.1171"/>
              <dgm:constr type="t" for="ch" forName="Parent2" refType="h" fact="0.3536"/>
              <dgm:constr type="w" for="ch" forName="Parent2" refType="w" fact="0.2975"/>
              <dgm:constr type="h" for="ch" forName="Parent2" refType="h" fact="0.1052"/>
              <dgm:constr type="l" for="ch" forName="Parent3" refType="w" fact="0.2658"/>
              <dgm:constr type="t" for="ch" forName="Parent3" refType="h" fact="0.5707"/>
              <dgm:constr type="w" for="ch" forName="Parent3" refType="w" fact="0.2975"/>
              <dgm:constr type="h" for="ch" forName="Parent3" refType="h" fact="0.1052"/>
              <dgm:constr type="l" for="ch" forName="Parent4" refType="w" fact="0.1171"/>
              <dgm:constr type="t" for="ch" forName="Parent4" refType="h" fact="0.7878"/>
              <dgm:constr type="w" for="ch" forName="Parent4" refType="w" fact="0.2975"/>
              <dgm:constr type="h" for="ch" forName="Parent4" refType="h" fact="0.1052"/>
              <dgm:constr type="l" for="ch" forName="Child1" refType="w" fact="0.6804"/>
              <dgm:constr type="t" for="ch" forName="Child1" refType="h" fact="0.1119"/>
              <dgm:constr type="w" for="ch" forName="Child1" refType="w" fact="0.3196"/>
              <dgm:constr type="h" for="ch" forName="Child1" refType="h" fact="0.15"/>
              <dgm:constr type="l" for="ch" forName="Child2" refType="w" fact="0.5348"/>
              <dgm:constr type="t" for="ch" forName="Child2" refType="h" fact="0.3312"/>
              <dgm:constr type="w" for="ch" forName="Child2" refType="w" fact="0.3196"/>
              <dgm:constr type="h" for="ch" forName="Child2" refType="h" fact="0.15"/>
              <dgm:constr type="l" for="ch" forName="Child3" refType="w" fact="0.6804"/>
              <dgm:constr type="t" for="ch" forName="Child3" refType="h" fact="0.5461"/>
              <dgm:constr type="w" for="ch" forName="Child3" refType="w" fact="0.3196"/>
              <dgm:constr type="h" for="ch" forName="Child3" refType="h" fact="0.15"/>
              <dgm:constr type="l" for="ch" forName="Child4" refType="w" fact="0.5348"/>
              <dgm:constr type="t" for="ch" forName="Child4" refType="h" fact="0.7632"/>
              <dgm:constr type="w" for="ch" forName="Child4" refType="w" fact="0.3196"/>
              <dgm:constr type="h" for="ch" forName="Child4" refType="h" fact="0.15"/>
              <dgm:constr type="l" for="ch" forName="Accent4" refType="w" fact="0.038"/>
              <dgm:constr type="t" for="ch" forName="Accent4" refType="h" fact="0.6759"/>
              <dgm:constr type="w" for="ch" forName="Accent4" refType="w" fact="0.458"/>
              <dgm:constr type="h" for="ch" forName="Accent4" refType="h" fact="0.3241"/>
            </dgm:constrLst>
          </dgm:if>
          <dgm:if name="Name8" axis="ch" ptType="node" func="cnt" op="equ" val="5">
            <dgm:alg type="composite">
              <dgm:param type="ar" val="0.581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1" refType="w" fact="0.1481"/>
              <dgm:constr type="t" for="ch" forName="Accent1" refType="h" fact="0"/>
              <dgm:constr type="w" for="ch" forName="Accent1" refType="w" fact="0.5331"/>
              <dgm:constr type="h" for="ch" forName="Accent1" refType="h" fact="0.3098"/>
              <dgm:constr type="l" for="ch" forName="Accent2" refType="w" fact="0"/>
              <dgm:constr type="t" for="ch" forName="Accent2" refType="h" fact="0.178"/>
              <dgm:constr type="w" for="ch" forName="Accent2" refType="w" fact="0.5331"/>
              <dgm:constr type="h" for="ch" forName="Accent2" refType="h" fact="0.3098"/>
              <dgm:constr type="l" for="ch" forName="Accent3" refType="w" fact="0.1481"/>
              <dgm:constr type="t" for="ch" forName="Accent3" refType="h" fact="0.3568"/>
              <dgm:constr type="w" for="ch" forName="Accent3" refType="w" fact="0.5331"/>
              <dgm:constr type="h" for="ch" forName="Accent3" refType="h" fact="0.3098"/>
              <dgm:constr type="l" for="ch" forName="Accent4" refType="w" fact="0"/>
              <dgm:constr type="t" for="ch" forName="Accent4" refType="h" fact="0.5351"/>
              <dgm:constr type="w" for="ch" forName="Accent4" refType="w" fact="0.5331"/>
              <dgm:constr type="h" for="ch" forName="Accent4" refType="h" fact="0.3098"/>
              <dgm:constr type="l" for="ch" forName="Accent5" refType="w" fact="0.186"/>
              <dgm:constr type="t" for="ch" forName="Accent5" refType="h" fact="0.7337"/>
              <dgm:constr type="w" for="ch" forName="Accent5" refType="w" fact="0.458"/>
              <dgm:constr type="h" for="ch" forName="Accent5" refType="h" fact="0.2663"/>
              <dgm:constr type="l" for="ch" forName="Parent1" refType="w" fact="0.2658"/>
              <dgm:constr type="t" for="ch" forName="Parent1" refType="h" fact="0.1122"/>
              <dgm:constr type="w" for="ch" forName="Parent1" refType="w" fact="0.2975"/>
              <dgm:constr type="h" for="ch" forName="Parent1" refType="h" fact="0.0864"/>
              <dgm:constr type="l" for="ch" forName="Parent2" refType="w" fact="0.1171"/>
              <dgm:constr type="t" for="ch" forName="Parent2" refType="h" fact="0.2906"/>
              <dgm:constr type="w" for="ch" forName="Parent2" refType="w" fact="0.2975"/>
              <dgm:constr type="h" for="ch" forName="Parent2" refType="h" fact="0.0864"/>
              <dgm:constr type="l" for="ch" forName="Parent3" refType="w" fact="0.2658"/>
              <dgm:constr type="t" for="ch" forName="Parent3" refType="h" fact="0.4689"/>
              <dgm:constr type="w" for="ch" forName="Parent3" refType="w" fact="0.2975"/>
              <dgm:constr type="h" for="ch" forName="Parent3" refType="h" fact="0.0864"/>
              <dgm:constr type="l" for="ch" forName="Parent4" refType="w" fact="0.1171"/>
              <dgm:constr type="t" for="ch" forName="Parent4" refType="h" fact="0.6473"/>
              <dgm:constr type="w" for="ch" forName="Parent4" refType="w" fact="0.2975"/>
              <dgm:constr type="h" for="ch" forName="Parent4" refType="h" fact="0.0864"/>
              <dgm:constr type="l" for="ch" forName="Parent5" refType="w" fact="0.2658"/>
              <dgm:constr type="t" for="ch" forName="Parent5" refType="h" fact="0.8257"/>
              <dgm:constr type="w" for="ch" forName="Parent5" refType="w" fact="0.2975"/>
              <dgm:constr type="h" for="ch" forName="Parent5" refType="h" fact="0.0864"/>
              <dgm:constr type="l" for="ch" forName="Child1" refType="w" fact="0.6804"/>
              <dgm:constr type="t" for="ch" forName="Child1" refType="h" fact="0.0919"/>
              <dgm:constr type="w" for="ch" forName="Child1" refType="w" fact="0.3196"/>
              <dgm:constr type="h" for="ch" forName="Child1" refType="h" fact="0.1232"/>
              <dgm:constr type="l" for="ch" forName="Child2" refType="w" fact="0.5348"/>
              <dgm:constr type="t" for="ch" forName="Child2" refType="h" fact="0.2722"/>
              <dgm:constr type="w" for="ch" forName="Child2" refType="w" fact="0.3196"/>
              <dgm:constr type="h" for="ch" forName="Child2" refType="h" fact="0.1232"/>
              <dgm:constr type="l" for="ch" forName="Child3" refType="w" fact="0.6804"/>
              <dgm:constr type="t" for="ch" forName="Child3" refType="h" fact="0.4487"/>
              <dgm:constr type="w" for="ch" forName="Child3" refType="w" fact="0.3196"/>
              <dgm:constr type="h" for="ch" forName="Child3" refType="h" fact="0.1232"/>
              <dgm:constr type="l" for="ch" forName="Child4" refType="w" fact="0.5348"/>
              <dgm:constr type="t" for="ch" forName="Child4" refType="h" fact="0.6271"/>
              <dgm:constr type="w" for="ch" forName="Child4" refType="w" fact="0.3196"/>
              <dgm:constr type="h" for="ch" forName="Child4" refType="h" fact="0.1232"/>
              <dgm:constr type="l" for="ch" forName="Child5" refType="w" fact="0.6804"/>
              <dgm:constr type="t" for="ch" forName="Child5" refType="h" fact="0.8073"/>
              <dgm:constr type="w" for="ch" forName="Child5" refType="w" fact="0.3196"/>
              <dgm:constr type="h" for="ch" forName="Child5" refType="h" fact="0.1232"/>
            </dgm:constrLst>
          </dgm:if>
          <dgm:if name="Name9" axis="ch" ptType="node" func="cnt" op="equ" val="6">
            <dgm:alg type="composite">
              <dgm:param type="ar" val="0.493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Accent1" refType="w" fact="0.1481"/>
              <dgm:constr type="t" for="ch" forName="Accent1" refType="h" fact="0"/>
              <dgm:constr type="w" for="ch" forName="Accent1" refType="w" fact="0.5331"/>
              <dgm:constr type="h" for="ch" forName="Accent1" refType="h" fact="0.2629"/>
              <dgm:constr type="l" for="ch" forName="Accent2" refType="w" fact="0"/>
              <dgm:constr type="t" for="ch" forName="Accent2" refType="h" fact="0.1511"/>
              <dgm:constr type="w" for="ch" forName="Accent2" refType="w" fact="0.5331"/>
              <dgm:constr type="h" for="ch" forName="Accent2" refType="h" fact="0.2629"/>
              <dgm:constr type="l" for="ch" forName="Accent3" refType="w" fact="0.1481"/>
              <dgm:constr type="t" for="ch" forName="Accent3" refType="h" fact="0.3027"/>
              <dgm:constr type="w" for="ch" forName="Accent3" refType="w" fact="0.5331"/>
              <dgm:constr type="h" for="ch" forName="Accent3" refType="h" fact="0.2629"/>
              <dgm:constr type="l" for="ch" forName="Accent4" refType="w" fact="0"/>
              <dgm:constr type="t" for="ch" forName="Accent4" refType="h" fact="0.4541"/>
              <dgm:constr type="w" for="ch" forName="Accent4" refType="w" fact="0.5331"/>
              <dgm:constr type="h" for="ch" forName="Accent4" refType="h" fact="0.2629"/>
              <dgm:constr type="l" for="ch" forName="Parent1" refType="w" fact="0.2658"/>
              <dgm:constr type="t" for="ch" forName="Parent1" refType="h" fact="0.0952"/>
              <dgm:constr type="w" for="ch" forName="Parent1" refType="w" fact="0.2975"/>
              <dgm:constr type="h" for="ch" forName="Parent1" refType="h" fact="0.0733"/>
              <dgm:constr type="l" for="ch" forName="Parent2" refType="w" fact="0.1171"/>
              <dgm:constr type="t" for="ch" forName="Parent2" refType="h" fact="0.2466"/>
              <dgm:constr type="w" for="ch" forName="Parent2" refType="w" fact="0.2975"/>
              <dgm:constr type="h" for="ch" forName="Parent2" refType="h" fact="0.0733"/>
              <dgm:constr type="l" for="ch" forName="Parent3" refType="w" fact="0.2658"/>
              <dgm:constr type="t" for="ch" forName="Parent3" refType="h" fact="0.3979"/>
              <dgm:constr type="w" for="ch" forName="Parent3" refType="w" fact="0.2975"/>
              <dgm:constr type="h" for="ch" forName="Parent3" refType="h" fact="0.0733"/>
              <dgm:constr type="l" for="ch" forName="Parent4" refType="w" fact="0.1171"/>
              <dgm:constr type="t" for="ch" forName="Parent4" refType="h" fact="0.5493"/>
              <dgm:constr type="w" for="ch" forName="Parent4" refType="w" fact="0.2975"/>
              <dgm:constr type="h" for="ch" forName="Parent4" refType="h" fact="0.0733"/>
              <dgm:constr type="l" for="ch" forName="Child1" refType="w" fact="0.6804"/>
              <dgm:constr type="t" for="ch" forName="Child1" refType="h" fact="0.078"/>
              <dgm:constr type="w" for="ch" forName="Child1" refType="w" fact="0.3196"/>
              <dgm:constr type="h" for="ch" forName="Child1" refType="h" fact="0.1046"/>
              <dgm:constr type="l" for="ch" forName="Child2" refType="w" fact="0.5348"/>
              <dgm:constr type="t" for="ch" forName="Child2" refType="h" fact="0.231"/>
              <dgm:constr type="w" for="ch" forName="Child2" refType="w" fact="0.3196"/>
              <dgm:constr type="h" for="ch" forName="Child2" refType="h" fact="0.1046"/>
              <dgm:constr type="l" for="ch" forName="Child3" refType="w" fact="0.6804"/>
              <dgm:constr type="t" for="ch" forName="Child3" refType="h" fact="0.3808"/>
              <dgm:constr type="w" for="ch" forName="Child3" refType="w" fact="0.3196"/>
              <dgm:constr type="h" for="ch" forName="Child3" refType="h" fact="0.1046"/>
              <dgm:constr type="l" for="ch" forName="Child4" refType="w" fact="0.5348"/>
              <dgm:constr type="t" for="ch" forName="Child4" refType="h" fact="0.5322"/>
              <dgm:constr type="w" for="ch" forName="Child4" refType="w" fact="0.3196"/>
              <dgm:constr type="h" for="ch" forName="Child4" refType="h" fact="0.1046"/>
              <dgm:constr type="l" for="ch" forName="Accent5" refType="w" fact="0.1481"/>
              <dgm:constr type="t" for="ch" forName="Accent5" refType="h" fact="0.6053"/>
              <dgm:constr type="w" for="ch" forName="Accent5" refType="w" fact="0.5331"/>
              <dgm:constr type="h" for="ch" forName="Accent5" refType="h" fact="0.2629"/>
              <dgm:constr type="l" for="ch" forName="Accent6" refType="w" fact="0.038"/>
              <dgm:constr type="t" for="ch" forName="Accent6" refType="h" fact="0.774"/>
              <dgm:constr type="w" for="ch" forName="Accent6" refType="w" fact="0.458"/>
              <dgm:constr type="h" for="ch" forName="Accent6" refType="h" fact="0.226"/>
              <dgm:constr type="l" for="ch" forName="Parent5" refType="w" fact="0.2658"/>
              <dgm:constr type="t" for="ch" forName="Parent5" refType="h" fact="0.7005"/>
              <dgm:constr type="w" for="ch" forName="Parent5" refType="w" fact="0.2975"/>
              <dgm:constr type="h" for="ch" forName="Parent5" refType="h" fact="0.0733"/>
              <dgm:constr type="l" for="ch" forName="Parent6" refType="w" fact="0.1171"/>
              <dgm:constr type="t" for="ch" forName="Parent6" refType="h" fact="0.8519"/>
              <dgm:constr type="w" for="ch" forName="Parent6" refType="w" fact="0.2975"/>
              <dgm:constr type="h" for="ch" forName="Parent6" refType="h" fact="0.0733"/>
              <dgm:constr type="l" for="ch" forName="Child5" refType="w" fact="0.6804"/>
              <dgm:constr type="t" for="ch" forName="Child5" refType="h" fact="0.6833"/>
              <dgm:constr type="w" for="ch" forName="Child5" refType="w" fact="0.3196"/>
              <dgm:constr type="h" for="ch" forName="Child5" refType="h" fact="0.1046"/>
              <dgm:constr type="l" for="ch" forName="Child6" refType="w" fact="0.5348"/>
              <dgm:constr type="t" for="ch" forName="Child6" refType="h" fact="0.8347"/>
              <dgm:constr type="w" for="ch" forName="Child6" refType="w" fact="0.3196"/>
              <dgm:constr type="h" for="ch" forName="Child6" refType="h" fact="0.1046"/>
            </dgm:constrLst>
          </dgm:if>
          <dgm:else name="Name10">
            <dgm:alg type="composite">
              <dgm:param type="ar" val="0.428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Accent1" refType="w" fact="0.1481"/>
              <dgm:constr type="t" for="ch" forName="Accent1" refType="h" fact="0"/>
              <dgm:constr type="w" for="ch" forName="Accent1" refType="w" fact="0.5331"/>
              <dgm:constr type="h" for="ch" forName="Accent1" refType="h" fact="0.2284"/>
              <dgm:constr type="l" for="ch" forName="Accent2" refType="w" fact="0"/>
              <dgm:constr type="t" for="ch" forName="Accent2" refType="h" fact="0.1312"/>
              <dgm:constr type="w" for="ch" forName="Accent2" refType="w" fact="0.5331"/>
              <dgm:constr type="h" for="ch" forName="Accent2" refType="h" fact="0.2284"/>
              <dgm:constr type="l" for="ch" forName="Accent3" refType="w" fact="0.1481"/>
              <dgm:constr type="t" for="ch" forName="Accent3" refType="h" fact="0.263"/>
              <dgm:constr type="w" for="ch" forName="Accent3" refType="w" fact="0.5331"/>
              <dgm:constr type="h" for="ch" forName="Accent3" refType="h" fact="0.2284"/>
              <dgm:constr type="l" for="ch" forName="Accent4" refType="w" fact="0"/>
              <dgm:constr type="t" for="ch" forName="Accent4" refType="h" fact="0.3945"/>
              <dgm:constr type="w" for="ch" forName="Accent4" refType="w" fact="0.5331"/>
              <dgm:constr type="h" for="ch" forName="Accent4" refType="h" fact="0.2284"/>
              <dgm:constr type="l" for="ch" forName="Parent1" refType="w" fact="0.2658"/>
              <dgm:constr type="t" for="ch" forName="Parent1" refType="h" fact="0.0827"/>
              <dgm:constr type="w" for="ch" forName="Parent1" refType="w" fact="0.2975"/>
              <dgm:constr type="h" for="ch" forName="Parent1" refType="h" fact="0.0637"/>
              <dgm:constr type="l" for="ch" forName="Parent2" refType="w" fact="0.1171"/>
              <dgm:constr type="t" for="ch" forName="Parent2" refType="h" fact="0.2142"/>
              <dgm:constr type="w" for="ch" forName="Parent2" refType="w" fact="0.2975"/>
              <dgm:constr type="h" for="ch" forName="Parent2" refType="h" fact="0.0637"/>
              <dgm:constr type="l" for="ch" forName="Parent3" refType="w" fact="0.2658"/>
              <dgm:constr type="t" for="ch" forName="Parent3" refType="h" fact="0.3457"/>
              <dgm:constr type="w" for="ch" forName="Parent3" refType="w" fact="0.2975"/>
              <dgm:constr type="h" for="ch" forName="Parent3" refType="h" fact="0.0637"/>
              <dgm:constr type="l" for="ch" forName="Parent4" refType="w" fact="0.1171"/>
              <dgm:constr type="t" for="ch" forName="Parent4" refType="h" fact="0.4772"/>
              <dgm:constr type="w" for="ch" forName="Parent4" refType="w" fact="0.2975"/>
              <dgm:constr type="h" for="ch" forName="Parent4" refType="h" fact="0.0637"/>
              <dgm:constr type="l" for="ch" forName="Child1" refType="w" fact="0.6804"/>
              <dgm:constr type="t" for="ch" forName="Child1" refType="h" fact="0.0678"/>
              <dgm:constr type="w" for="ch" forName="Child1" refType="w" fact="0.3196"/>
              <dgm:constr type="h" for="ch" forName="Child1" refType="h" fact="0.0908"/>
              <dgm:constr type="l" for="ch" forName="Child2" refType="w" fact="0.5348"/>
              <dgm:constr type="t" for="ch" forName="Child2" refType="h" fact="0.2006"/>
              <dgm:constr type="w" for="ch" forName="Child2" refType="w" fact="0.3196"/>
              <dgm:constr type="h" for="ch" forName="Child2" refType="h" fact="0.0908"/>
              <dgm:constr type="l" for="ch" forName="Child3" refType="w" fact="0.6804"/>
              <dgm:constr type="t" for="ch" forName="Child3" refType="h" fact="0.3308"/>
              <dgm:constr type="w" for="ch" forName="Child3" refType="w" fact="0.3196"/>
              <dgm:constr type="h" for="ch" forName="Child3" refType="h" fact="0.0908"/>
              <dgm:constr type="l" for="ch" forName="Child4" refType="w" fact="0.5348"/>
              <dgm:constr type="t" for="ch" forName="Child4" refType="h" fact="0.4623"/>
              <dgm:constr type="w" for="ch" forName="Child4" refType="w" fact="0.3196"/>
              <dgm:constr type="h" for="ch" forName="Child4" refType="h" fact="0.0908"/>
              <dgm:constr type="l" for="ch" forName="Accent5" refType="w" fact="0.1481"/>
              <dgm:constr type="t" for="ch" forName="Accent5" refType="h" fact="0.5258"/>
              <dgm:constr type="w" for="ch" forName="Accent5" refType="w" fact="0.5331"/>
              <dgm:constr type="h" for="ch" forName="Accent5" refType="h" fact="0.2284"/>
              <dgm:constr type="l" for="ch" forName="Accent6" refType="w" fact="0"/>
              <dgm:constr type="t" for="ch" forName="Accent6" refType="h" fact="0.6573"/>
              <dgm:constr type="w" for="ch" forName="Accent6" refType="w" fact="0.5331"/>
              <dgm:constr type="h" for="ch" forName="Accent6" refType="h" fact="0.2284"/>
              <dgm:constr type="l" for="ch" forName="Accent7" refType="w" fact="0.186"/>
              <dgm:constr type="t" for="ch" forName="Accent7" refType="h" fact="0.8037"/>
              <dgm:constr type="w" for="ch" forName="Accent7" refType="w" fact="0.458"/>
              <dgm:constr type="h" for="ch" forName="Accent7" refType="h" fact="0.1963"/>
              <dgm:constr type="l" for="ch" forName="Parent5" refType="w" fact="0.2658"/>
              <dgm:constr type="t" for="ch" forName="Parent5" refType="h" fact="0.6085"/>
              <dgm:constr type="w" for="ch" forName="Parent5" refType="w" fact="0.2975"/>
              <dgm:constr type="h" for="ch" forName="Parent5" refType="h" fact="0.0637"/>
              <dgm:constr type="l" for="ch" forName="Parent6" refType="w" fact="0.1171"/>
              <dgm:constr type="t" for="ch" forName="Parent6" refType="h" fact="0.74"/>
              <dgm:constr type="w" for="ch" forName="Parent6" refType="w" fact="0.2975"/>
              <dgm:constr type="h" for="ch" forName="Parent6" refType="h" fact="0.0637"/>
              <dgm:constr type="l" for="ch" forName="Parent7" refType="w" fact="0.2658"/>
              <dgm:constr type="t" for="ch" forName="Parent7" refType="h" fact="0.8715"/>
              <dgm:constr type="w" for="ch" forName="Parent7" refType="w" fact="0.2975"/>
              <dgm:constr type="h" for="ch" forName="Parent7" refType="h" fact="0.0637"/>
              <dgm:constr type="l" for="ch" forName="Child5" refType="w" fact="0.6804"/>
              <dgm:constr type="t" for="ch" forName="Child5" refType="h" fact="0.5936"/>
              <dgm:constr type="w" for="ch" forName="Child5" refType="w" fact="0.3196"/>
              <dgm:constr type="h" for="ch" forName="Child5" refType="h" fact="0.0908"/>
              <dgm:constr type="l" for="ch" forName="Child6" refType="w" fact="0.5348"/>
              <dgm:constr type="t" for="ch" forName="Child6" refType="h" fact="0.7251"/>
              <dgm:constr type="w" for="ch" forName="Child6" refType="w" fact="0.3196"/>
              <dgm:constr type="h" for="ch" forName="Child6" refType="h" fact="0.0908"/>
              <dgm:constr type="l" for="ch" forName="Child7" refType="w" fact="0.6804"/>
              <dgm:constr type="t" for="ch" forName="Child7" refType="h" fact="0.8579"/>
              <dgm:constr type="w" for="ch" forName="Child7" refType="w" fact="0.3196"/>
              <dgm:constr type="h" for="ch" forName="Child7" refType="h" fact="0.0908"/>
            </dgm:constrLst>
          </dgm:else>
        </dgm:choose>
      </dgm:if>
      <dgm:else name="Name11">
        <dgm:choose name="Name12">
          <dgm:if name="Name13" axis="ch" ptType="node" func="cnt" op="equ" val="1">
            <dgm:alg type="composite">
              <dgm:param type="ar" val="1.5999"/>
            </dgm:alg>
            <dgm:constrLst>
              <dgm:constr type="primFontSz" for="des" forName="Child1" val="65"/>
              <dgm:constr type="primFontSz" for="des" forName="Parent1" val="65"/>
              <dgm:constr type="primFontSz" for="des" forName="Child1" refType="primFontSz" refFor="des" refForName="Parent1" op="lte"/>
              <dgm:constr type="l" for="ch" forName="Child1" refType="w" fact="0.625"/>
              <dgm:constr type="t" for="ch" forName="Child1" refType="h" fact="0.2981"/>
              <dgm:constr type="w" for="ch" forName="Child1" refType="w" fact="0.375"/>
              <dgm:constr type="h" for="ch" forName="Child1" refType="h" fact="0.4001"/>
              <dgm:constr type="l" for="ch" forName="Accent1" refType="w" fact="0"/>
              <dgm:constr type="t" for="ch" forName="Accent1" refType="h" fact="0"/>
              <dgm:constr type="w" for="ch" forName="Accent1" refType="w" fact="0.6249"/>
              <dgm:constr type="h" for="ch" forName="Accent1" refType="h"/>
              <dgm:constr type="l" for="ch" forName="Parent1" refType="w" fact="0.138"/>
              <dgm:constr type="t" for="ch" forName="Parent1" refType="h" fact="0.362"/>
              <dgm:constr type="w" for="ch" forName="Parent1" refType="w" fact="0.3487"/>
              <dgm:constr type="h" for="ch" forName="Parent1" refType="h" fact="0.2789"/>
            </dgm:constrLst>
          </dgm:if>
          <dgm:if name="Name14" axis="ch" ptType="node" func="cnt" op="equ" val="2">
            <dgm:alg type="composite">
              <dgm:param type="ar" val="1.2026"/>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Accent1" refType="w" fact="-0.0407"/>
              <dgm:constr type="t" for="ch" forName="Accent1" refType="h" fact="0"/>
              <dgm:constr type="w" for="ch" forName="Accent1" refType="w" fact="0.5542"/>
              <dgm:constr type="h" for="ch" forName="Accent1" refType="h" fact="0.6665"/>
              <dgm:constr type="l" for="ch" forName="Accent2" refType="w" fact="0.1533"/>
              <dgm:constr type="t" for="ch" forName="Accent2" refType="h" fact="0.4272"/>
              <dgm:constr type="w" for="ch" forName="Accent2" refType="w" fact="0.4761"/>
              <dgm:constr type="h" for="ch" forName="Accent2" refType="h" fact="0.5728"/>
              <dgm:constr type="l" for="ch" forName="Parent1" refType="w" fact="0.0822"/>
              <dgm:constr type="t" for="ch" forName="Parent1" refType="h" fact="0.2413"/>
              <dgm:constr type="w" for="ch" forName="Parent1" refType="w" fact="0.3092"/>
              <dgm:constr type="h" for="ch" forName="Parent1" refType="h" fact="0.1859"/>
              <dgm:constr type="l" for="ch" forName="Parent2" refType="w" fact="0.2368"/>
              <dgm:constr type="t" for="ch" forName="Parent2" refType="h" fact="0.625"/>
              <dgm:constr type="w" for="ch" forName="Parent2" refType="w" fact="0.3092"/>
              <dgm:constr type="h" for="ch" forName="Parent2" refType="h" fact="0.1859"/>
              <dgm:constr type="l" for="ch" forName="Child1" refType="w" fact="0.5164"/>
              <dgm:constr type="t" for="ch" forName="Child1" refType="h" fact="0.1978"/>
              <dgm:constr type="w" for="ch" forName="Child1" refType="w" fact="0.3322"/>
              <dgm:constr type="h" for="ch" forName="Child1" refType="h" fact="0.265"/>
              <dgm:constr type="l" for="ch" forName="Child2" refType="w" fact="0.6678"/>
              <dgm:constr type="t" for="ch" forName="Child2" refType="h" fact="0.5855"/>
              <dgm:constr type="w" for="ch" forName="Child2" refType="w" fact="0.3322"/>
              <dgm:constr type="h" for="ch" forName="Child2" refType="h" fact="0.265"/>
            </dgm:constrLst>
          </dgm:if>
          <dgm:if name="Name15" axis="ch" ptType="node" func="cnt" op="equ" val="3">
            <dgm:alg type="composite">
              <dgm:param type="ar" val="0.9039"/>
            </dgm:alg>
            <dgm:shape xmlns:r="http://schemas.openxmlformats.org/officeDocument/2006/relationships" r:blip="">
              <dgm:adjLst/>
            </dgm:shape>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Accent1" refType="w" fact="0"/>
              <dgm:constr type="t" for="ch" forName="Accent1" refType="h" fact="0"/>
              <dgm:constr type="w" for="ch" forName="Accent1" refType="w" fact="0.5325"/>
              <dgm:constr type="h" for="ch" forName="Accent1" refType="h" fact="0.4814"/>
              <dgm:constr type="l" for="ch" forName="Accent2" refType="w" fact="0.1479"/>
              <dgm:constr type="t" for="ch" forName="Accent2" refType="h" fact="0.2766"/>
              <dgm:constr type="w" for="ch" forName="Accent2" refType="w" fact="0.5325"/>
              <dgm:constr type="h" for="ch" forName="Accent2" refType="h" fact="0.4814"/>
              <dgm:constr type="l" for="ch" forName="Accent3" refType="w" fact="0.0378"/>
              <dgm:constr type="t" for="ch" forName="Accent3" refType="h" fact="0.5863"/>
              <dgm:constr type="w" for="ch" forName="Accent3" refType="w" fact="0.4575"/>
              <dgm:constr type="h" for="ch" forName="Accent3" refType="h" fact="0.4137"/>
              <dgm:constr type="l" for="ch" forName="Parent1" refType="w" fact="0.1183"/>
              <dgm:constr type="t" for="ch" forName="Parent1" refType="h" fact="0.1738"/>
              <dgm:constr type="w" for="ch" forName="Parent1" refType="w" fact="0.2959"/>
              <dgm:constr type="h" for="ch" forName="Parent1" refType="h" fact="0.1337"/>
              <dgm:constr type="l" for="ch" forName="Parent2" refType="w" fact="0.2656"/>
              <dgm:constr type="t" for="ch" forName="Parent2" refType="h" fact="0.452"/>
              <dgm:constr type="w" for="ch" forName="Parent2" refType="w" fact="0.2959"/>
              <dgm:constr type="h" for="ch" forName="Parent2" refType="h" fact="0.1337"/>
              <dgm:constr type="l" for="ch" forName="Parent3" refType="w" fact="0.1183"/>
              <dgm:constr type="t" for="ch" forName="Parent3" refType="h" fact="0.7306"/>
              <dgm:constr type="w" for="ch" forName="Parent3" refType="w" fact="0.2959"/>
              <dgm:constr type="h" for="ch" forName="Parent3" refType="h" fact="0.1337"/>
              <dgm:constr type="l" for="ch" forName="Child1" refType="w" fact="0.5325"/>
              <dgm:constr type="t" for="ch" forName="Child1" refType="h" fact="0.1435"/>
              <dgm:constr type="w" for="ch" forName="Child1" refType="w" fact="0.3195"/>
              <dgm:constr type="h" for="ch" forName="Child1" refType="h" fact="0.1926"/>
              <dgm:constr type="l" for="ch" forName="Child2" refType="w" fact="0.6805"/>
              <dgm:constr type="t" for="ch" forName="Child2" refType="h" fact="0.4217"/>
              <dgm:constr type="w" for="ch" forName="Child2" refType="w" fact="0.3195"/>
              <dgm:constr type="h" for="ch" forName="Child2" refType="h" fact="0.1926"/>
              <dgm:constr type="l" for="ch" forName="Child3" refType="w" fact="0.5325"/>
              <dgm:constr type="t" for="ch" forName="Child3" refType="h" fact="0.6998"/>
              <dgm:constr type="w" for="ch" forName="Child3" refType="w" fact="0.3195"/>
              <dgm:constr type="h" for="ch" forName="Child3" refType="h" fact="0.1926"/>
            </dgm:constrLst>
          </dgm:if>
          <dgm:if name="Name16" axis="ch" ptType="node" func="cnt" op="equ" val="4">
            <dgm:alg type="composite">
              <dgm:param type="ar" val="0.707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1" refType="w" fact="0"/>
              <dgm:constr type="t" for="ch" forName="Accent1" refType="h" fact="0"/>
              <dgm:constr type="w" for="ch" forName="Accent1" refType="w" fact="0.5331"/>
              <dgm:constr type="h" for="ch" forName="Accent1" refType="h" fact="0.3771"/>
              <dgm:constr type="l" for="ch" forName="Accent2" refType="w" fact="0.1481"/>
              <dgm:constr type="t" for="ch" forName="Accent2" refType="h" fact="0.2167"/>
              <dgm:constr type="w" for="ch" forName="Accent2" refType="w" fact="0.5331"/>
              <dgm:constr type="h" for="ch" forName="Accent2" refType="h" fact="0.3771"/>
              <dgm:constr type="l" for="ch" forName="Accent3" refType="w" fact="0"/>
              <dgm:constr type="t" for="ch" forName="Accent3" refType="h" fact="0.4342"/>
              <dgm:constr type="w" for="ch" forName="Accent3" refType="w" fact="0.5331"/>
              <dgm:constr type="h" for="ch" forName="Accent3" refType="h" fact="0.3771"/>
              <dgm:constr type="l" for="ch" forName="Accent4" refType="w" fact="0.186"/>
              <dgm:constr type="t" for="ch" forName="Accent4" refType="h" fact="0.6759"/>
              <dgm:constr type="w" for="ch" forName="Accent4" refType="w" fact="0.458"/>
              <dgm:constr type="h" for="ch" forName="Accent4" refType="h" fact="0.3241"/>
              <dgm:constr type="l" for="ch" forName="Parent1" refType="w" fact="0.1171"/>
              <dgm:constr type="t" for="ch" forName="Parent1" refType="h" fact="0.1365"/>
              <dgm:constr type="w" for="ch" forName="Parent1" refType="w" fact="0.2975"/>
              <dgm:constr type="h" for="ch" forName="Parent1" refType="h" fact="0.1052"/>
              <dgm:constr type="l" for="ch" forName="Parent2" refType="w" fact="0.2658"/>
              <dgm:constr type="t" for="ch" forName="Parent2" refType="h" fact="0.3536"/>
              <dgm:constr type="w" for="ch" forName="Parent2" refType="w" fact="0.2975"/>
              <dgm:constr type="h" for="ch" forName="Parent2" refType="h" fact="0.1052"/>
              <dgm:constr type="l" for="ch" forName="Parent3" refType="w" fact="0.1171"/>
              <dgm:constr type="t" for="ch" forName="Parent3" refType="h" fact="0.5707"/>
              <dgm:constr type="w" for="ch" forName="Parent3" refType="w" fact="0.2975"/>
              <dgm:constr type="h" for="ch" forName="Parent3" refType="h" fact="0.1052"/>
              <dgm:constr type="l" for="ch" forName="Parent4" refType="w" fact="0.2658"/>
              <dgm:constr type="t" for="ch" forName="Parent4" refType="h" fact="0.7878"/>
              <dgm:constr type="w" for="ch" forName="Parent4" refType="w" fact="0.2975"/>
              <dgm:constr type="h" for="ch" forName="Parent4" refType="h" fact="0.1052"/>
              <dgm:constr type="l" for="ch" forName="Child1" refType="w" fact="0.5348"/>
              <dgm:constr type="t" for="ch" forName="Child1" refType="h" fact="0.1119"/>
              <dgm:constr type="w" for="ch" forName="Child1" refType="w" fact="0.3196"/>
              <dgm:constr type="h" for="ch" forName="Child1" refType="h" fact="0.15"/>
              <dgm:constr type="l" for="ch" forName="Child2" refType="w" fact="0.6804"/>
              <dgm:constr type="t" for="ch" forName="Child2" refType="h" fact="0.3312"/>
              <dgm:constr type="w" for="ch" forName="Child2" refType="w" fact="0.3196"/>
              <dgm:constr type="h" for="ch" forName="Child2" refType="h" fact="0.15"/>
              <dgm:constr type="l" for="ch" forName="Child3" refType="w" fact="0.5348"/>
              <dgm:constr type="t" for="ch" forName="Child3" refType="h" fact="0.5461"/>
              <dgm:constr type="w" for="ch" forName="Child3" refType="w" fact="0.3196"/>
              <dgm:constr type="h" for="ch" forName="Child3" refType="h" fact="0.15"/>
              <dgm:constr type="l" for="ch" forName="Child4" refType="w" fact="0.6804"/>
              <dgm:constr type="t" for="ch" forName="Child4" refType="h" fact="0.7632"/>
              <dgm:constr type="w" for="ch" forName="Child4" refType="w" fact="0.3196"/>
              <dgm:constr type="h" for="ch" forName="Child4" refType="h" fact="0.15"/>
            </dgm:constrLst>
          </dgm:if>
          <dgm:if name="Name17" axis="ch" ptType="node" func="cnt" op="equ" val="5">
            <dgm:alg type="composite">
              <dgm:param type="ar" val="0.581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1" refType="w" fact="0"/>
              <dgm:constr type="t" for="ch" forName="Accent1" refType="h" fact="0"/>
              <dgm:constr type="w" for="ch" forName="Accent1" refType="w" fact="0.5331"/>
              <dgm:constr type="h" for="ch" forName="Accent1" refType="h" fact="0.3098"/>
              <dgm:constr type="l" for="ch" forName="Accent2" refType="w" fact="0.1481"/>
              <dgm:constr type="t" for="ch" forName="Accent2" refType="h" fact="0.178"/>
              <dgm:constr type="w" for="ch" forName="Accent2" refType="w" fact="0.5331"/>
              <dgm:constr type="h" for="ch" forName="Accent2" refType="h" fact="0.3098"/>
              <dgm:constr type="l" for="ch" forName="Accent3" refType="w" fact="0"/>
              <dgm:constr type="t" for="ch" forName="Accent3" refType="h" fact="0.3568"/>
              <dgm:constr type="w" for="ch" forName="Accent3" refType="w" fact="0.5331"/>
              <dgm:constr type="h" for="ch" forName="Accent3" refType="h" fact="0.3098"/>
              <dgm:constr type="l" for="ch" forName="Accent4" refType="w" fact="0.1481"/>
              <dgm:constr type="t" for="ch" forName="Accent4" refType="h" fact="0.5351"/>
              <dgm:constr type="w" for="ch" forName="Accent4" refType="w" fact="0.5331"/>
              <dgm:constr type="h" for="ch" forName="Accent4" refType="h" fact="0.3098"/>
              <dgm:constr type="l" for="ch" forName="Accent5" refType="w" fact="0.0378"/>
              <dgm:constr type="t" for="ch" forName="Accent5" refType="h" fact="0.7337"/>
              <dgm:constr type="w" for="ch" forName="Accent5" refType="w" fact="0.458"/>
              <dgm:constr type="h" for="ch" forName="Accent5" refType="h" fact="0.2663"/>
              <dgm:constr type="l" for="ch" forName="Parent1" refType="w" fact="0.1171"/>
              <dgm:constr type="t" for="ch" forName="Parent1" refType="h" fact="0.1122"/>
              <dgm:constr type="w" for="ch" forName="Parent1" refType="w" fact="0.2975"/>
              <dgm:constr type="h" for="ch" forName="Parent1" refType="h" fact="0.0864"/>
              <dgm:constr type="l" for="ch" forName="Parent2" refType="w" fact="0.2658"/>
              <dgm:constr type="t" for="ch" forName="Parent2" refType="h" fact="0.2906"/>
              <dgm:constr type="w" for="ch" forName="Parent2" refType="w" fact="0.2975"/>
              <dgm:constr type="h" for="ch" forName="Parent2" refType="h" fact="0.0864"/>
              <dgm:constr type="l" for="ch" forName="Parent3" refType="w" fact="0.1171"/>
              <dgm:constr type="t" for="ch" forName="Parent3" refType="h" fact="0.4689"/>
              <dgm:constr type="w" for="ch" forName="Parent3" refType="w" fact="0.2975"/>
              <dgm:constr type="h" for="ch" forName="Parent3" refType="h" fact="0.0864"/>
              <dgm:constr type="l" for="ch" forName="Parent4" refType="w" fact="0.2658"/>
              <dgm:constr type="t" for="ch" forName="Parent4" refType="h" fact="0.6473"/>
              <dgm:constr type="w" for="ch" forName="Parent4" refType="w" fact="0.2975"/>
              <dgm:constr type="h" for="ch" forName="Parent4" refType="h" fact="0.0864"/>
              <dgm:constr type="l" for="ch" forName="Parent5" refType="w" fact="0.1171"/>
              <dgm:constr type="t" for="ch" forName="Parent5" refType="h" fact="0.8257"/>
              <dgm:constr type="w" for="ch" forName="Parent5" refType="w" fact="0.2975"/>
              <dgm:constr type="h" for="ch" forName="Parent5" refType="h" fact="0.0864"/>
              <dgm:constr type="l" for="ch" forName="Child1" refType="w" fact="0.5348"/>
              <dgm:constr type="t" for="ch" forName="Child1" refType="h" fact="0.0919"/>
              <dgm:constr type="w" for="ch" forName="Child1" refType="w" fact="0.3196"/>
              <dgm:constr type="h" for="ch" forName="Child1" refType="h" fact="0.1232"/>
              <dgm:constr type="l" for="ch" forName="Child2" refType="w" fact="0.6804"/>
              <dgm:constr type="t" for="ch" forName="Child2" refType="h" fact="0.2722"/>
              <dgm:constr type="w" for="ch" forName="Child2" refType="w" fact="0.3196"/>
              <dgm:constr type="h" for="ch" forName="Child2" refType="h" fact="0.1232"/>
              <dgm:constr type="l" for="ch" forName="Child3" refType="w" fact="0.5348"/>
              <dgm:constr type="t" for="ch" forName="Child3" refType="h" fact="0.4487"/>
              <dgm:constr type="w" for="ch" forName="Child3" refType="w" fact="0.3196"/>
              <dgm:constr type="h" for="ch" forName="Child3" refType="h" fact="0.1232"/>
              <dgm:constr type="l" for="ch" forName="Child4" refType="w" fact="0.6804"/>
              <dgm:constr type="t" for="ch" forName="Child4" refType="h" fact="0.6271"/>
              <dgm:constr type="w" for="ch" forName="Child4" refType="w" fact="0.3196"/>
              <dgm:constr type="h" for="ch" forName="Child4" refType="h" fact="0.1232"/>
              <dgm:constr type="l" for="ch" forName="Child5" refType="w" fact="0.5348"/>
              <dgm:constr type="t" for="ch" forName="Child5" refType="h" fact="0.8073"/>
              <dgm:constr type="w" for="ch" forName="Child5" refType="w" fact="0.3196"/>
              <dgm:constr type="h" for="ch" forName="Child5" refType="h" fact="0.1232"/>
            </dgm:constrLst>
          </dgm:if>
          <dgm:if name="Name18" axis="ch" ptType="node" func="cnt" op="equ" val="6">
            <dgm:alg type="composite">
              <dgm:param type="ar" val="0.493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Accent1" refType="w" fact="0"/>
              <dgm:constr type="t" for="ch" forName="Accent1" refType="h" fact="0"/>
              <dgm:constr type="w" for="ch" forName="Accent1" refType="w" fact="0.5331"/>
              <dgm:constr type="h" for="ch" forName="Accent1" refType="h" fact="0.2629"/>
              <dgm:constr type="l" for="ch" forName="Accent2" refType="w" fact="0.1481"/>
              <dgm:constr type="t" for="ch" forName="Accent2" refType="h" fact="0.1511"/>
              <dgm:constr type="w" for="ch" forName="Accent2" refType="w" fact="0.5331"/>
              <dgm:constr type="h" for="ch" forName="Accent2" refType="h" fact="0.2629"/>
              <dgm:constr type="l" for="ch" forName="Accent3" refType="w" fact="0"/>
              <dgm:constr type="t" for="ch" forName="Accent3" refType="h" fact="0.3027"/>
              <dgm:constr type="w" for="ch" forName="Accent3" refType="w" fact="0.5331"/>
              <dgm:constr type="h" for="ch" forName="Accent3" refType="h" fact="0.2629"/>
              <dgm:constr type="l" for="ch" forName="Accent4" refType="w" fact="0.1481"/>
              <dgm:constr type="t" for="ch" forName="Accent4" refType="h" fact="0.4541"/>
              <dgm:constr type="w" for="ch" forName="Accent4" refType="w" fact="0.5331"/>
              <dgm:constr type="h" for="ch" forName="Accent4" refType="h" fact="0.2629"/>
              <dgm:constr type="l" for="ch" forName="Accent5" refType="w" fact="0"/>
              <dgm:constr type="t" for="ch" forName="Accent5" refType="h" fact="0.6053"/>
              <dgm:constr type="w" for="ch" forName="Accent5" refType="w" fact="0.5331"/>
              <dgm:constr type="h" for="ch" forName="Accent5" refType="h" fact="0.2629"/>
              <dgm:constr type="l" for="ch" forName="Accent6" refType="w" fact="0.186"/>
              <dgm:constr type="t" for="ch" forName="Accent6" refType="h" fact="0.774"/>
              <dgm:constr type="w" for="ch" forName="Accent6" refType="w" fact="0.458"/>
              <dgm:constr type="h" for="ch" forName="Accent6" refType="h" fact="0.226"/>
              <dgm:constr type="l" for="ch" forName="Parent1" refType="w" fact="0.1171"/>
              <dgm:constr type="t" for="ch" forName="Parent1" refType="h" fact="0.0952"/>
              <dgm:constr type="w" for="ch" forName="Parent1" refType="w" fact="0.2975"/>
              <dgm:constr type="h" for="ch" forName="Parent1" refType="h" fact="0.0733"/>
              <dgm:constr type="l" for="ch" forName="Parent2" refType="w" fact="0.2658"/>
              <dgm:constr type="t" for="ch" forName="Parent2" refType="h" fact="0.2466"/>
              <dgm:constr type="w" for="ch" forName="Parent2" refType="w" fact="0.2975"/>
              <dgm:constr type="h" for="ch" forName="Parent2" refType="h" fact="0.0733"/>
              <dgm:constr type="l" for="ch" forName="Parent3" refType="w" fact="0.1171"/>
              <dgm:constr type="t" for="ch" forName="Parent3" refType="h" fact="0.3979"/>
              <dgm:constr type="w" for="ch" forName="Parent3" refType="w" fact="0.2975"/>
              <dgm:constr type="h" for="ch" forName="Parent3" refType="h" fact="0.0733"/>
              <dgm:constr type="l" for="ch" forName="Parent4" refType="w" fact="0.2658"/>
              <dgm:constr type="t" for="ch" forName="Parent4" refType="h" fact="0.5493"/>
              <dgm:constr type="w" for="ch" forName="Parent4" refType="w" fact="0.2975"/>
              <dgm:constr type="h" for="ch" forName="Parent4" refType="h" fact="0.0733"/>
              <dgm:constr type="l" for="ch" forName="Parent5" refType="w" fact="0.1171"/>
              <dgm:constr type="t" for="ch" forName="Parent5" refType="h" fact="0.7005"/>
              <dgm:constr type="w" for="ch" forName="Parent5" refType="w" fact="0.2975"/>
              <dgm:constr type="h" for="ch" forName="Parent5" refType="h" fact="0.0733"/>
              <dgm:constr type="l" for="ch" forName="Parent6" refType="w" fact="0.2658"/>
              <dgm:constr type="t" for="ch" forName="Parent6" refType="h" fact="0.8519"/>
              <dgm:constr type="w" for="ch" forName="Parent6" refType="w" fact="0.2975"/>
              <dgm:constr type="h" for="ch" forName="Parent6" refType="h" fact="0.0733"/>
              <dgm:constr type="l" for="ch" forName="Child1" refType="w" fact="0.5348"/>
              <dgm:constr type="t" for="ch" forName="Child1" refType="h" fact="0.078"/>
              <dgm:constr type="w" for="ch" forName="Child1" refType="w" fact="0.3196"/>
              <dgm:constr type="h" for="ch" forName="Child1" refType="h" fact="0.1046"/>
              <dgm:constr type="l" for="ch" forName="Child2" refType="w" fact="0.6804"/>
              <dgm:constr type="t" for="ch" forName="Child2" refType="h" fact="0.231"/>
              <dgm:constr type="w" for="ch" forName="Child2" refType="w" fact="0.3196"/>
              <dgm:constr type="h" for="ch" forName="Child2" refType="h" fact="0.1046"/>
              <dgm:constr type="l" for="ch" forName="Child3" refType="w" fact="0.5348"/>
              <dgm:constr type="t" for="ch" forName="Child3" refType="h" fact="0.3808"/>
              <dgm:constr type="w" for="ch" forName="Child3" refType="w" fact="0.3196"/>
              <dgm:constr type="h" for="ch" forName="Child3" refType="h" fact="0.1046"/>
              <dgm:constr type="l" for="ch" forName="Child4" refType="w" fact="0.6804"/>
              <dgm:constr type="t" for="ch" forName="Child4" refType="h" fact="0.5322"/>
              <dgm:constr type="w" for="ch" forName="Child4" refType="w" fact="0.3196"/>
              <dgm:constr type="h" for="ch" forName="Child4" refType="h" fact="0.1046"/>
              <dgm:constr type="l" for="ch" forName="Child5" refType="w" fact="0.5348"/>
              <dgm:constr type="t" for="ch" forName="Child5" refType="h" fact="0.6833"/>
              <dgm:constr type="w" for="ch" forName="Child5" refType="w" fact="0.3196"/>
              <dgm:constr type="h" for="ch" forName="Child5" refType="h" fact="0.1046"/>
              <dgm:constr type="l" for="ch" forName="Child6" refType="w" fact="0.6804"/>
              <dgm:constr type="t" for="ch" forName="Child6" refType="h" fact="0.8347"/>
              <dgm:constr type="w" for="ch" forName="Child6" refType="w" fact="0.3196"/>
              <dgm:constr type="h" for="ch" forName="Child6" refType="h" fact="0.1046"/>
            </dgm:constrLst>
          </dgm:if>
          <dgm:else name="Name19">
            <dgm:alg type="composite">
              <dgm:param type="ar" val="0.428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Accent1" refType="w" fact="0"/>
              <dgm:constr type="t" for="ch" forName="Accent1" refType="h" fact="0"/>
              <dgm:constr type="w" for="ch" forName="Accent1" refType="w" fact="0.5331"/>
              <dgm:constr type="h" for="ch" forName="Accent1" refType="h" fact="0.2284"/>
              <dgm:constr type="l" for="ch" forName="Accent2" refType="w" fact="0.1481"/>
              <dgm:constr type="t" for="ch" forName="Accent2" refType="h" fact="0.1312"/>
              <dgm:constr type="w" for="ch" forName="Accent2" refType="w" fact="0.5331"/>
              <dgm:constr type="h" for="ch" forName="Accent2" refType="h" fact="0.2284"/>
              <dgm:constr type="l" for="ch" forName="Accent3" refType="w" fact="0"/>
              <dgm:constr type="t" for="ch" forName="Accent3" refType="h" fact="0.263"/>
              <dgm:constr type="w" for="ch" forName="Accent3" refType="w" fact="0.5331"/>
              <dgm:constr type="h" for="ch" forName="Accent3" refType="h" fact="0.2284"/>
              <dgm:constr type="l" for="ch" forName="Accent4" refType="w" fact="0.1481"/>
              <dgm:constr type="t" for="ch" forName="Accent4" refType="h" fact="0.3945"/>
              <dgm:constr type="w" for="ch" forName="Accent4" refType="w" fact="0.5331"/>
              <dgm:constr type="h" for="ch" forName="Accent4" refType="h" fact="0.2284"/>
              <dgm:constr type="l" for="ch" forName="Accent5" refType="w" fact="0"/>
              <dgm:constr type="t" for="ch" forName="Accent5" refType="h" fact="0.5258"/>
              <dgm:constr type="w" for="ch" forName="Accent5" refType="w" fact="0.5331"/>
              <dgm:constr type="h" for="ch" forName="Accent5" refType="h" fact="0.2284"/>
              <dgm:constr type="l" for="ch" forName="Accent6" refType="w" fact="0.1481"/>
              <dgm:constr type="t" for="ch" forName="Accent6" refType="h" fact="0.6573"/>
              <dgm:constr type="w" for="ch" forName="Accent6" refType="w" fact="0.5331"/>
              <dgm:constr type="h" for="ch" forName="Accent6" refType="h" fact="0.2284"/>
              <dgm:constr type="l" for="ch" forName="Accent7" refType="w" fact="0.0378"/>
              <dgm:constr type="t" for="ch" forName="Accent7" refType="h" fact="0.8037"/>
              <dgm:constr type="w" for="ch" forName="Accent7" refType="w" fact="0.458"/>
              <dgm:constr type="h" for="ch" forName="Accent7" refType="h" fact="0.1963"/>
              <dgm:constr type="l" for="ch" forName="Parent1" refType="w" fact="0.1171"/>
              <dgm:constr type="t" for="ch" forName="Parent1" refType="h" fact="0.0827"/>
              <dgm:constr type="w" for="ch" forName="Parent1" refType="w" fact="0.2975"/>
              <dgm:constr type="h" for="ch" forName="Parent1" refType="h" fact="0.0637"/>
              <dgm:constr type="l" for="ch" forName="Parent2" refType="w" fact="0.2658"/>
              <dgm:constr type="t" for="ch" forName="Parent2" refType="h" fact="0.2142"/>
              <dgm:constr type="w" for="ch" forName="Parent2" refType="w" fact="0.2975"/>
              <dgm:constr type="h" for="ch" forName="Parent2" refType="h" fact="0.0637"/>
              <dgm:constr type="l" for="ch" forName="Parent3" refType="w" fact="0.1171"/>
              <dgm:constr type="t" for="ch" forName="Parent3" refType="h" fact="0.3457"/>
              <dgm:constr type="w" for="ch" forName="Parent3" refType="w" fact="0.2975"/>
              <dgm:constr type="h" for="ch" forName="Parent3" refType="h" fact="0.0637"/>
              <dgm:constr type="l" for="ch" forName="Parent4" refType="w" fact="0.2658"/>
              <dgm:constr type="t" for="ch" forName="Parent4" refType="h" fact="0.4772"/>
              <dgm:constr type="w" for="ch" forName="Parent4" refType="w" fact="0.2975"/>
              <dgm:constr type="h" for="ch" forName="Parent4" refType="h" fact="0.0637"/>
              <dgm:constr type="l" for="ch" forName="Parent5" refType="w" fact="0.1171"/>
              <dgm:constr type="t" for="ch" forName="Parent5" refType="h" fact="0.6085"/>
              <dgm:constr type="w" for="ch" forName="Parent5" refType="w" fact="0.2975"/>
              <dgm:constr type="h" for="ch" forName="Parent5" refType="h" fact="0.0637"/>
              <dgm:constr type="l" for="ch" forName="Parent6" refType="w" fact="0.2658"/>
              <dgm:constr type="t" for="ch" forName="Parent6" refType="h" fact="0.74"/>
              <dgm:constr type="w" for="ch" forName="Parent6" refType="w" fact="0.2975"/>
              <dgm:constr type="h" for="ch" forName="Parent6" refType="h" fact="0.0637"/>
              <dgm:constr type="l" for="ch" forName="Parent7" refType="w" fact="0.1171"/>
              <dgm:constr type="t" for="ch" forName="Parent7" refType="h" fact="0.8715"/>
              <dgm:constr type="w" for="ch" forName="Parent7" refType="w" fact="0.2975"/>
              <dgm:constr type="h" for="ch" forName="Parent7" refType="h" fact="0.0637"/>
              <dgm:constr type="l" for="ch" forName="Child1" refType="w" fact="0.5348"/>
              <dgm:constr type="t" for="ch" forName="Child1" refType="h" fact="0.0678"/>
              <dgm:constr type="w" for="ch" forName="Child1" refType="w" fact="0.3196"/>
              <dgm:constr type="h" for="ch" forName="Child1" refType="h" fact="0.0908"/>
              <dgm:constr type="l" for="ch" forName="Child2" refType="w" fact="0.6804"/>
              <dgm:constr type="t" for="ch" forName="Child2" refType="h" fact="0.2006"/>
              <dgm:constr type="w" for="ch" forName="Child2" refType="w" fact="0.3196"/>
              <dgm:constr type="h" for="ch" forName="Child2" refType="h" fact="0.0908"/>
              <dgm:constr type="l" for="ch" forName="Child3" refType="w" fact="0.5348"/>
              <dgm:constr type="t" for="ch" forName="Child3" refType="h" fact="0.3308"/>
              <dgm:constr type="w" for="ch" forName="Child3" refType="w" fact="0.3196"/>
              <dgm:constr type="h" for="ch" forName="Child3" refType="h" fact="0.0908"/>
              <dgm:constr type="l" for="ch" forName="Child4" refType="w" fact="0.6804"/>
              <dgm:constr type="t" for="ch" forName="Child4" refType="h" fact="0.4623"/>
              <dgm:constr type="w" for="ch" forName="Child4" refType="w" fact="0.3196"/>
              <dgm:constr type="h" for="ch" forName="Child4" refType="h" fact="0.0908"/>
              <dgm:constr type="l" for="ch" forName="Child5" refType="w" fact="0.5348"/>
              <dgm:constr type="t" for="ch" forName="Child5" refType="h" fact="0.5936"/>
              <dgm:constr type="w" for="ch" forName="Child5" refType="w" fact="0.3196"/>
              <dgm:constr type="h" for="ch" forName="Child5" refType="h" fact="0.0908"/>
              <dgm:constr type="l" for="ch" forName="Child6" refType="w" fact="0.6804"/>
              <dgm:constr type="t" for="ch" forName="Child6" refType="h" fact="0.7251"/>
              <dgm:constr type="w" for="ch" forName="Child6" refType="w" fact="0.3196"/>
              <dgm:constr type="h" for="ch" forName="Child6" refType="h" fact="0.0908"/>
              <dgm:constr type="l" for="ch" forName="Child7" refType="w" fact="0.5348"/>
              <dgm:constr type="t" for="ch" forName="Child7" refType="h" fact="0.8579"/>
              <dgm:constr type="w" for="ch" forName="Child7" refType="w" fact="0.3196"/>
              <dgm:constr type="h" for="ch" forName="Child7" refType="h" fact="0.0908"/>
            </dgm:constrLst>
          </dgm:else>
        </dgm:choose>
      </dgm:else>
    </dgm:choose>
    <dgm:forEach name="wrapper" axis="self" ptType="parTrans">
      <dgm:forEach name="accentRepeat" axis="self">
        <dgm:layoutNode name="Accent" styleLbl="node1">
          <dgm:alg type="sp"/>
          <dgm:choose name="Name20">
            <dgm:if name="Name21" func="var" arg="dir" op="equ" val="norm">
              <dgm:choose name="Name22">
                <dgm:if name="Name23" axis="precedSib" ptType="node" func="cnt" op="equ" val="0">
                  <dgm:choose name="Name24">
                    <dgm:if name="Name25" axis="followSib" ptType="node" func="cnt" op="equ" val="0">
                      <dgm:shape xmlns:r="http://schemas.openxmlformats.org/officeDocument/2006/relationships" type="circularArrow" r:blip="">
                        <dgm:adjLst>
                          <dgm:adj idx="1" val="0.1098"/>
                          <dgm:adj idx="2" val="19.0387"/>
                          <dgm:adj idx="3" val="150"/>
                          <dgm:adj idx="4" val="180"/>
                          <dgm:adj idx="5" val="0.125"/>
                        </dgm:adjLst>
                      </dgm:shape>
                    </dgm:if>
                    <dgm:else name="Name26">
                      <dgm:shape xmlns:r="http://schemas.openxmlformats.org/officeDocument/2006/relationships" type="circularArrow" r:blip="">
                        <dgm:adjLst>
                          <dgm:adj idx="1" val="0.1098"/>
                          <dgm:adj idx="2" val="19.0387"/>
                          <dgm:adj idx="3" val="75"/>
                          <dgm:adj idx="4" val="180"/>
                          <dgm:adj idx="5" val="0.125"/>
                        </dgm:adjLst>
                      </dgm:shape>
                    </dgm:else>
                  </dgm:choose>
                </dgm:if>
                <dgm:else name="Name27">
                  <dgm:choose name="Name28">
                    <dgm:if name="Name29" axis="followSib" ptType="node" func="cnt" op="equ" val="0">
                      <dgm:choose name="Name30">
                        <dgm:if name="Name31" axis="precedSib" ptType="node" func="cnt" op="equ" val="1">
                          <dgm:shape xmlns:r="http://schemas.openxmlformats.org/officeDocument/2006/relationships" type="blockArc" r:blip="">
                            <dgm:adjLst>
                              <dgm:adj idx="1" val="0"/>
                              <dgm:adj idx="2" val="-45"/>
                              <dgm:adj idx="3" val="0.1274"/>
                            </dgm:adjLst>
                          </dgm:shape>
                        </dgm:if>
                        <dgm:if name="Name32" axis="precedSib" ptType="node" func="cnt" op="equ" val="2">
                          <dgm:shape xmlns:r="http://schemas.openxmlformats.org/officeDocument/2006/relationships" type="blockArc" r:blip="">
                            <dgm:adjLst>
                              <dgm:adj idx="1" val="-135"/>
                              <dgm:adj idx="2" val="180"/>
                              <dgm:adj idx="3" val="0.1274"/>
                            </dgm:adjLst>
                          </dgm:shape>
                        </dgm:if>
                        <dgm:if name="Name33" axis="precedSib" ptType="node" func="cnt" op="equ" val="3">
                          <dgm:shape xmlns:r="http://schemas.openxmlformats.org/officeDocument/2006/relationships" type="blockArc" r:blip="">
                            <dgm:adjLst>
                              <dgm:adj idx="1" val="0"/>
                              <dgm:adj idx="2" val="-45"/>
                              <dgm:adj idx="3" val="0.1274"/>
                            </dgm:adjLst>
                          </dgm:shape>
                        </dgm:if>
                        <dgm:if name="Name34" axis="precedSib" ptType="node" func="cnt" op="equ" val="4">
                          <dgm:shape xmlns:r="http://schemas.openxmlformats.org/officeDocument/2006/relationships" type="blockArc" r:blip="">
                            <dgm:adjLst>
                              <dgm:adj idx="1" val="-135"/>
                              <dgm:adj idx="2" val="180"/>
                              <dgm:adj idx="3" val="0.1274"/>
                            </dgm:adjLst>
                          </dgm:shape>
                        </dgm:if>
                        <dgm:if name="Name35" axis="precedSib" ptType="node" func="cnt" op="equ" val="5">
                          <dgm:shape xmlns:r="http://schemas.openxmlformats.org/officeDocument/2006/relationships" type="blockArc" r:blip="">
                            <dgm:adjLst>
                              <dgm:adj idx="1" val="0"/>
                              <dgm:adj idx="2" val="-45"/>
                              <dgm:adj idx="3" val="0.1274"/>
                            </dgm:adjLst>
                          </dgm:shape>
                        </dgm:if>
                        <dgm:if name="Name36" axis="precedSib" ptType="node" func="cnt" op="equ" val="6">
                          <dgm:shape xmlns:r="http://schemas.openxmlformats.org/officeDocument/2006/relationships" type="blockArc" r:blip="">
                            <dgm:adjLst>
                              <dgm:adj idx="1" val="-135"/>
                              <dgm:adj idx="2" val="180"/>
                              <dgm:adj idx="3" val="0.1274"/>
                            </dgm:adjLst>
                          </dgm:shape>
                        </dgm:if>
                        <dgm:else name="Name37"/>
                      </dgm:choose>
                    </dgm:if>
                    <dgm:else name="Name38">
                      <dgm:choose name="Name39">
                        <dgm:if name="Name40" axis="precedSib" ptType="node" func="cnt" op="equ" val="0">
                          <dgm:shape xmlns:r="http://schemas.openxmlformats.org/officeDocument/2006/relationships" type="blockArc" r:blip="">
                            <dgm:adjLst>
                              <dgm:adj idx="1" val="-133.1632"/>
                              <dgm:adj idx="2" val="65"/>
                              <dgm:adj idx="3" val="0.13"/>
                            </dgm:adjLst>
                          </dgm:shape>
                        </dgm:if>
                        <dgm:if name="Name41" axis="precedSib" ptType="node" func="cnt" op="equ" val="1">
                          <dgm:shape xmlns:r="http://schemas.openxmlformats.org/officeDocument/2006/relationships" type="leftCircularArrow" r:blip="">
                            <dgm:adjLst>
                              <dgm:adj idx="1" val="0.1098"/>
                              <dgm:adj idx="2" val="19.0387"/>
                              <dgm:adj idx="3" val="105"/>
                              <dgm:adj idx="4" val="-45"/>
                              <dgm:adj idx="5" val="0.125"/>
                            </dgm:adjLst>
                          </dgm:shape>
                        </dgm:if>
                        <dgm:if name="Name42" axis="precedSib" ptType="node" func="cnt" op="equ" val="2">
                          <dgm:shape xmlns:r="http://schemas.openxmlformats.org/officeDocument/2006/relationships" type="circularArrow" r:blip="">
                            <dgm:adjLst>
                              <dgm:adj idx="1" val="0.1098"/>
                              <dgm:adj idx="2" val="19.0387"/>
                              <dgm:adj idx="3" val="75"/>
                              <dgm:adj idx="4" val="-135"/>
                              <dgm:adj idx="5" val="0.125"/>
                            </dgm:adjLst>
                          </dgm:shape>
                        </dgm:if>
                        <dgm:if name="Name43" axis="precedSib" ptType="node" func="cnt" op="equ" val="3">
                          <dgm:shape xmlns:r="http://schemas.openxmlformats.org/officeDocument/2006/relationships" type="leftCircularArrow" r:blip="">
                            <dgm:adjLst>
                              <dgm:adj idx="1" val="0.1098"/>
                              <dgm:adj idx="2" val="19.0387"/>
                              <dgm:adj idx="3" val="105"/>
                              <dgm:adj idx="4" val="-45"/>
                              <dgm:adj idx="5" val="0.125"/>
                            </dgm:adjLst>
                          </dgm:shape>
                        </dgm:if>
                        <dgm:if name="Name44" axis="precedSib" ptType="node" func="cnt" op="equ" val="4">
                          <dgm:shape xmlns:r="http://schemas.openxmlformats.org/officeDocument/2006/relationships" type="circularArrow" r:blip="">
                            <dgm:adjLst>
                              <dgm:adj idx="1" val="0.1098"/>
                              <dgm:adj idx="2" val="19.0387"/>
                              <dgm:adj idx="3" val="75"/>
                              <dgm:adj idx="4" val="-135"/>
                              <dgm:adj idx="5" val="0.125"/>
                            </dgm:adjLst>
                          </dgm:shape>
                        </dgm:if>
                        <dgm:if name="Name45" axis="precedSib" ptType="node" func="cnt" op="equ" val="5">
                          <dgm:shape xmlns:r="http://schemas.openxmlformats.org/officeDocument/2006/relationships" type="leftCircularArrow" r:blip="">
                            <dgm:adjLst>
                              <dgm:adj idx="1" val="0.1098"/>
                              <dgm:adj idx="2" val="19.0387"/>
                              <dgm:adj idx="3" val="105"/>
                              <dgm:adj idx="4" val="-45"/>
                              <dgm:adj idx="5" val="0.125"/>
                            </dgm:adjLst>
                          </dgm:shape>
                        </dgm:if>
                        <dgm:if name="Name46" axis="precedSib" ptType="node" func="cnt" op="equ" val="6">
                          <dgm:shape xmlns:r="http://schemas.openxmlformats.org/officeDocument/2006/relationships" type="blockArc" r:blip="">
                            <dgm:adjLst>
                              <dgm:adj idx="1" val="-135"/>
                              <dgm:adj idx="2" val="180"/>
                              <dgm:adj idx="3" val="0.1274"/>
                            </dgm:adjLst>
                          </dgm:shape>
                        </dgm:if>
                        <dgm:else name="Name47"/>
                      </dgm:choose>
                    </dgm:else>
                  </dgm:choose>
                </dgm:else>
              </dgm:choose>
            </dgm:if>
            <dgm:else name="Name48">
              <dgm:choose name="Name49">
                <dgm:if name="Name50" axis="precedSib" ptType="node" func="cnt" op="equ" val="0">
                  <dgm:choose name="Name51">
                    <dgm:if name="Name52" axis="followSib" ptType="node" func="cnt" op="equ" val="0">
                      <dgm:shape xmlns:r="http://schemas.openxmlformats.org/officeDocument/2006/relationships" type="leftCircularArrow" r:blip="">
                        <dgm:adjLst>
                          <dgm:adj idx="1" val="0.1098"/>
                          <dgm:adj idx="2" val="19.0387"/>
                          <dgm:adj idx="3" val="30"/>
                          <dgm:adj idx="4" val="0"/>
                          <dgm:adj idx="5" val="0.125"/>
                        </dgm:adjLst>
                      </dgm:shape>
                    </dgm:if>
                    <dgm:else name="Name53">
                      <dgm:shape xmlns:r="http://schemas.openxmlformats.org/officeDocument/2006/relationships" type="leftCircularArrow" r:blip="">
                        <dgm:adjLst>
                          <dgm:adj idx="1" val="0.1098"/>
                          <dgm:adj idx="2" val="19.0387"/>
                          <dgm:adj idx="3" val="105"/>
                          <dgm:adj idx="4" val="0"/>
                          <dgm:adj idx="5" val="0.125"/>
                        </dgm:adjLst>
                      </dgm:shape>
                    </dgm:else>
                  </dgm:choose>
                </dgm:if>
                <dgm:else name="Name54">
                  <dgm:choose name="Name55">
                    <dgm:if name="Name56" axis="followSib" ptType="node" func="cnt" op="equ" val="0">
                      <dgm:choose name="Name57">
                        <dgm:if name="Name58" axis="precedSib" ptType="node" func="cnt" op="equ" val="1">
                          <dgm:shape xmlns:r="http://schemas.openxmlformats.org/officeDocument/2006/relationships" type="blockArc" r:blip="">
                            <dgm:adjLst>
                              <dgm:adj idx="1" val="-135"/>
                              <dgm:adj idx="2" val="180"/>
                              <dgm:adj idx="3" val="0.1274"/>
                            </dgm:adjLst>
                          </dgm:shape>
                        </dgm:if>
                        <dgm:if name="Name59" axis="precedSib" ptType="node" func="cnt" op="equ" val="2">
                          <dgm:shape xmlns:r="http://schemas.openxmlformats.org/officeDocument/2006/relationships" type="blockArc" r:blip="">
                            <dgm:adjLst>
                              <dgm:adj idx="1" val="0"/>
                              <dgm:adj idx="2" val="-45"/>
                              <dgm:adj idx="3" val="0.1274"/>
                            </dgm:adjLst>
                          </dgm:shape>
                        </dgm:if>
                        <dgm:if name="Name60" axis="precedSib" ptType="node" func="cnt" op="equ" val="3">
                          <dgm:shape xmlns:r="http://schemas.openxmlformats.org/officeDocument/2006/relationships" type="blockArc" r:blip="">
                            <dgm:adjLst>
                              <dgm:adj idx="1" val="-135"/>
                              <dgm:adj idx="2" val="180"/>
                              <dgm:adj idx="3" val="0.1274"/>
                            </dgm:adjLst>
                          </dgm:shape>
                        </dgm:if>
                        <dgm:if name="Name61" axis="precedSib" ptType="node" func="cnt" op="equ" val="4">
                          <dgm:shape xmlns:r="http://schemas.openxmlformats.org/officeDocument/2006/relationships" type="blockArc" r:blip="">
                            <dgm:adjLst>
                              <dgm:adj idx="1" val="0"/>
                              <dgm:adj idx="2" val="-45"/>
                              <dgm:adj idx="3" val="0.1274"/>
                            </dgm:adjLst>
                          </dgm:shape>
                        </dgm:if>
                        <dgm:if name="Name62" axis="precedSib" ptType="node" func="cnt" op="equ" val="5">
                          <dgm:shape xmlns:r="http://schemas.openxmlformats.org/officeDocument/2006/relationships" type="blockArc" r:blip="">
                            <dgm:adjLst>
                              <dgm:adj idx="1" val="-135"/>
                              <dgm:adj idx="2" val="180"/>
                              <dgm:adj idx="3" val="0.1274"/>
                            </dgm:adjLst>
                          </dgm:shape>
                        </dgm:if>
                        <dgm:if name="Name63" axis="precedSib" ptType="node" func="cnt" op="equ" val="6">
                          <dgm:shape xmlns:r="http://schemas.openxmlformats.org/officeDocument/2006/relationships" type="blockArc" r:blip="">
                            <dgm:adjLst>
                              <dgm:adj idx="1" val="0"/>
                              <dgm:adj idx="2" val="-45"/>
                              <dgm:adj idx="3" val="0.1274"/>
                            </dgm:adjLst>
                          </dgm:shape>
                        </dgm:if>
                        <dgm:else name="Name64"/>
                      </dgm:choose>
                    </dgm:if>
                    <dgm:else name="Name65">
                      <dgm:choose name="Name66">
                        <dgm:if name="Name67" axis="precedSib" ptType="node" func="cnt" op="equ" val="0">
                          <dgm:shape xmlns:r="http://schemas.openxmlformats.org/officeDocument/2006/relationships" type="blockArc" r:blip="">
                            <dgm:adjLst>
                              <dgm:adj idx="1" val="-133.1632"/>
                              <dgm:adj idx="2" val="65"/>
                              <dgm:adj idx="3" val="0.13"/>
                            </dgm:adjLst>
                          </dgm:shape>
                        </dgm:if>
                        <dgm:if name="Name68" axis="precedSib" ptType="node" func="cnt" op="equ" val="1">
                          <dgm:shape xmlns:r="http://schemas.openxmlformats.org/officeDocument/2006/relationships" type="circularArrow" r:blip="">
                            <dgm:adjLst>
                              <dgm:adj idx="1" val="0.1098"/>
                              <dgm:adj idx="2" val="19.0387"/>
                              <dgm:adj idx="3" val="75"/>
                              <dgm:adj idx="4" val="-135"/>
                              <dgm:adj idx="5" val="0.125"/>
                            </dgm:adjLst>
                          </dgm:shape>
                        </dgm:if>
                        <dgm:if name="Name69" axis="precedSib" ptType="node" func="cnt" op="equ" val="2">
                          <dgm:shape xmlns:r="http://schemas.openxmlformats.org/officeDocument/2006/relationships" type="leftCircularArrow" r:blip="">
                            <dgm:adjLst>
                              <dgm:adj idx="1" val="0.1098"/>
                              <dgm:adj idx="2" val="19.0387"/>
                              <dgm:adj idx="3" val="105"/>
                              <dgm:adj idx="4" val="-45"/>
                              <dgm:adj idx="5" val="0.125"/>
                            </dgm:adjLst>
                          </dgm:shape>
                        </dgm:if>
                        <dgm:if name="Name70" axis="precedSib" ptType="node" func="cnt" op="equ" val="3">
                          <dgm:shape xmlns:r="http://schemas.openxmlformats.org/officeDocument/2006/relationships" type="circularArrow" r:blip="">
                            <dgm:adjLst>
                              <dgm:adj idx="1" val="0.1098"/>
                              <dgm:adj idx="2" val="19.0387"/>
                              <dgm:adj idx="3" val="75"/>
                              <dgm:adj idx="4" val="-135"/>
                              <dgm:adj idx="5" val="0.125"/>
                            </dgm:adjLst>
                          </dgm:shape>
                        </dgm:if>
                        <dgm:if name="Name71" axis="precedSib" ptType="node" func="cnt" op="equ" val="4">
                          <dgm:shape xmlns:r="http://schemas.openxmlformats.org/officeDocument/2006/relationships" type="leftCircularArrow" r:blip="">
                            <dgm:adjLst>
                              <dgm:adj idx="1" val="0.1098"/>
                              <dgm:adj idx="2" val="19.0387"/>
                              <dgm:adj idx="3" val="105"/>
                              <dgm:adj idx="4" val="-45"/>
                              <dgm:adj idx="5" val="0.125"/>
                            </dgm:adjLst>
                          </dgm:shape>
                        </dgm:if>
                        <dgm:if name="Name72" axis="precedSib" ptType="node" func="cnt" op="equ" val="5">
                          <dgm:shape xmlns:r="http://schemas.openxmlformats.org/officeDocument/2006/relationships" type="circularArrow" r:blip="">
                            <dgm:adjLst>
                              <dgm:adj idx="1" val="0.1098"/>
                              <dgm:adj idx="2" val="19.0387"/>
                              <dgm:adj idx="3" val="75"/>
                              <dgm:adj idx="4" val="-135"/>
                              <dgm:adj idx="5" val="0.125"/>
                            </dgm:adjLst>
                          </dgm:shape>
                        </dgm:if>
                        <dgm:if name="Name73" axis="precedSib" ptType="node" func="cnt" op="equ" val="6">
                          <dgm:shape xmlns:r="http://schemas.openxmlformats.org/officeDocument/2006/relationships" type="blockArc" r:blip="">
                            <dgm:adjLst>
                              <dgm:adj idx="1" val="0"/>
                              <dgm:adj idx="2" val="-45"/>
                              <dgm:adj idx="3" val="0.1274"/>
                            </dgm:adjLst>
                          </dgm:shape>
                        </dgm:if>
                        <dgm:else name="Name74"/>
                      </dgm:choose>
                    </dgm:else>
                  </dgm:choose>
                </dgm:else>
              </dgm:choose>
            </dgm:else>
          </dgm:choose>
          <dgm:presOf/>
        </dgm:layoutNode>
      </dgm:forEach>
    </dgm:forEach>
    <dgm:forEach name="Name75" axis="ch" ptType="node" cnt="1">
      <dgm:layoutNode name="Accent1">
        <dgm:alg type="sp"/>
        <dgm:shape xmlns:r="http://schemas.openxmlformats.org/officeDocument/2006/relationships" r:blip="">
          <dgm:adjLst/>
        </dgm:shape>
        <dgm:presOf/>
        <dgm:constrLst/>
        <dgm:forEach name="Name76" ref="accentRepeat"/>
      </dgm:layoutNode>
      <dgm:choose name="Name77">
        <dgm:if name="Name78" axis="ch" ptType="node" func="cnt" op="gte" val="1">
          <dgm:layoutNode name="Child1"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79"/>
      </dgm:choose>
      <dgm:layoutNode name="Parent1"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80" axis="ch" ptType="node" st="2" cnt="1">
      <dgm:layoutNode name="Accent2">
        <dgm:alg type="sp"/>
        <dgm:shape xmlns:r="http://schemas.openxmlformats.org/officeDocument/2006/relationships" r:blip="">
          <dgm:adjLst/>
        </dgm:shape>
        <dgm:presOf/>
        <dgm:constrLst/>
        <dgm:forEach name="Name81" ref="accentRepeat"/>
      </dgm:layoutNode>
      <dgm:choose name="Name82">
        <dgm:if name="Name83" axis="ch" ptType="node" func="cnt" op="gte" val="1">
          <dgm:layoutNode name="Child2"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84"/>
      </dgm:choose>
      <dgm:layoutNode name="Parent2"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85" axis="ch" ptType="node" st="3" cnt="1">
      <dgm:layoutNode name="Accent3">
        <dgm:alg type="sp"/>
        <dgm:shape xmlns:r="http://schemas.openxmlformats.org/officeDocument/2006/relationships" r:blip="">
          <dgm:adjLst/>
        </dgm:shape>
        <dgm:presOf/>
        <dgm:constrLst/>
        <dgm:forEach name="Name86" ref="accentRepeat"/>
      </dgm:layoutNode>
      <dgm:choose name="Name87">
        <dgm:if name="Name88" axis="ch" ptType="node" func="cnt" op="gte" val="1">
          <dgm:layoutNode name="Child3"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89"/>
      </dgm:choose>
      <dgm:layoutNode name="Parent3"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90" axis="ch" ptType="node" st="4" cnt="1">
      <dgm:layoutNode name="Accent4">
        <dgm:alg type="sp"/>
        <dgm:shape xmlns:r="http://schemas.openxmlformats.org/officeDocument/2006/relationships" r:blip="">
          <dgm:adjLst/>
        </dgm:shape>
        <dgm:presOf/>
        <dgm:constrLst/>
        <dgm:forEach name="Name91" ref="accentRepeat"/>
      </dgm:layoutNode>
      <dgm:choose name="Name92">
        <dgm:if name="Name93" axis="ch" ptType="node" func="cnt" op="gte" val="1">
          <dgm:layoutNode name="Child4"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94"/>
      </dgm:choose>
      <dgm:layoutNode name="Parent4"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95" axis="ch" ptType="node" st="5" cnt="1">
      <dgm:layoutNode name="Accent5">
        <dgm:alg type="sp"/>
        <dgm:shape xmlns:r="http://schemas.openxmlformats.org/officeDocument/2006/relationships" r:blip="">
          <dgm:adjLst/>
        </dgm:shape>
        <dgm:presOf/>
        <dgm:constrLst/>
        <dgm:forEach name="Name96" ref="accentRepeat"/>
      </dgm:layoutNode>
      <dgm:choose name="Name97">
        <dgm:if name="Name98" axis="ch" ptType="node" func="cnt" op="gte" val="1">
          <dgm:layoutNode name="Child5"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99"/>
      </dgm:choose>
      <dgm:layoutNode name="Parent5"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100" axis="ch" ptType="node" st="6" cnt="1">
      <dgm:layoutNode name="Accent6">
        <dgm:alg type="sp"/>
        <dgm:shape xmlns:r="http://schemas.openxmlformats.org/officeDocument/2006/relationships" r:blip="">
          <dgm:adjLst/>
        </dgm:shape>
        <dgm:presOf/>
        <dgm:constrLst/>
        <dgm:forEach name="Name101" ref="accentRepeat"/>
      </dgm:layoutNode>
      <dgm:choose name="Name102">
        <dgm:if name="Name103" axis="ch" ptType="node" func="cnt" op="gte" val="1">
          <dgm:layoutNode name="Child6"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104"/>
      </dgm:choose>
      <dgm:layoutNode name="Parent6"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105" axis="ch" ptType="node" st="7" cnt="1">
      <dgm:layoutNode name="Accent7">
        <dgm:alg type="sp"/>
        <dgm:shape xmlns:r="http://schemas.openxmlformats.org/officeDocument/2006/relationships" r:blip="">
          <dgm:adjLst/>
        </dgm:shape>
        <dgm:presOf/>
        <dgm:constrLst/>
        <dgm:forEach name="Name106" ref="accentRepeat"/>
      </dgm:layoutNode>
      <dgm:choose name="Name107">
        <dgm:if name="Name108" axis="ch" ptType="node" func="cnt" op="gte" val="1">
          <dgm:layoutNode name="Child7"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109"/>
      </dgm:choose>
      <dgm:layoutNode name="Parent7"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layoutNode>
</dgm:layoutDef>
</file>

<file path=ppt/diagrams/layout7.xml><?xml version="1.0" encoding="utf-8"?>
<dgm:layoutDef xmlns:dgm="http://schemas.openxmlformats.org/drawingml/2006/diagram" xmlns:a="http://schemas.openxmlformats.org/drawingml/2006/main" uniqueId="urn:microsoft.com/office/officeart/2008/layout/HalfCircleOrganizationChart">
  <dgm:title val=""/>
  <dgm:desc val=""/>
  <dgm:catLst>
    <dgm:cat type="hierarchy" pri="1500"/>
  </dgm:catLst>
  <dgm:sampData>
    <dgm:dataModel>
      <dgm:ptLst>
        <dgm:pt modelId="0" type="doc"/>
        <dgm:pt modelId="1">
          <dgm:prSet phldr="1"/>
        </dgm:pt>
        <dgm:pt modelId="11" type="asst">
          <dgm:prSet phldr="1"/>
        </dgm:pt>
        <dgm:pt modelId="12">
          <dgm:prSet phldr="1"/>
        </dgm:pt>
        <dgm:pt modelId="13">
          <dgm:prSet phldr="1"/>
        </dgm:pt>
        <dgm:pt modelId="14">
          <dgm:prSet phldr="1"/>
        </dgm:pt>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type="asst">
          <dgm:prSet phldr="1"/>
        </dgm:pt>
        <dgm:pt modelId="12">
          <dgm:prSet phldr="1"/>
        </dgm:pt>
        <dgm:pt modelId="13">
          <dgm:prSet phldr="1"/>
        </dgm:pt>
        <dgm:pt modelId="14">
          <dgm:prSet phldr="1"/>
        </dgm:pt>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Name0">
    <dgm:varLst>
      <dgm:orgChart val="1"/>
      <dgm:chPref val="1"/>
      <dgm:dir/>
      <dgm:animOne val="branch"/>
      <dgm:animLvl val="lvl"/>
      <dgm:resizeHandles/>
    </dgm:varLst>
    <dgm:choose name="Name1">
      <dgm:if name="Name2" func="var" arg="dir" op="equ" val="norm">
        <dgm:alg type="hierChild">
          <dgm:param type="linDir" val="fromL"/>
        </dgm:alg>
      </dgm:if>
      <dgm:else name="Name3">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2" refType="w" fact="10"/>
      <dgm:constr type="h" for="des" forName="rootComposite2"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forEach name="Name4" axis="ch">
      <dgm:forEach name="Name5" axis="self" ptType="node">
        <dgm:layoutNode name="hierRoot1">
          <dgm:varLst>
            <dgm:hierBranch val="init"/>
          </dgm:varLst>
          <dgm:choose name="Name6">
            <dgm:if name="Name7" func="var" arg="hierBranch" op="equ" val="l">
              <dgm:alg type="hierRoot">
                <dgm:param type="hierAlign" val="tR"/>
              </dgm:alg>
              <dgm:constrLst>
                <dgm:constr type="alignOff" val="0.65"/>
              </dgm:constrLst>
            </dgm:if>
            <dgm:if name="Name8" func="var" arg="hierBranch" op="equ" val="r">
              <dgm:alg type="hierRoot">
                <dgm:param type="hierAlign" val="tL"/>
              </dgm:alg>
              <dgm:constrLst>
                <dgm:constr type="alignOff" val="0.65"/>
              </dgm:constrLst>
            </dgm:if>
            <dgm:if name="Name9" func="var" arg="hierBranch" op="equ" val="hang">
              <dgm:alg type="hierRoot"/>
              <dgm:constrLst>
                <dgm:constr type="alignOff" val="0.65"/>
              </dgm:constrLst>
            </dgm:if>
            <dgm:else name="Name10">
              <dgm:alg type="hierRoot"/>
              <dgm:constrLst>
                <dgm:constr type="alignOff"/>
                <dgm:constr type="bendDist" for="des" ptType="parTrans" refType="sp" fact="0.5"/>
              </dgm:constrLst>
            </dgm:else>
          </dgm:choose>
          <dgm:shape xmlns:r="http://schemas.openxmlformats.org/officeDocument/2006/relationships" r:blip="">
            <dgm:adjLst/>
          </dgm:shape>
          <dgm:presOf/>
          <dgm:layoutNode name="rootComposite1">
            <dgm:alg type="composite"/>
            <dgm:shape xmlns:r="http://schemas.openxmlformats.org/officeDocument/2006/relationships" r:blip="">
              <dgm:adjLst/>
            </dgm:shape>
            <dgm:presOf axis="self" ptType="node" cnt="1"/>
            <dgm:choose name="Name11">
              <dgm:if name="Name12" func="var" arg="hierBranch" op="equ" val="init">
                <dgm:constrLst>
                  <dgm:constr type="l" for="ch" forName="rootText1"/>
                  <dgm:constr type="t" for="ch" forName="rootText1" refType="h" fact="0.18"/>
                  <dgm:constr type="w" for="ch" forName="rootText1" refType="w"/>
                  <dgm:constr type="h" for="ch" forName="rootText1" refType="h" fact="0.64"/>
                  <dgm:constr type="l" for="ch" forName="topArc1" refType="w" fact="0.25"/>
                  <dgm:constr type="t" for="ch" forName="topArc1"/>
                  <dgm:constr type="w" for="ch" forName="topArc1" refType="h" refFor="ch" refForName="topArc1"/>
                  <dgm:constr type="h" for="ch" forName="topArc1" refType="h"/>
                  <dgm:constr type="l" for="ch" forName="bottomArc1" refType="w" fact="0.25"/>
                  <dgm:constr type="t" for="ch" forName="bottomArc1"/>
                  <dgm:constr type="w" for="ch" forName="bottomArc1" refType="h" refFor="ch" refForName="bottomArc1"/>
                  <dgm:constr type="h" for="ch" forName="bottomArc1" refType="h"/>
                  <dgm:constr type="ctrX" for="ch" forName="topConnNode1" refType="w" fact="0.5"/>
                  <dgm:constr type="t" for="ch" forName="topConnNode1"/>
                  <dgm:constr type="w" for="ch" forName="topConnNode1" refType="h" fact="0.76"/>
                  <dgm:constr type="b" for="ch" forName="topConnNode1" refType="t" refFor="ch" refForName="rootText1"/>
                </dgm:constrLst>
              </dgm:if>
              <dgm:if name="Name13" func="var" arg="hierBranch" op="equ" val="l">
                <dgm:constrLst>
                  <dgm:constr type="l" for="ch" forName="rootText1"/>
                  <dgm:constr type="t" for="ch" forName="rootText1" refType="h" fact="0.18"/>
                  <dgm:constr type="w" for="ch" forName="rootText1" refType="w"/>
                  <dgm:constr type="h" for="ch" forName="rootText1" refType="h" fact="0.64"/>
                  <dgm:constr type="l" for="ch" forName="topArc1" refType="w" fact="0.25"/>
                  <dgm:constr type="t" for="ch" forName="topArc1"/>
                  <dgm:constr type="w" for="ch" forName="topArc1" refType="h" refFor="ch" refForName="topArc1"/>
                  <dgm:constr type="h" for="ch" forName="topArc1" refType="h"/>
                  <dgm:constr type="l" for="ch" forName="bottomArc1" refType="w" fact="0.25"/>
                  <dgm:constr type="t" for="ch" forName="bottomArc1"/>
                  <dgm:constr type="w" for="ch" forName="bottomArc1" refType="h" refFor="ch" refForName="bottomArc1"/>
                  <dgm:constr type="h" for="ch" forName="bottomArc1" refType="h"/>
                  <dgm:constr type="ctrX" for="ch" forName="topConnNode1" refType="w" fact="0.5"/>
                  <dgm:constr type="t" for="ch" forName="topConnNode1"/>
                  <dgm:constr type="w" for="ch" forName="topConnNode1" refType="h" fact="0.76"/>
                  <dgm:constr type="b" for="ch" forName="topConnNode1" refType="t" refFor="ch" refForName="rootText1"/>
                </dgm:constrLst>
              </dgm:if>
              <dgm:if name="Name14" func="var" arg="hierBranch" op="equ" val="r">
                <dgm:constrLst>
                  <dgm:constr type="l" for="ch" forName="rootText1"/>
                  <dgm:constr type="t" for="ch" forName="rootText1" refType="h" fact="0.18"/>
                  <dgm:constr type="w" for="ch" forName="rootText1" refType="w"/>
                  <dgm:constr type="h" for="ch" forName="rootText1" refType="h" fact="0.64"/>
                  <dgm:constr type="l" for="ch" forName="topArc1" refType="w" fact="0.25"/>
                  <dgm:constr type="t" for="ch" forName="topArc1"/>
                  <dgm:constr type="w" for="ch" forName="topArc1" refType="h" refFor="ch" refForName="topArc1"/>
                  <dgm:constr type="h" for="ch" forName="topArc1" refType="h"/>
                  <dgm:constr type="l" for="ch" forName="bottomArc1" refType="w" fact="0.25"/>
                  <dgm:constr type="t" for="ch" forName="bottomArc1"/>
                  <dgm:constr type="w" for="ch" forName="bottomArc1" refType="h" refFor="ch" refForName="bottomArc1"/>
                  <dgm:constr type="h" for="ch" forName="bottomArc1" refType="h"/>
                  <dgm:constr type="ctrX" for="ch" forName="topConnNode1" refType="w" fact="0.5"/>
                  <dgm:constr type="t" for="ch" forName="topConnNode1"/>
                  <dgm:constr type="w" for="ch" forName="topConnNode1" refType="h" fact="0.76"/>
                  <dgm:constr type="b" for="ch" forName="topConnNode1" refType="t" refFor="ch" refForName="rootText1"/>
                </dgm:constrLst>
              </dgm:if>
              <dgm:else name="Name15">
                <dgm:constrLst>
                  <dgm:constr type="l" for="ch" forName="rootText1"/>
                  <dgm:constr type="t" for="ch" forName="rootText1" refType="h" fact="0.18"/>
                  <dgm:constr type="w" for="ch" forName="rootText1" refType="w"/>
                  <dgm:constr type="h" for="ch" forName="rootText1" refType="h" fact="0.64"/>
                  <dgm:constr type="l" for="ch" forName="topArc1" refType="w" fact="0.25"/>
                  <dgm:constr type="t" for="ch" forName="topArc1"/>
                  <dgm:constr type="w" for="ch" forName="topArc1" refType="h" refFor="ch" refForName="topArc1"/>
                  <dgm:constr type="h" for="ch" forName="topArc1" refType="h"/>
                  <dgm:constr type="l" for="ch" forName="bottomArc1" refType="w" fact="0.25"/>
                  <dgm:constr type="t" for="ch" forName="bottomArc1"/>
                  <dgm:constr type="w" for="ch" forName="bottomArc1" refType="h" refFor="ch" refForName="bottomArc1"/>
                  <dgm:constr type="h" for="ch" forName="bottomArc1" refType="h"/>
                  <dgm:constr type="ctrX" for="ch" forName="topConnNode1" refType="w" fact="0.5"/>
                  <dgm:constr type="t" for="ch" forName="topConnNode1"/>
                  <dgm:constr type="w" for="ch" forName="topConnNode1" refType="h" fact="0.76"/>
                  <dgm:constr type="b" for="ch" forName="topConnNode1" refType="t" refFor="ch" refForName="rootText1"/>
                </dgm:constrLst>
              </dgm:else>
            </dgm:choose>
            <dgm:layoutNode name="rootText1" styleLbl="alignAcc1">
              <dgm:varLst>
                <dgm:chPref val="3"/>
              </dgm:varLst>
              <dgm:alg type="tx"/>
              <dgm:shape xmlns:r="http://schemas.openxmlformats.org/officeDocument/2006/relationships" type="rect" r:blip="" hideGeom="1">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topArc1" styleLbl="parChTrans1D1" moveWith="rootText1">
              <dgm:alg type="sp"/>
              <dgm:shape xmlns:r="http://schemas.openxmlformats.org/officeDocument/2006/relationships" type="arc" r:blip="" zOrderOff="-2">
                <dgm:adjLst>
                  <dgm:adj idx="1" val="-140"/>
                  <dgm:adj idx="2" val="-40"/>
                </dgm:adjLst>
              </dgm:shape>
              <dgm:presOf/>
            </dgm:layoutNode>
            <dgm:layoutNode name="bottomArc1" styleLbl="parChTrans1D1" moveWith="rootText1">
              <dgm:alg type="sp"/>
              <dgm:shape xmlns:r="http://schemas.openxmlformats.org/officeDocument/2006/relationships" type="arc" r:blip="" zOrderOff="-2">
                <dgm:adjLst>
                  <dgm:adj idx="1" val="40"/>
                  <dgm:adj idx="2" val="140"/>
                </dgm:adjLst>
              </dgm:shape>
              <dgm:presOf/>
            </dgm:layoutNode>
            <dgm:layoutNode name="topConnNode1" moveWith="rootText1">
              <dgm:alg type="sp"/>
              <dgm:shape xmlns:r="http://schemas.openxmlformats.org/officeDocument/2006/relationships" type="rect" r:blip="" hideGeom="1">
                <dgm:adjLst/>
              </dgm:shape>
              <dgm:presOf axis="self" ptType="node" cnt="1"/>
            </dgm:layoutNode>
          </dgm:layoutNode>
          <dgm:layoutNode name="hierChild2">
            <dgm:choose name="Name16">
              <dgm:if name="Name17" func="var" arg="hierBranch" op="equ" val="l">
                <dgm:alg type="hierChild">
                  <dgm:param type="chAlign" val="r"/>
                  <dgm:param type="linDir" val="fromT"/>
                </dgm:alg>
              </dgm:if>
              <dgm:if name="Name18" func="var" arg="hierBranch" op="equ" val="r">
                <dgm:alg type="hierChild">
                  <dgm:param type="chAlign" val="l"/>
                  <dgm:param type="linDir" val="fromT"/>
                </dgm:alg>
              </dgm:if>
              <dgm:if name="Name19" func="var" arg="hierBranch" op="equ" val="hang">
                <dgm:choose name="Name20">
                  <dgm:if name="Name21" func="var" arg="dir" op="equ" val="norm">
                    <dgm:alg type="hierChild">
                      <dgm:param type="chAlign" val="l"/>
                      <dgm:param type="linDir" val="fromL"/>
                      <dgm:param type="secChAlign" val="t"/>
                      <dgm:param type="secLinDir" val="fromT"/>
                    </dgm:alg>
                  </dgm:if>
                  <dgm:else name="Name22">
                    <dgm:alg type="hierChild">
                      <dgm:param type="chAlign" val="l"/>
                      <dgm:param type="linDir" val="fromR"/>
                      <dgm:param type="secChAlign" val="t"/>
                      <dgm:param type="secLinDir" val="fromT"/>
                    </dgm:alg>
                  </dgm:else>
                </dgm:choose>
              </dgm:if>
              <dgm:else name="Name23">
                <dgm:choose name="Name24">
                  <dgm:if name="Name25" func="var" arg="dir" op="equ" val="norm">
                    <dgm:alg type="hierChild"/>
                  </dgm:if>
                  <dgm:else name="Name26">
                    <dgm:alg type="hierChild">
                      <dgm:param type="linDir" val="fromR"/>
                    </dgm:alg>
                  </dgm:else>
                </dgm:choose>
              </dgm:else>
            </dgm:choose>
            <dgm:shape xmlns:r="http://schemas.openxmlformats.org/officeDocument/2006/relationships" r:blip="">
              <dgm:adjLst/>
            </dgm:shape>
            <dgm:presOf/>
            <dgm:forEach name="rep2a" axis="ch" ptType="nonAsst">
              <dgm:forEach name="Name27" axis="precedSib" ptType="parTrans" st="-1" cnt="1">
                <dgm:layoutNode name="Name28">
                  <dgm:choose name="Name29">
                    <dgm:if name="Name30" func="var" arg="hierBranch" op="equ" val="std">
                      <dgm:choose name="Name31">
                        <dgm:if name="Name32" axis="self" func="depth" op="lte" val="2">
                          <dgm:alg type="conn">
                            <dgm:param type="connRout" val="bend"/>
                            <dgm:param type="dim" val="1D"/>
                            <dgm:param type="endSty" val="noArr"/>
                            <dgm:param type="begPts" val="bCtr"/>
                            <dgm:param type="endPts" val="tCtr"/>
                            <dgm:param type="bendPt" val="end"/>
                            <dgm:param type="srcNode" val="bottomArc1"/>
                            <dgm:param type="dstNode" val="topArc2"/>
                          </dgm:alg>
                        </dgm:if>
                        <dgm:if name="Name33" axis="par" ptType="asst" func="cnt" op="equ" val="1">
                          <dgm:alg type="conn">
                            <dgm:param type="connRout" val="bend"/>
                            <dgm:param type="dim" val="1D"/>
                            <dgm:param type="endSty" val="noArr"/>
                            <dgm:param type="begPts" val="bCtr"/>
                            <dgm:param type="endPts" val="tCtr"/>
                            <dgm:param type="bendPt" val="end"/>
                            <dgm:param type="srcNode" val="bottomArc3"/>
                            <dgm:param type="dstNode" val="topArc2"/>
                          </dgm:alg>
                        </dgm:if>
                        <dgm:else name="Name34">
                          <dgm:alg type="conn">
                            <dgm:param type="connRout" val="bend"/>
                            <dgm:param type="dim" val="1D"/>
                            <dgm:param type="endSty" val="noArr"/>
                            <dgm:param type="begPts" val="bCtr"/>
                            <dgm:param type="endPts" val="tCtr"/>
                            <dgm:param type="bendPt" val="end"/>
                            <dgm:param type="srcNode" val="bottomArc2"/>
                            <dgm:param type="dstNode" val="topArc2"/>
                          </dgm:alg>
                        </dgm:else>
                      </dgm:choose>
                    </dgm:if>
                    <dgm:if name="Name35" func="var" arg="hierBranch" op="equ" val="init">
                      <dgm:choose name="Name36">
                        <dgm:if name="Name37" axis="self" func="depth" op="lte" val="2">
                          <dgm:choose name="Name38">
                            <dgm:if name="Name39" axis="self" func="depth" op="lte" val="2">
                              <dgm:alg type="conn">
                                <dgm:param type="connRout" val="bend"/>
                                <dgm:param type="dim" val="1D"/>
                                <dgm:param type="endSty" val="noArr"/>
                                <dgm:param type="begPts" val="bCtr"/>
                                <dgm:param type="endPts" val="tCtr"/>
                                <dgm:param type="bendPt" val="end"/>
                                <dgm:param type="srcNode" val="bottomArc1"/>
                                <dgm:param type="dstNode" val="topArc2"/>
                              </dgm:alg>
                            </dgm:if>
                            <dgm:if name="Name40" axis="par" ptType="asst" func="cnt" op="equ" val="1">
                              <dgm:alg type="conn">
                                <dgm:param type="connRout" val="bend"/>
                                <dgm:param type="dim" val="1D"/>
                                <dgm:param type="endSty" val="noArr"/>
                                <dgm:param type="begPts" val="bCtr"/>
                                <dgm:param type="endPts" val="tCtr"/>
                                <dgm:param type="bendPt" val="end"/>
                                <dgm:param type="srcNode" val="bottomArc3"/>
                                <dgm:param type="dstNode" val="topArc2"/>
                              </dgm:alg>
                            </dgm:if>
                            <dgm:else name="Name41">
                              <dgm:alg type="conn">
                                <dgm:param type="connRout" val="bend"/>
                                <dgm:param type="dim" val="1D"/>
                                <dgm:param type="endSty" val="noArr"/>
                                <dgm:param type="begPts" val="bCtr"/>
                                <dgm:param type="endPts" val="tCtr"/>
                                <dgm:param type="bendPt" val="end"/>
                                <dgm:param type="srcNode" val="bottomArc2"/>
                                <dgm:param type="dstNode" val="topArc2"/>
                              </dgm:alg>
                            </dgm:else>
                          </dgm:choose>
                        </dgm:if>
                        <dgm:else name="Name42">
                          <dgm:choose name="Name43">
                            <dgm:if name="Name44" axis="par des" func="maxDepth" op="lte" val="1">
                              <dgm:choose name="Name45">
                                <dgm:if name="Name46" axis="self" func="depth" op="lte" val="2">
                                  <dgm:alg type="conn">
                                    <dgm:param type="connRout" val="bend"/>
                                    <dgm:param type="dim" val="1D"/>
                                    <dgm:param type="endSty" val="noArr"/>
                                    <dgm:param type="begPts" val="bCtr"/>
                                    <dgm:param type="endPts" val="bL bR"/>
                                    <dgm:param type="srcNode" val="bottomArc1"/>
                                    <dgm:param type="dstNode" val="topConnNode2"/>
                                  </dgm:alg>
                                </dgm:if>
                                <dgm:if name="Name47" axis="par" ptType="asst" func="cnt" op="equ" val="1">
                                  <dgm:alg type="conn">
                                    <dgm:param type="connRout" val="bend"/>
                                    <dgm:param type="dim" val="1D"/>
                                    <dgm:param type="endSty" val="noArr"/>
                                    <dgm:param type="begPts" val="bCtr"/>
                                    <dgm:param type="endPts" val="bL bR"/>
                                    <dgm:param type="srcNode" val="bottomArc3"/>
                                    <dgm:param type="dstNode" val="topConnNode2"/>
                                  </dgm:alg>
                                </dgm:if>
                                <dgm:else name="Name48">
                                  <dgm:alg type="conn">
                                    <dgm:param type="connRout" val="bend"/>
                                    <dgm:param type="dim" val="1D"/>
                                    <dgm:param type="endSty" val="noArr"/>
                                    <dgm:param type="begPts" val="bCtr"/>
                                    <dgm:param type="endPts" val="bL bR"/>
                                    <dgm:param type="srcNode" val="bottomArc2"/>
                                    <dgm:param type="dstNode" val="topConnNode2"/>
                                  </dgm:alg>
                                </dgm:else>
                              </dgm:choose>
                            </dgm:if>
                            <dgm:else name="Name49">
                              <dgm:choose name="Name50">
                                <dgm:if name="Name51" axis="self" func="depth" op="lte" val="2">
                                  <dgm:alg type="conn">
                                    <dgm:param type="connRout" val="bend"/>
                                    <dgm:param type="dim" val="1D"/>
                                    <dgm:param type="endSty" val="noArr"/>
                                    <dgm:param type="begPts" val="bCtr"/>
                                    <dgm:param type="endPts" val="tCtr"/>
                                    <dgm:param type="bendPt" val="end"/>
                                    <dgm:param type="srcNode" val="bottomArc1"/>
                                    <dgm:param type="dstNode" val="topArc2"/>
                                  </dgm:alg>
                                </dgm:if>
                                <dgm:if name="Name52" axis="par" ptType="asst" func="cnt" op="equ" val="1">
                                  <dgm:alg type="conn">
                                    <dgm:param type="connRout" val="bend"/>
                                    <dgm:param type="dim" val="1D"/>
                                    <dgm:param type="endSty" val="noArr"/>
                                    <dgm:param type="begPts" val="bCtr"/>
                                    <dgm:param type="endPts" val="tCtr"/>
                                    <dgm:param type="bendPt" val="end"/>
                                    <dgm:param type="srcNode" val="bottomArc3"/>
                                    <dgm:param type="dstNode" val="topArc2"/>
                                  </dgm:alg>
                                </dgm:if>
                                <dgm:else name="Name53">
                                  <dgm:alg type="conn">
                                    <dgm:param type="connRout" val="bend"/>
                                    <dgm:param type="dim" val="1D"/>
                                    <dgm:param type="endSty" val="noArr"/>
                                    <dgm:param type="begPts" val="bCtr"/>
                                    <dgm:param type="endPts" val="tCtr"/>
                                    <dgm:param type="bendPt" val="end"/>
                                    <dgm:param type="srcNode" val="bottomArc2"/>
                                    <dgm:param type="dstNode" val="topArc2"/>
                                  </dgm:alg>
                                </dgm:else>
                              </dgm:choose>
                            </dgm:else>
                          </dgm:choose>
                        </dgm:else>
                      </dgm:choose>
                    </dgm:if>
                    <dgm:else name="Name54">
                      <dgm:choose name="Name55">
                        <dgm:if name="Name56" axis="self" func="depth" op="lte" val="2">
                          <dgm:alg type="conn">
                            <dgm:param type="connRout" val="bend"/>
                            <dgm:param type="dim" val="1D"/>
                            <dgm:param type="endSty" val="noArr"/>
                            <dgm:param type="begPts" val="bCtr"/>
                            <dgm:param type="endPts" val="bL bR"/>
                            <dgm:param type="srcNode" val="bottomArc1"/>
                            <dgm:param type="dstNode" val="topConnNode2"/>
                          </dgm:alg>
                        </dgm:if>
                        <dgm:if name="Name57" axis="par" ptType="asst" func="cnt" op="equ" val="1">
                          <dgm:alg type="conn">
                            <dgm:param type="connRout" val="bend"/>
                            <dgm:param type="dim" val="1D"/>
                            <dgm:param type="endSty" val="noArr"/>
                            <dgm:param type="begPts" val="bCtr"/>
                            <dgm:param type="endPts" val="bL bR"/>
                            <dgm:param type="srcNode" val="bottomArc3"/>
                            <dgm:param type="dstNode" val="topConnNode2"/>
                          </dgm:alg>
                        </dgm:if>
                        <dgm:else name="Name58">
                          <dgm:alg type="conn">
                            <dgm:param type="connRout" val="bend"/>
                            <dgm:param type="dim" val="1D"/>
                            <dgm:param type="endSty" val="noArr"/>
                            <dgm:param type="begPts" val="bCtr"/>
                            <dgm:param type="endPts" val="bL bR"/>
                            <dgm:param type="srcNode" val="bottomArc2"/>
                            <dgm:param type="dstNode" val="topConnNode2"/>
                          </dgm:alg>
                        </dgm:else>
                      </dgm:choose>
                    </dgm:else>
                  </dgm:choose>
                  <dgm:shape xmlns:r="http://schemas.openxmlformats.org/officeDocument/2006/relationships" type="conn" r:blip="" zOrderOff="-99999">
                    <dgm:adjLst/>
                  </dgm:shape>
                  <dgm:presOf axis="self"/>
                  <dgm:constrLst>
                    <dgm:constr type="begPad"/>
                    <dgm:constr type="endPad"/>
                  </dgm:constrLst>
                </dgm:layoutNode>
              </dgm:forEach>
              <dgm:layoutNode name="hierRoot2">
                <dgm:varLst>
                  <dgm:hierBranch val="init"/>
                </dgm:varLst>
                <dgm:choose name="Name59">
                  <dgm:if name="Name60" func="var" arg="hierBranch" op="equ" val="l">
                    <dgm:alg type="hierRoot">
                      <dgm:param type="hierAlign" val="tR"/>
                    </dgm:alg>
                    <dgm:shape xmlns:r="http://schemas.openxmlformats.org/officeDocument/2006/relationships" r:blip="">
                      <dgm:adjLst/>
                    </dgm:shape>
                    <dgm:presOf/>
                    <dgm:constrLst>
                      <dgm:constr type="alignOff" val="0.65"/>
                    </dgm:constrLst>
                  </dgm:if>
                  <dgm:if name="Name61" func="var" arg="hierBranch" op="equ" val="r">
                    <dgm:alg type="hierRoot">
                      <dgm:param type="hierAlign" val="tL"/>
                    </dgm:alg>
                    <dgm:shape xmlns:r="http://schemas.openxmlformats.org/officeDocument/2006/relationships" r:blip="">
                      <dgm:adjLst/>
                    </dgm:shape>
                    <dgm:presOf/>
                    <dgm:constrLst>
                      <dgm:constr type="alignOff" val="0.65"/>
                    </dgm:constrLst>
                  </dgm:if>
                  <dgm:if name="Name62"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63" func="var" arg="hierBranch" op="equ" val="init">
                    <dgm:choose name="Name64">
                      <dgm:if name="Name65" axis="des" func="maxDepth" op="lte" val="1">
                        <dgm:alg type="hierRoot">
                          <dgm:param type="hierAlign" val="tL"/>
                        </dgm:alg>
                        <dgm:shape xmlns:r="http://schemas.openxmlformats.org/officeDocument/2006/relationships" r:blip="">
                          <dgm:adjLst/>
                        </dgm:shape>
                        <dgm:presOf/>
                        <dgm:constrLst>
                          <dgm:constr type="alignOff" val="0.65"/>
                        </dgm:constrLst>
                      </dgm:if>
                      <dgm:else name="Name6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67">
                    <dgm:alg type="hierRoot"/>
                    <dgm:shape xmlns:r="http://schemas.openxmlformats.org/officeDocument/2006/relationships" r:blip="">
                      <dgm:adjLst/>
                    </dgm:shape>
                    <dgm:presOf/>
                    <dgm:constrLst>
                      <dgm:constr type="alignOff" val="0.65"/>
                    </dgm:constrLst>
                  </dgm:else>
                </dgm:choose>
                <dgm:layoutNode name="rootComposite2">
                  <dgm:alg type="composite"/>
                  <dgm:shape xmlns:r="http://schemas.openxmlformats.org/officeDocument/2006/relationships" r:blip="">
                    <dgm:adjLst/>
                  </dgm:shape>
                  <dgm:presOf axis="self" ptType="node" cnt="1"/>
                  <dgm:choose name="Name68">
                    <dgm:if name="Name69" func="var" arg="hierBranch" op="equ" val="init">
                      <dgm:constrLst>
                        <dgm:constr type="l" for="ch" forName="rootText2"/>
                        <dgm:constr type="t" for="ch" forName="rootText2" refType="h" fact="0.18"/>
                        <dgm:constr type="w" for="ch" forName="rootText2" refType="w"/>
                        <dgm:constr type="h" for="ch" forName="rootText2" refType="h" fact="0.64"/>
                        <dgm:constr type="l" for="ch" forName="topArc2" refType="w" fact="0.25"/>
                        <dgm:constr type="t" for="ch" forName="topArc2"/>
                        <dgm:constr type="w" for="ch" forName="topArc2" refType="h" refFor="ch" refForName="topArc2"/>
                        <dgm:constr type="h" for="ch" forName="topArc2" refType="h"/>
                        <dgm:constr type="l" for="ch" forName="bottomArc2" refType="w" fact="0.25"/>
                        <dgm:constr type="t" for="ch" forName="bottomArc2"/>
                        <dgm:constr type="w" for="ch" forName="bottomArc2" refType="h" refFor="ch" refForName="bottomArc2"/>
                        <dgm:constr type="h" for="ch" forName="bottomArc2" refType="h"/>
                        <dgm:constr type="ctrX" for="ch" forName="topConnNode2" refType="w" fact="0.5"/>
                        <dgm:constr type="t" for="ch" forName="topConnNode2"/>
                        <dgm:constr type="w" for="ch" forName="topConnNode2" refType="h" fact="0.76"/>
                        <dgm:constr type="b" for="ch" forName="topConnNode2" refType="t" refFor="ch" refForName="rootText2"/>
                      </dgm:constrLst>
                    </dgm:if>
                    <dgm:if name="Name70" func="var" arg="hierBranch" op="equ" val="l">
                      <dgm:constrLst>
                        <dgm:constr type="l" for="ch" forName="rootText2"/>
                        <dgm:constr type="t" for="ch" forName="rootText2" refType="h" fact="0.18"/>
                        <dgm:constr type="w" for="ch" forName="rootText2" refType="w"/>
                        <dgm:constr type="h" for="ch" forName="rootText2" refType="h" fact="0.64"/>
                        <dgm:constr type="l" for="ch" forName="topArc2" refType="w" fact="0.25"/>
                        <dgm:constr type="t" for="ch" forName="topArc2"/>
                        <dgm:constr type="w" for="ch" forName="topArc2" refType="h" refFor="ch" refForName="topArc2"/>
                        <dgm:constr type="h" for="ch" forName="topArc2" refType="h"/>
                        <dgm:constr type="l" for="ch" forName="bottomArc2" refType="w" fact="0.25"/>
                        <dgm:constr type="t" for="ch" forName="bottomArc2"/>
                        <dgm:constr type="w" for="ch" forName="bottomArc2" refType="h" refFor="ch" refForName="bottomArc2"/>
                        <dgm:constr type="h" for="ch" forName="bottomArc2" refType="h"/>
                        <dgm:constr type="ctrX" for="ch" forName="topConnNode2" refType="w" fact="0.5"/>
                        <dgm:constr type="t" for="ch" forName="topConnNode2"/>
                        <dgm:constr type="w" for="ch" forName="topConnNode2" refType="h" fact="0.76"/>
                        <dgm:constr type="b" for="ch" forName="topConnNode2" refType="t" refFor="ch" refForName="rootText2"/>
                      </dgm:constrLst>
                    </dgm:if>
                    <dgm:if name="Name71" func="var" arg="hierBranch" op="equ" val="r">
                      <dgm:constrLst>
                        <dgm:constr type="l" for="ch" forName="rootText2"/>
                        <dgm:constr type="t" for="ch" forName="rootText2" refType="h" fact="0.18"/>
                        <dgm:constr type="w" for="ch" forName="rootText2" refType="w"/>
                        <dgm:constr type="h" for="ch" forName="rootText2" refType="h" fact="0.64"/>
                        <dgm:constr type="l" for="ch" forName="topArc2" refType="w" fact="0.25"/>
                        <dgm:constr type="t" for="ch" forName="topArc2"/>
                        <dgm:constr type="w" for="ch" forName="topArc2" refType="h" refFor="ch" refForName="topArc2"/>
                        <dgm:constr type="h" for="ch" forName="topArc2" refType="h"/>
                        <dgm:constr type="l" for="ch" forName="bottomArc2" refType="w" fact="0.25"/>
                        <dgm:constr type="t" for="ch" forName="bottomArc2"/>
                        <dgm:constr type="w" for="ch" forName="bottomArc2" refType="h" refFor="ch" refForName="bottomArc2"/>
                        <dgm:constr type="h" for="ch" forName="bottomArc2" refType="h"/>
                        <dgm:constr type="ctrX" for="ch" forName="topConnNode2" refType="w" fact="0.5"/>
                        <dgm:constr type="t" for="ch" forName="topConnNode2"/>
                        <dgm:constr type="w" for="ch" forName="topConnNode2" refType="h" fact="0.76"/>
                        <dgm:constr type="b" for="ch" forName="topConnNode2" refType="t" refFor="ch" refForName="rootText2"/>
                      </dgm:constrLst>
                    </dgm:if>
                    <dgm:else name="Name72">
                      <dgm:constrLst>
                        <dgm:constr type="l" for="ch" forName="rootText2"/>
                        <dgm:constr type="t" for="ch" forName="rootText2" refType="h" fact="0.18"/>
                        <dgm:constr type="w" for="ch" forName="rootText2" refType="w"/>
                        <dgm:constr type="h" for="ch" forName="rootText2" refType="h" fact="0.64"/>
                        <dgm:constr type="l" for="ch" forName="topArc2" refType="w" fact="0.25"/>
                        <dgm:constr type="t" for="ch" forName="topArc2"/>
                        <dgm:constr type="w" for="ch" forName="topArc2" refType="h" refFor="ch" refForName="topArc2"/>
                        <dgm:constr type="h" for="ch" forName="topArc2" refType="h"/>
                        <dgm:constr type="l" for="ch" forName="bottomArc2" refType="w" fact="0.25"/>
                        <dgm:constr type="t" for="ch" forName="bottomArc2"/>
                        <dgm:constr type="w" for="ch" forName="bottomArc2" refType="h" refFor="ch" refForName="bottomArc2"/>
                        <dgm:constr type="h" for="ch" forName="bottomArc2" refType="h"/>
                        <dgm:constr type="ctrX" for="ch" forName="topConnNode2" refType="w" fact="0.5"/>
                        <dgm:constr type="t" for="ch" forName="topConnNode2"/>
                        <dgm:constr type="w" for="ch" forName="topConnNode2" refType="h" fact="0.76"/>
                        <dgm:constr type="b" for="ch" forName="topConnNode2" refType="t" refFor="ch" refForName="rootText2"/>
                      </dgm:constrLst>
                    </dgm:else>
                  </dgm:choose>
                  <dgm:layoutNode name="rootText2" styleLbl="alignAcc1">
                    <dgm:varLst>
                      <dgm:chPref val="3"/>
                    </dgm:varLst>
                    <dgm:alg type="tx"/>
                    <dgm:shape xmlns:r="http://schemas.openxmlformats.org/officeDocument/2006/relationships" type="rect" r:blip="" hideGeom="1">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topArc2" styleLbl="parChTrans1D1" moveWith="rootText2">
                    <dgm:alg type="sp"/>
                    <dgm:shape xmlns:r="http://schemas.openxmlformats.org/officeDocument/2006/relationships" type="arc" r:blip="" zOrderOff="-2">
                      <dgm:adjLst>
                        <dgm:adj idx="1" val="-140"/>
                        <dgm:adj idx="2" val="-40"/>
                      </dgm:adjLst>
                    </dgm:shape>
                    <dgm:presOf/>
                  </dgm:layoutNode>
                  <dgm:layoutNode name="bottomArc2" styleLbl="parChTrans1D1" moveWith="rootText2">
                    <dgm:alg type="sp"/>
                    <dgm:shape xmlns:r="http://schemas.openxmlformats.org/officeDocument/2006/relationships" type="arc" r:blip="" zOrderOff="-2">
                      <dgm:adjLst>
                        <dgm:adj idx="1" val="40"/>
                        <dgm:adj idx="2" val="140"/>
                      </dgm:adjLst>
                    </dgm:shape>
                    <dgm:presOf/>
                  </dgm:layoutNode>
                  <dgm:layoutNode name="topConnNode2" moveWith="rootText2">
                    <dgm:alg type="sp"/>
                    <dgm:shape xmlns:r="http://schemas.openxmlformats.org/officeDocument/2006/relationships" type="rect" r:blip="" hideGeom="1">
                      <dgm:adjLst/>
                    </dgm:shape>
                    <dgm:presOf axis="self" ptType="node" cnt="1"/>
                  </dgm:layoutNode>
                </dgm:layoutNode>
                <dgm:layoutNode name="hierChild4">
                  <dgm:choose name="Name73">
                    <dgm:if name="Name74" func="var" arg="hierBranch" op="equ" val="l">
                      <dgm:alg type="hierChild">
                        <dgm:param type="chAlign" val="r"/>
                        <dgm:param type="linDir" val="fromT"/>
                      </dgm:alg>
                    </dgm:if>
                    <dgm:if name="Name75" func="var" arg="hierBranch" op="equ" val="r">
                      <dgm:alg type="hierChild">
                        <dgm:param type="chAlign" val="l"/>
                        <dgm:param type="linDir" val="fromT"/>
                      </dgm:alg>
                    </dgm:if>
                    <dgm:if name="Name76" func="var" arg="hierBranch" op="equ" val="hang">
                      <dgm:choose name="Name77">
                        <dgm:if name="Name78" func="var" arg="dir" op="equ" val="norm">
                          <dgm:alg type="hierChild">
                            <dgm:param type="chAlign" val="l"/>
                            <dgm:param type="linDir" val="fromL"/>
                            <dgm:param type="secChAlign" val="t"/>
                            <dgm:param type="secLinDir" val="fromT"/>
                          </dgm:alg>
                        </dgm:if>
                        <dgm:else name="Name79">
                          <dgm:alg type="hierChild">
                            <dgm:param type="chAlign" val="l"/>
                            <dgm:param type="linDir" val="fromR"/>
                            <dgm:param type="secChAlign" val="t"/>
                            <dgm:param type="secLinDir" val="fromT"/>
                          </dgm:alg>
                        </dgm:else>
                      </dgm:choose>
                    </dgm:if>
                    <dgm:if name="Name80" func="var" arg="hierBranch" op="equ" val="std">
                      <dgm:choose name="Name81">
                        <dgm:if name="Name82" func="var" arg="dir" op="equ" val="norm">
                          <dgm:alg type="hierChild"/>
                        </dgm:if>
                        <dgm:else name="Name83">
                          <dgm:alg type="hierChild">
                            <dgm:param type="linDir" val="fromR"/>
                          </dgm:alg>
                        </dgm:else>
                      </dgm:choose>
                    </dgm:if>
                    <dgm:if name="Name84" func="var" arg="hierBranch" op="equ" val="init">
                      <dgm:choose name="Name85">
                        <dgm:if name="Name86" axis="des" func="maxDepth" op="lte" val="1">
                          <dgm:alg type="hierChild">
                            <dgm:param type="chAlign" val="l"/>
                            <dgm:param type="linDir" val="fromT"/>
                          </dgm:alg>
                        </dgm:if>
                        <dgm:else name="Name87">
                          <dgm:choose name="Name88">
                            <dgm:if name="Name89" func="var" arg="dir" op="equ" val="norm">
                              <dgm:alg type="hierChild"/>
                            </dgm:if>
                            <dgm:else name="Name90">
                              <dgm:alg type="hierChild">
                                <dgm:param type="linDir" val="fromR"/>
                              </dgm:alg>
                            </dgm:else>
                          </dgm:choose>
                        </dgm:else>
                      </dgm:choose>
                    </dgm:if>
                    <dgm:else name="Name91"/>
                  </dgm:choose>
                  <dgm:shape xmlns:r="http://schemas.openxmlformats.org/officeDocument/2006/relationships" r:blip="">
                    <dgm:adjLst/>
                  </dgm:shape>
                  <dgm:presOf/>
                  <dgm:forEach name="Name92" ref="rep2a"/>
                </dgm:layoutNode>
                <dgm:layoutNode name="hierChild5">
                  <dgm:choose name="Name93">
                    <dgm:if name="Name94" func="var" arg="dir" op="equ" val="norm">
                      <dgm:alg type="hierChild">
                        <dgm:param type="chAlign" val="l"/>
                        <dgm:param type="linDir" val="fromL"/>
                        <dgm:param type="secChAlign" val="t"/>
                        <dgm:param type="secLinDir" val="fromT"/>
                      </dgm:alg>
                    </dgm:if>
                    <dgm:else name="Name95">
                      <dgm:alg type="hierChild">
                        <dgm:param type="chAlign" val="l"/>
                        <dgm:param type="linDir" val="fromR"/>
                        <dgm:param type="secChAlign" val="t"/>
                        <dgm:param type="secLinDir" val="fromT"/>
                      </dgm:alg>
                    </dgm:else>
                  </dgm:choose>
                  <dgm:shape xmlns:r="http://schemas.openxmlformats.org/officeDocument/2006/relationships" r:blip="">
                    <dgm:adjLst/>
                  </dgm:shape>
                  <dgm:presOf/>
                  <dgm:forEach name="Name96" ref="rep2b"/>
                </dgm:layoutNode>
              </dgm:layoutNode>
            </dgm:forEach>
          </dgm:layoutNode>
          <dgm:layoutNode name="hierChild3">
            <dgm:choose name="Name97">
              <dgm:if name="Name98" func="var" arg="dir" op="equ" val="norm">
                <dgm:alg type="hierChild">
                  <dgm:param type="chAlign" val="l"/>
                  <dgm:param type="linDir" val="fromL"/>
                  <dgm:param type="secChAlign" val="t"/>
                  <dgm:param type="secLinDir" val="fromT"/>
                </dgm:alg>
              </dgm:if>
              <dgm:else name="Name99">
                <dgm:alg type="hierChild">
                  <dgm:param type="chAlign" val="l"/>
                  <dgm:param type="linDir" val="fromR"/>
                  <dgm:param type="secChAlign" val="t"/>
                  <dgm:param type="secLinDir" val="fromT"/>
                </dgm:alg>
              </dgm:else>
            </dgm:choose>
            <dgm:shape xmlns:r="http://schemas.openxmlformats.org/officeDocument/2006/relationships" r:blip="">
              <dgm:adjLst/>
            </dgm:shape>
            <dgm:presOf/>
            <dgm:forEach name="rep2b" axis="ch" ptType="asst">
              <dgm:forEach name="Name100" axis="precedSib" ptType="parTrans" st="-1" cnt="1">
                <dgm:layoutNode name="Name101">
                  <dgm:choose name="Name102">
                    <dgm:if name="Name103" axis="self" func="depth" op="lte" val="2">
                      <dgm:alg type="conn">
                        <dgm:param type="connRout" val="bend"/>
                        <dgm:param type="dim" val="1D"/>
                        <dgm:param type="endSty" val="noArr"/>
                        <dgm:param type="begPts" val="bCtr"/>
                        <dgm:param type="endPts" val="bL bR"/>
                        <dgm:param type="srcNode" val="bottomArc1"/>
                        <dgm:param type="dstNode" val="topConnNode3"/>
                      </dgm:alg>
                    </dgm:if>
                    <dgm:if name="Name104" axis="par" ptType="asst" func="cnt" op="equ" val="1">
                      <dgm:alg type="conn">
                        <dgm:param type="connRout" val="bend"/>
                        <dgm:param type="dim" val="1D"/>
                        <dgm:param type="endSty" val="noArr"/>
                        <dgm:param type="begPts" val="bCtr"/>
                        <dgm:param type="endPts" val="bL bR"/>
                        <dgm:param type="srcNode" val="bottomArc3"/>
                        <dgm:param type="dstNode" val="topConnNode3"/>
                      </dgm:alg>
                    </dgm:if>
                    <dgm:else name="Name105">
                      <dgm:alg type="conn">
                        <dgm:param type="connRout" val="bend"/>
                        <dgm:param type="dim" val="1D"/>
                        <dgm:param type="endSty" val="noArr"/>
                        <dgm:param type="begPts" val="bCtr"/>
                        <dgm:param type="endPts" val="bL bR"/>
                        <dgm:param type="srcNode" val="bottomArc2"/>
                        <dgm:param type="dstNode" val="topConnNode3"/>
                      </dgm:alg>
                    </dgm:else>
                  </dgm:choose>
                  <dgm:shape xmlns:r="http://schemas.openxmlformats.org/officeDocument/2006/relationships" type="conn" r:blip="" zOrderOff="-99999">
                    <dgm:adjLst/>
                  </dgm:shape>
                  <dgm:presOf axis="self"/>
                  <dgm:constrLst>
                    <dgm:constr type="begPad"/>
                    <dgm:constr type="endPad"/>
                  </dgm:constrLst>
                </dgm:layoutNode>
              </dgm:forEach>
              <dgm:layoutNode name="hierRoot3">
                <dgm:varLst>
                  <dgm:hierBranch val="init"/>
                </dgm:varLst>
                <dgm:choose name="Name106">
                  <dgm:if name="Name107" func="var" arg="hierBranch" op="equ" val="l">
                    <dgm:alg type="hierRoot">
                      <dgm:param type="hierAlign" val="tR"/>
                    </dgm:alg>
                    <dgm:shape xmlns:r="http://schemas.openxmlformats.org/officeDocument/2006/relationships" r:blip="">
                      <dgm:adjLst/>
                    </dgm:shape>
                    <dgm:presOf/>
                    <dgm:constrLst>
                      <dgm:constr type="alignOff" val="0.65"/>
                    </dgm:constrLst>
                  </dgm:if>
                  <dgm:if name="Name108" func="var" arg="hierBranch" op="equ" val="r">
                    <dgm:alg type="hierRoot">
                      <dgm:param type="hierAlign" val="tL"/>
                    </dgm:alg>
                    <dgm:shape xmlns:r="http://schemas.openxmlformats.org/officeDocument/2006/relationships" r:blip="">
                      <dgm:adjLst/>
                    </dgm:shape>
                    <dgm:presOf/>
                    <dgm:constrLst>
                      <dgm:constr type="alignOff" val="0.65"/>
                    </dgm:constrLst>
                  </dgm:if>
                  <dgm:if name="Name109" func="var" arg="hierBranch" op="equ" val="hang">
                    <dgm:alg type="hierRoot"/>
                    <dgm:shape xmlns:r="http://schemas.openxmlformats.org/officeDocument/2006/relationships" r:blip="">
                      <dgm:adjLst/>
                    </dgm:shape>
                    <dgm:presOf/>
                    <dgm:constrLst>
                      <dgm:constr type="alignOff" val="0.65"/>
                    </dgm:constrLst>
                  </dgm:if>
                  <dgm:if name="Name110"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1" func="var" arg="hierBranch" op="equ" val="init">
                    <dgm:choose name="Name112">
                      <dgm:if name="Name113" axis="des" func="maxDepth" op="lte" val="1">
                        <dgm:alg type="hierRoot">
                          <dgm:param type="hierAlign" val="tL"/>
                        </dgm:alg>
                        <dgm:shape xmlns:r="http://schemas.openxmlformats.org/officeDocument/2006/relationships" r:blip="">
                          <dgm:adjLst/>
                        </dgm:shape>
                        <dgm:presOf/>
                        <dgm:constrLst>
                          <dgm:constr type="alignOff" val="0.65"/>
                        </dgm:constrLst>
                      </dgm:if>
                      <dgm:else name="Name114">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15"/>
                </dgm:choose>
                <dgm:layoutNode name="rootComposite3">
                  <dgm:alg type="composite"/>
                  <dgm:shape xmlns:r="http://schemas.openxmlformats.org/officeDocument/2006/relationships" r:blip="">
                    <dgm:adjLst/>
                  </dgm:shape>
                  <dgm:presOf axis="self" ptType="node" cnt="1"/>
                  <dgm:choose name="Name116">
                    <dgm:if name="Name117" func="var" arg="hierBranch" op="equ" val="init">
                      <dgm:constrLst>
                        <dgm:constr type="l" for="ch" forName="rootText3"/>
                        <dgm:constr type="t" for="ch" forName="rootText3" refType="h" fact="0.18"/>
                        <dgm:constr type="w" for="ch" forName="rootText3" refType="w"/>
                        <dgm:constr type="h" for="ch" forName="rootText3" refType="h" fact="0.64"/>
                        <dgm:constr type="l" for="ch" forName="topArc3" refType="w" fact="0.25"/>
                        <dgm:constr type="t" for="ch" forName="topArc3"/>
                        <dgm:constr type="w" for="ch" forName="topArc3" refType="h" refFor="ch" refForName="topArc3"/>
                        <dgm:constr type="h" for="ch" forName="topArc3" refType="h"/>
                        <dgm:constr type="l" for="ch" forName="bottomArc3" refType="w" fact="0.25"/>
                        <dgm:constr type="t" for="ch" forName="bottomArc3"/>
                        <dgm:constr type="w" for="ch" forName="bottomArc3" refType="h" refFor="ch" refForName="bottomArc3"/>
                        <dgm:constr type="h" for="ch" forName="bottomArc3" refType="h"/>
                        <dgm:constr type="ctrX" for="ch" forName="topConnNode3" refType="w" fact="0.5"/>
                        <dgm:constr type="t" for="ch" forName="topConnNode3"/>
                        <dgm:constr type="w" for="ch" forName="topConnNode3" refType="h" fact="0.76"/>
                        <dgm:constr type="b" for="ch" forName="topConnNode3" refType="t" refFor="ch" refForName="rootText3"/>
                      </dgm:constrLst>
                    </dgm:if>
                    <dgm:if name="Name118" func="var" arg="hierBranch" op="equ" val="l">
                      <dgm:constrLst>
                        <dgm:constr type="l" for="ch" forName="rootText3"/>
                        <dgm:constr type="t" for="ch" forName="rootText3" refType="h" fact="0.18"/>
                        <dgm:constr type="w" for="ch" forName="rootText3" refType="w"/>
                        <dgm:constr type="h" for="ch" forName="rootText3" refType="h" fact="0.64"/>
                        <dgm:constr type="l" for="ch" forName="topArc3" refType="w" fact="0.25"/>
                        <dgm:constr type="t" for="ch" forName="topArc3"/>
                        <dgm:constr type="w" for="ch" forName="topArc3" refType="h" refFor="ch" refForName="topArc3"/>
                        <dgm:constr type="h" for="ch" forName="topArc3" refType="h"/>
                        <dgm:constr type="l" for="ch" forName="bottomArc3" refType="w" fact="0.25"/>
                        <dgm:constr type="t" for="ch" forName="bottomArc3"/>
                        <dgm:constr type="w" for="ch" forName="bottomArc3" refType="h" refFor="ch" refForName="bottomArc3"/>
                        <dgm:constr type="h" for="ch" forName="bottomArc3" refType="h"/>
                        <dgm:constr type="ctrX" for="ch" forName="topConnNode3" refType="w" fact="0.5"/>
                        <dgm:constr type="t" for="ch" forName="topConnNode3"/>
                        <dgm:constr type="w" for="ch" forName="topConnNode3" refType="h" fact="0.76"/>
                        <dgm:constr type="b" for="ch" forName="topConnNode3" refType="t" refFor="ch" refForName="rootText3"/>
                      </dgm:constrLst>
                    </dgm:if>
                    <dgm:if name="Name119" func="var" arg="hierBranch" op="equ" val="r">
                      <dgm:constrLst>
                        <dgm:constr type="l" for="ch" forName="rootText3"/>
                        <dgm:constr type="t" for="ch" forName="rootText3" refType="h" fact="0.18"/>
                        <dgm:constr type="w" for="ch" forName="rootText3" refType="w"/>
                        <dgm:constr type="h" for="ch" forName="rootText3" refType="h" fact="0.64"/>
                        <dgm:constr type="l" for="ch" forName="topArc3" refType="w" fact="0.25"/>
                        <dgm:constr type="t" for="ch" forName="topArc3"/>
                        <dgm:constr type="w" for="ch" forName="topArc3" refType="h" refFor="ch" refForName="topArc3"/>
                        <dgm:constr type="h" for="ch" forName="topArc3" refType="h"/>
                        <dgm:constr type="l" for="ch" forName="bottomArc3" refType="w" fact="0.25"/>
                        <dgm:constr type="t" for="ch" forName="bottomArc3"/>
                        <dgm:constr type="w" for="ch" forName="bottomArc3" refType="h" refFor="ch" refForName="bottomArc3"/>
                        <dgm:constr type="h" for="ch" forName="bottomArc3" refType="h"/>
                        <dgm:constr type="ctrX" for="ch" forName="topConnNode3" refType="w" fact="0.5"/>
                        <dgm:constr type="t" for="ch" forName="topConnNode3"/>
                        <dgm:constr type="w" for="ch" forName="topConnNode3" refType="h" fact="0.76"/>
                        <dgm:constr type="b" for="ch" forName="topConnNode3" refType="t" refFor="ch" refForName="rootText3"/>
                      </dgm:constrLst>
                    </dgm:if>
                    <dgm:else name="Name120">
                      <dgm:constrLst>
                        <dgm:constr type="l" for="ch" forName="rootText3"/>
                        <dgm:constr type="t" for="ch" forName="rootText3" refType="h" fact="0.18"/>
                        <dgm:constr type="w" for="ch" forName="rootText3" refType="w"/>
                        <dgm:constr type="h" for="ch" forName="rootText3" refType="h" fact="0.64"/>
                        <dgm:constr type="l" for="ch" forName="topArc3" refType="w" fact="0.25"/>
                        <dgm:constr type="t" for="ch" forName="topArc3"/>
                        <dgm:constr type="w" for="ch" forName="topArc3" refType="h" refFor="ch" refForName="topArc3"/>
                        <dgm:constr type="h" for="ch" forName="topArc3" refType="h"/>
                        <dgm:constr type="l" for="ch" forName="bottomArc3" refType="w" fact="0.25"/>
                        <dgm:constr type="t" for="ch" forName="bottomArc3"/>
                        <dgm:constr type="w" for="ch" forName="bottomArc3" refType="h" refFor="ch" refForName="bottomArc3"/>
                        <dgm:constr type="h" for="ch" forName="bottomArc3" refType="h"/>
                        <dgm:constr type="ctrX" for="ch" forName="topConnNode3" refType="w" fact="0.5"/>
                        <dgm:constr type="t" for="ch" forName="topConnNode3"/>
                        <dgm:constr type="w" for="ch" forName="topConnNode3" refType="h" fact="0.76"/>
                        <dgm:constr type="b" for="ch" forName="topConnNode3" refType="t" refFor="ch" refForName="rootText3"/>
                      </dgm:constrLst>
                    </dgm:else>
                  </dgm:choose>
                  <dgm:layoutNode name="rootText3" styleLbl="alignAcc1">
                    <dgm:varLst>
                      <dgm:chPref val="3"/>
                    </dgm:varLst>
                    <dgm:alg type="tx"/>
                    <dgm:shape xmlns:r="http://schemas.openxmlformats.org/officeDocument/2006/relationships" type="rect" r:blip="" hideGeom="1">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topArc3" styleLbl="parChTrans1D1" moveWith="rootText3">
                    <dgm:alg type="sp"/>
                    <dgm:shape xmlns:r="http://schemas.openxmlformats.org/officeDocument/2006/relationships" type="arc" r:blip="" zOrderOff="-2">
                      <dgm:adjLst>
                        <dgm:adj idx="1" val="-140"/>
                        <dgm:adj idx="2" val="-40"/>
                      </dgm:adjLst>
                    </dgm:shape>
                    <dgm:presOf/>
                  </dgm:layoutNode>
                  <dgm:layoutNode name="bottomArc3" styleLbl="parChTrans1D1" moveWith="rootText3">
                    <dgm:alg type="sp"/>
                    <dgm:shape xmlns:r="http://schemas.openxmlformats.org/officeDocument/2006/relationships" type="arc" r:blip="" zOrderOff="-2">
                      <dgm:adjLst>
                        <dgm:adj idx="1" val="40"/>
                        <dgm:adj idx="2" val="140"/>
                      </dgm:adjLst>
                    </dgm:shape>
                    <dgm:presOf/>
                  </dgm:layoutNode>
                  <dgm:layoutNode name="topConnNode3" moveWith="rootText3">
                    <dgm:alg type="sp"/>
                    <dgm:shape xmlns:r="http://schemas.openxmlformats.org/officeDocument/2006/relationships" type="rect" r:blip="" hideGeom="1">
                      <dgm:adjLst/>
                    </dgm:shape>
                    <dgm:presOf axis="self" ptType="node" cnt="1"/>
                  </dgm:layoutNode>
                </dgm:layoutNode>
                <dgm:layoutNode name="hierChild6">
                  <dgm:choose name="Name121">
                    <dgm:if name="Name122" func="var" arg="hierBranch" op="equ" val="l">
                      <dgm:alg type="hierChild">
                        <dgm:param type="chAlign" val="r"/>
                        <dgm:param type="linDir" val="fromT"/>
                      </dgm:alg>
                    </dgm:if>
                    <dgm:if name="Name123" func="var" arg="hierBranch" op="equ" val="r">
                      <dgm:alg type="hierChild">
                        <dgm:param type="chAlign" val="l"/>
                        <dgm:param type="linDir" val="fromT"/>
                      </dgm:alg>
                    </dgm:if>
                    <dgm:if name="Name124" func="var" arg="hierBranch" op="equ" val="hang">
                      <dgm:choose name="Name125">
                        <dgm:if name="Name126" func="var" arg="dir" op="equ" val="norm">
                          <dgm:alg type="hierChild">
                            <dgm:param type="chAlign" val="l"/>
                            <dgm:param type="linDir" val="fromL"/>
                            <dgm:param type="secChAlign" val="t"/>
                            <dgm:param type="secLinDir" val="fromT"/>
                          </dgm:alg>
                        </dgm:if>
                        <dgm:else name="Name127">
                          <dgm:alg type="hierChild">
                            <dgm:param type="chAlign" val="l"/>
                            <dgm:param type="linDir" val="fromR"/>
                            <dgm:param type="secChAlign" val="t"/>
                            <dgm:param type="secLinDir" val="fromT"/>
                          </dgm:alg>
                        </dgm:else>
                      </dgm:choose>
                    </dgm:if>
                    <dgm:if name="Name128" func="var" arg="hierBranch" op="equ" val="std">
                      <dgm:choose name="Name129">
                        <dgm:if name="Name130" func="var" arg="dir" op="equ" val="norm">
                          <dgm:alg type="hierChild"/>
                        </dgm:if>
                        <dgm:else name="Name131">
                          <dgm:alg type="hierChild">
                            <dgm:param type="linDir" val="fromR"/>
                          </dgm:alg>
                        </dgm:else>
                      </dgm:choose>
                    </dgm:if>
                    <dgm:if name="Name132" func="var" arg="hierBranch" op="equ" val="init">
                      <dgm:choose name="Name133">
                        <dgm:if name="Name134" axis="des" func="maxDepth" op="lte" val="1">
                          <dgm:alg type="hierChild">
                            <dgm:param type="chAlign" val="l"/>
                            <dgm:param type="linDir" val="fromT"/>
                          </dgm:alg>
                        </dgm:if>
                        <dgm:else name="Name135">
                          <dgm:alg type="hierChild"/>
                        </dgm:else>
                      </dgm:choose>
                    </dgm:if>
                    <dgm:else name="Name136"/>
                  </dgm:choose>
                  <dgm:shape xmlns:r="http://schemas.openxmlformats.org/officeDocument/2006/relationships" r:blip="">
                    <dgm:adjLst/>
                  </dgm:shape>
                  <dgm:presOf/>
                  <dgm:forEach name="Name137" ref="rep2a"/>
                </dgm:layoutNode>
                <dgm:layoutNode name="hierChild7">
                  <dgm:choose name="Name138">
                    <dgm:if name="Name139" func="var" arg="dir" op="equ" val="norm">
                      <dgm:alg type="hierChild">
                        <dgm:param type="chAlign" val="l"/>
                        <dgm:param type="linDir" val="fromL"/>
                        <dgm:param type="secChAlign" val="t"/>
                        <dgm:param type="secLinDir" val="fromT"/>
                      </dgm:alg>
                    </dgm:if>
                    <dgm:else name="Name140">
                      <dgm:alg type="hierChild">
                        <dgm:param type="chAlign" val="l"/>
                        <dgm:param type="linDir" val="fromR"/>
                        <dgm:param type="secChAlign" val="t"/>
                        <dgm:param type="secLinDir" val="fromT"/>
                      </dgm:alg>
                    </dgm:else>
                  </dgm:choose>
                  <dgm:shape xmlns:r="http://schemas.openxmlformats.org/officeDocument/2006/relationships" r:blip="">
                    <dgm:adjLst/>
                  </dgm:shape>
                  <dgm:presOf/>
                  <dgm:forEach name="Name141" ref="rep2b"/>
                </dgm:layoutNode>
              </dgm:layoutNode>
            </dgm:forEach>
          </dgm:layoutNode>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8/layout/HalfCircleOrganizationChart">
  <dgm:title val=""/>
  <dgm:desc val=""/>
  <dgm:catLst>
    <dgm:cat type="hierarchy" pri="1500"/>
  </dgm:catLst>
  <dgm:sampData>
    <dgm:dataModel>
      <dgm:ptLst>
        <dgm:pt modelId="0" type="doc"/>
        <dgm:pt modelId="1">
          <dgm:prSet phldr="1"/>
        </dgm:pt>
        <dgm:pt modelId="11" type="asst">
          <dgm:prSet phldr="1"/>
        </dgm:pt>
        <dgm:pt modelId="12">
          <dgm:prSet phldr="1"/>
        </dgm:pt>
        <dgm:pt modelId="13">
          <dgm:prSet phldr="1"/>
        </dgm:pt>
        <dgm:pt modelId="14">
          <dgm:prSet phldr="1"/>
        </dgm:pt>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type="asst">
          <dgm:prSet phldr="1"/>
        </dgm:pt>
        <dgm:pt modelId="12">
          <dgm:prSet phldr="1"/>
        </dgm:pt>
        <dgm:pt modelId="13">
          <dgm:prSet phldr="1"/>
        </dgm:pt>
        <dgm:pt modelId="14">
          <dgm:prSet phldr="1"/>
        </dgm:pt>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Name0">
    <dgm:varLst>
      <dgm:orgChart val="1"/>
      <dgm:chPref val="1"/>
      <dgm:dir/>
      <dgm:animOne val="branch"/>
      <dgm:animLvl val="lvl"/>
      <dgm:resizeHandles/>
    </dgm:varLst>
    <dgm:choose name="Name1">
      <dgm:if name="Name2" func="var" arg="dir" op="equ" val="norm">
        <dgm:alg type="hierChild">
          <dgm:param type="linDir" val="fromL"/>
        </dgm:alg>
      </dgm:if>
      <dgm:else name="Name3">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2" refType="w" fact="10"/>
      <dgm:constr type="h" for="des" forName="rootComposite2"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forEach name="Name4" axis="ch">
      <dgm:forEach name="Name5" axis="self" ptType="node">
        <dgm:layoutNode name="hierRoot1">
          <dgm:varLst>
            <dgm:hierBranch val="init"/>
          </dgm:varLst>
          <dgm:choose name="Name6">
            <dgm:if name="Name7" func="var" arg="hierBranch" op="equ" val="l">
              <dgm:alg type="hierRoot">
                <dgm:param type="hierAlign" val="tR"/>
              </dgm:alg>
              <dgm:constrLst>
                <dgm:constr type="alignOff" val="0.65"/>
              </dgm:constrLst>
            </dgm:if>
            <dgm:if name="Name8" func="var" arg="hierBranch" op="equ" val="r">
              <dgm:alg type="hierRoot">
                <dgm:param type="hierAlign" val="tL"/>
              </dgm:alg>
              <dgm:constrLst>
                <dgm:constr type="alignOff" val="0.65"/>
              </dgm:constrLst>
            </dgm:if>
            <dgm:if name="Name9" func="var" arg="hierBranch" op="equ" val="hang">
              <dgm:alg type="hierRoot"/>
              <dgm:constrLst>
                <dgm:constr type="alignOff" val="0.65"/>
              </dgm:constrLst>
            </dgm:if>
            <dgm:else name="Name10">
              <dgm:alg type="hierRoot"/>
              <dgm:constrLst>
                <dgm:constr type="alignOff"/>
                <dgm:constr type="bendDist" for="des" ptType="parTrans" refType="sp" fact="0.5"/>
              </dgm:constrLst>
            </dgm:else>
          </dgm:choose>
          <dgm:shape xmlns:r="http://schemas.openxmlformats.org/officeDocument/2006/relationships" r:blip="">
            <dgm:adjLst/>
          </dgm:shape>
          <dgm:presOf/>
          <dgm:layoutNode name="rootComposite1">
            <dgm:alg type="composite"/>
            <dgm:shape xmlns:r="http://schemas.openxmlformats.org/officeDocument/2006/relationships" r:blip="">
              <dgm:adjLst/>
            </dgm:shape>
            <dgm:presOf axis="self" ptType="node" cnt="1"/>
            <dgm:choose name="Name11">
              <dgm:if name="Name12" func="var" arg="hierBranch" op="equ" val="init">
                <dgm:constrLst>
                  <dgm:constr type="l" for="ch" forName="rootText1"/>
                  <dgm:constr type="t" for="ch" forName="rootText1" refType="h" fact="0.18"/>
                  <dgm:constr type="w" for="ch" forName="rootText1" refType="w"/>
                  <dgm:constr type="h" for="ch" forName="rootText1" refType="h" fact="0.64"/>
                  <dgm:constr type="l" for="ch" forName="topArc1" refType="w" fact="0.25"/>
                  <dgm:constr type="t" for="ch" forName="topArc1"/>
                  <dgm:constr type="w" for="ch" forName="topArc1" refType="h" refFor="ch" refForName="topArc1"/>
                  <dgm:constr type="h" for="ch" forName="topArc1" refType="h"/>
                  <dgm:constr type="l" for="ch" forName="bottomArc1" refType="w" fact="0.25"/>
                  <dgm:constr type="t" for="ch" forName="bottomArc1"/>
                  <dgm:constr type="w" for="ch" forName="bottomArc1" refType="h" refFor="ch" refForName="bottomArc1"/>
                  <dgm:constr type="h" for="ch" forName="bottomArc1" refType="h"/>
                  <dgm:constr type="ctrX" for="ch" forName="topConnNode1" refType="w" fact="0.5"/>
                  <dgm:constr type="t" for="ch" forName="topConnNode1"/>
                  <dgm:constr type="w" for="ch" forName="topConnNode1" refType="h" fact="0.76"/>
                  <dgm:constr type="b" for="ch" forName="topConnNode1" refType="t" refFor="ch" refForName="rootText1"/>
                </dgm:constrLst>
              </dgm:if>
              <dgm:if name="Name13" func="var" arg="hierBranch" op="equ" val="l">
                <dgm:constrLst>
                  <dgm:constr type="l" for="ch" forName="rootText1"/>
                  <dgm:constr type="t" for="ch" forName="rootText1" refType="h" fact="0.18"/>
                  <dgm:constr type="w" for="ch" forName="rootText1" refType="w"/>
                  <dgm:constr type="h" for="ch" forName="rootText1" refType="h" fact="0.64"/>
                  <dgm:constr type="l" for="ch" forName="topArc1" refType="w" fact="0.25"/>
                  <dgm:constr type="t" for="ch" forName="topArc1"/>
                  <dgm:constr type="w" for="ch" forName="topArc1" refType="h" refFor="ch" refForName="topArc1"/>
                  <dgm:constr type="h" for="ch" forName="topArc1" refType="h"/>
                  <dgm:constr type="l" for="ch" forName="bottomArc1" refType="w" fact="0.25"/>
                  <dgm:constr type="t" for="ch" forName="bottomArc1"/>
                  <dgm:constr type="w" for="ch" forName="bottomArc1" refType="h" refFor="ch" refForName="bottomArc1"/>
                  <dgm:constr type="h" for="ch" forName="bottomArc1" refType="h"/>
                  <dgm:constr type="ctrX" for="ch" forName="topConnNode1" refType="w" fact="0.5"/>
                  <dgm:constr type="t" for="ch" forName="topConnNode1"/>
                  <dgm:constr type="w" for="ch" forName="topConnNode1" refType="h" fact="0.76"/>
                  <dgm:constr type="b" for="ch" forName="topConnNode1" refType="t" refFor="ch" refForName="rootText1"/>
                </dgm:constrLst>
              </dgm:if>
              <dgm:if name="Name14" func="var" arg="hierBranch" op="equ" val="r">
                <dgm:constrLst>
                  <dgm:constr type="l" for="ch" forName="rootText1"/>
                  <dgm:constr type="t" for="ch" forName="rootText1" refType="h" fact="0.18"/>
                  <dgm:constr type="w" for="ch" forName="rootText1" refType="w"/>
                  <dgm:constr type="h" for="ch" forName="rootText1" refType="h" fact="0.64"/>
                  <dgm:constr type="l" for="ch" forName="topArc1" refType="w" fact="0.25"/>
                  <dgm:constr type="t" for="ch" forName="topArc1"/>
                  <dgm:constr type="w" for="ch" forName="topArc1" refType="h" refFor="ch" refForName="topArc1"/>
                  <dgm:constr type="h" for="ch" forName="topArc1" refType="h"/>
                  <dgm:constr type="l" for="ch" forName="bottomArc1" refType="w" fact="0.25"/>
                  <dgm:constr type="t" for="ch" forName="bottomArc1"/>
                  <dgm:constr type="w" for="ch" forName="bottomArc1" refType="h" refFor="ch" refForName="bottomArc1"/>
                  <dgm:constr type="h" for="ch" forName="bottomArc1" refType="h"/>
                  <dgm:constr type="ctrX" for="ch" forName="topConnNode1" refType="w" fact="0.5"/>
                  <dgm:constr type="t" for="ch" forName="topConnNode1"/>
                  <dgm:constr type="w" for="ch" forName="topConnNode1" refType="h" fact="0.76"/>
                  <dgm:constr type="b" for="ch" forName="topConnNode1" refType="t" refFor="ch" refForName="rootText1"/>
                </dgm:constrLst>
              </dgm:if>
              <dgm:else name="Name15">
                <dgm:constrLst>
                  <dgm:constr type="l" for="ch" forName="rootText1"/>
                  <dgm:constr type="t" for="ch" forName="rootText1" refType="h" fact="0.18"/>
                  <dgm:constr type="w" for="ch" forName="rootText1" refType="w"/>
                  <dgm:constr type="h" for="ch" forName="rootText1" refType="h" fact="0.64"/>
                  <dgm:constr type="l" for="ch" forName="topArc1" refType="w" fact="0.25"/>
                  <dgm:constr type="t" for="ch" forName="topArc1"/>
                  <dgm:constr type="w" for="ch" forName="topArc1" refType="h" refFor="ch" refForName="topArc1"/>
                  <dgm:constr type="h" for="ch" forName="topArc1" refType="h"/>
                  <dgm:constr type="l" for="ch" forName="bottomArc1" refType="w" fact="0.25"/>
                  <dgm:constr type="t" for="ch" forName="bottomArc1"/>
                  <dgm:constr type="w" for="ch" forName="bottomArc1" refType="h" refFor="ch" refForName="bottomArc1"/>
                  <dgm:constr type="h" for="ch" forName="bottomArc1" refType="h"/>
                  <dgm:constr type="ctrX" for="ch" forName="topConnNode1" refType="w" fact="0.5"/>
                  <dgm:constr type="t" for="ch" forName="topConnNode1"/>
                  <dgm:constr type="w" for="ch" forName="topConnNode1" refType="h" fact="0.76"/>
                  <dgm:constr type="b" for="ch" forName="topConnNode1" refType="t" refFor="ch" refForName="rootText1"/>
                </dgm:constrLst>
              </dgm:else>
            </dgm:choose>
            <dgm:layoutNode name="rootText1" styleLbl="alignAcc1">
              <dgm:varLst>
                <dgm:chPref val="3"/>
              </dgm:varLst>
              <dgm:alg type="tx"/>
              <dgm:shape xmlns:r="http://schemas.openxmlformats.org/officeDocument/2006/relationships" type="rect" r:blip="" hideGeom="1">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topArc1" styleLbl="parChTrans1D1" moveWith="rootText1">
              <dgm:alg type="sp"/>
              <dgm:shape xmlns:r="http://schemas.openxmlformats.org/officeDocument/2006/relationships" type="arc" r:blip="" zOrderOff="-2">
                <dgm:adjLst>
                  <dgm:adj idx="1" val="-140"/>
                  <dgm:adj idx="2" val="-40"/>
                </dgm:adjLst>
              </dgm:shape>
              <dgm:presOf/>
            </dgm:layoutNode>
            <dgm:layoutNode name="bottomArc1" styleLbl="parChTrans1D1" moveWith="rootText1">
              <dgm:alg type="sp"/>
              <dgm:shape xmlns:r="http://schemas.openxmlformats.org/officeDocument/2006/relationships" type="arc" r:blip="" zOrderOff="-2">
                <dgm:adjLst>
                  <dgm:adj idx="1" val="40"/>
                  <dgm:adj idx="2" val="140"/>
                </dgm:adjLst>
              </dgm:shape>
              <dgm:presOf/>
            </dgm:layoutNode>
            <dgm:layoutNode name="topConnNode1" moveWith="rootText1">
              <dgm:alg type="sp"/>
              <dgm:shape xmlns:r="http://schemas.openxmlformats.org/officeDocument/2006/relationships" type="rect" r:blip="" hideGeom="1">
                <dgm:adjLst/>
              </dgm:shape>
              <dgm:presOf axis="self" ptType="node" cnt="1"/>
            </dgm:layoutNode>
          </dgm:layoutNode>
          <dgm:layoutNode name="hierChild2">
            <dgm:choose name="Name16">
              <dgm:if name="Name17" func="var" arg="hierBranch" op="equ" val="l">
                <dgm:alg type="hierChild">
                  <dgm:param type="chAlign" val="r"/>
                  <dgm:param type="linDir" val="fromT"/>
                </dgm:alg>
              </dgm:if>
              <dgm:if name="Name18" func="var" arg="hierBranch" op="equ" val="r">
                <dgm:alg type="hierChild">
                  <dgm:param type="chAlign" val="l"/>
                  <dgm:param type="linDir" val="fromT"/>
                </dgm:alg>
              </dgm:if>
              <dgm:if name="Name19" func="var" arg="hierBranch" op="equ" val="hang">
                <dgm:choose name="Name20">
                  <dgm:if name="Name21" func="var" arg="dir" op="equ" val="norm">
                    <dgm:alg type="hierChild">
                      <dgm:param type="chAlign" val="l"/>
                      <dgm:param type="linDir" val="fromL"/>
                      <dgm:param type="secChAlign" val="t"/>
                      <dgm:param type="secLinDir" val="fromT"/>
                    </dgm:alg>
                  </dgm:if>
                  <dgm:else name="Name22">
                    <dgm:alg type="hierChild">
                      <dgm:param type="chAlign" val="l"/>
                      <dgm:param type="linDir" val="fromR"/>
                      <dgm:param type="secChAlign" val="t"/>
                      <dgm:param type="secLinDir" val="fromT"/>
                    </dgm:alg>
                  </dgm:else>
                </dgm:choose>
              </dgm:if>
              <dgm:else name="Name23">
                <dgm:choose name="Name24">
                  <dgm:if name="Name25" func="var" arg="dir" op="equ" val="norm">
                    <dgm:alg type="hierChild"/>
                  </dgm:if>
                  <dgm:else name="Name26">
                    <dgm:alg type="hierChild">
                      <dgm:param type="linDir" val="fromR"/>
                    </dgm:alg>
                  </dgm:else>
                </dgm:choose>
              </dgm:else>
            </dgm:choose>
            <dgm:shape xmlns:r="http://schemas.openxmlformats.org/officeDocument/2006/relationships" r:blip="">
              <dgm:adjLst/>
            </dgm:shape>
            <dgm:presOf/>
            <dgm:forEach name="rep2a" axis="ch" ptType="nonAsst">
              <dgm:forEach name="Name27" axis="precedSib" ptType="parTrans" st="-1" cnt="1">
                <dgm:layoutNode name="Name28">
                  <dgm:choose name="Name29">
                    <dgm:if name="Name30" func="var" arg="hierBranch" op="equ" val="std">
                      <dgm:choose name="Name31">
                        <dgm:if name="Name32" axis="self" func="depth" op="lte" val="2">
                          <dgm:alg type="conn">
                            <dgm:param type="connRout" val="bend"/>
                            <dgm:param type="dim" val="1D"/>
                            <dgm:param type="endSty" val="noArr"/>
                            <dgm:param type="begPts" val="bCtr"/>
                            <dgm:param type="endPts" val="tCtr"/>
                            <dgm:param type="bendPt" val="end"/>
                            <dgm:param type="srcNode" val="bottomArc1"/>
                            <dgm:param type="dstNode" val="topArc2"/>
                          </dgm:alg>
                        </dgm:if>
                        <dgm:if name="Name33" axis="par" ptType="asst" func="cnt" op="equ" val="1">
                          <dgm:alg type="conn">
                            <dgm:param type="connRout" val="bend"/>
                            <dgm:param type="dim" val="1D"/>
                            <dgm:param type="endSty" val="noArr"/>
                            <dgm:param type="begPts" val="bCtr"/>
                            <dgm:param type="endPts" val="tCtr"/>
                            <dgm:param type="bendPt" val="end"/>
                            <dgm:param type="srcNode" val="bottomArc3"/>
                            <dgm:param type="dstNode" val="topArc2"/>
                          </dgm:alg>
                        </dgm:if>
                        <dgm:else name="Name34">
                          <dgm:alg type="conn">
                            <dgm:param type="connRout" val="bend"/>
                            <dgm:param type="dim" val="1D"/>
                            <dgm:param type="endSty" val="noArr"/>
                            <dgm:param type="begPts" val="bCtr"/>
                            <dgm:param type="endPts" val="tCtr"/>
                            <dgm:param type="bendPt" val="end"/>
                            <dgm:param type="srcNode" val="bottomArc2"/>
                            <dgm:param type="dstNode" val="topArc2"/>
                          </dgm:alg>
                        </dgm:else>
                      </dgm:choose>
                    </dgm:if>
                    <dgm:if name="Name35" func="var" arg="hierBranch" op="equ" val="init">
                      <dgm:choose name="Name36">
                        <dgm:if name="Name37" axis="self" func="depth" op="lte" val="2">
                          <dgm:choose name="Name38">
                            <dgm:if name="Name39" axis="self" func="depth" op="lte" val="2">
                              <dgm:alg type="conn">
                                <dgm:param type="connRout" val="bend"/>
                                <dgm:param type="dim" val="1D"/>
                                <dgm:param type="endSty" val="noArr"/>
                                <dgm:param type="begPts" val="bCtr"/>
                                <dgm:param type="endPts" val="tCtr"/>
                                <dgm:param type="bendPt" val="end"/>
                                <dgm:param type="srcNode" val="bottomArc1"/>
                                <dgm:param type="dstNode" val="topArc2"/>
                              </dgm:alg>
                            </dgm:if>
                            <dgm:if name="Name40" axis="par" ptType="asst" func="cnt" op="equ" val="1">
                              <dgm:alg type="conn">
                                <dgm:param type="connRout" val="bend"/>
                                <dgm:param type="dim" val="1D"/>
                                <dgm:param type="endSty" val="noArr"/>
                                <dgm:param type="begPts" val="bCtr"/>
                                <dgm:param type="endPts" val="tCtr"/>
                                <dgm:param type="bendPt" val="end"/>
                                <dgm:param type="srcNode" val="bottomArc3"/>
                                <dgm:param type="dstNode" val="topArc2"/>
                              </dgm:alg>
                            </dgm:if>
                            <dgm:else name="Name41">
                              <dgm:alg type="conn">
                                <dgm:param type="connRout" val="bend"/>
                                <dgm:param type="dim" val="1D"/>
                                <dgm:param type="endSty" val="noArr"/>
                                <dgm:param type="begPts" val="bCtr"/>
                                <dgm:param type="endPts" val="tCtr"/>
                                <dgm:param type="bendPt" val="end"/>
                                <dgm:param type="srcNode" val="bottomArc2"/>
                                <dgm:param type="dstNode" val="topArc2"/>
                              </dgm:alg>
                            </dgm:else>
                          </dgm:choose>
                        </dgm:if>
                        <dgm:else name="Name42">
                          <dgm:choose name="Name43">
                            <dgm:if name="Name44" axis="par des" func="maxDepth" op="lte" val="1">
                              <dgm:choose name="Name45">
                                <dgm:if name="Name46" axis="self" func="depth" op="lte" val="2">
                                  <dgm:alg type="conn">
                                    <dgm:param type="connRout" val="bend"/>
                                    <dgm:param type="dim" val="1D"/>
                                    <dgm:param type="endSty" val="noArr"/>
                                    <dgm:param type="begPts" val="bCtr"/>
                                    <dgm:param type="endPts" val="bL bR"/>
                                    <dgm:param type="srcNode" val="bottomArc1"/>
                                    <dgm:param type="dstNode" val="topConnNode2"/>
                                  </dgm:alg>
                                </dgm:if>
                                <dgm:if name="Name47" axis="par" ptType="asst" func="cnt" op="equ" val="1">
                                  <dgm:alg type="conn">
                                    <dgm:param type="connRout" val="bend"/>
                                    <dgm:param type="dim" val="1D"/>
                                    <dgm:param type="endSty" val="noArr"/>
                                    <dgm:param type="begPts" val="bCtr"/>
                                    <dgm:param type="endPts" val="bL bR"/>
                                    <dgm:param type="srcNode" val="bottomArc3"/>
                                    <dgm:param type="dstNode" val="topConnNode2"/>
                                  </dgm:alg>
                                </dgm:if>
                                <dgm:else name="Name48">
                                  <dgm:alg type="conn">
                                    <dgm:param type="connRout" val="bend"/>
                                    <dgm:param type="dim" val="1D"/>
                                    <dgm:param type="endSty" val="noArr"/>
                                    <dgm:param type="begPts" val="bCtr"/>
                                    <dgm:param type="endPts" val="bL bR"/>
                                    <dgm:param type="srcNode" val="bottomArc2"/>
                                    <dgm:param type="dstNode" val="topConnNode2"/>
                                  </dgm:alg>
                                </dgm:else>
                              </dgm:choose>
                            </dgm:if>
                            <dgm:else name="Name49">
                              <dgm:choose name="Name50">
                                <dgm:if name="Name51" axis="self" func="depth" op="lte" val="2">
                                  <dgm:alg type="conn">
                                    <dgm:param type="connRout" val="bend"/>
                                    <dgm:param type="dim" val="1D"/>
                                    <dgm:param type="endSty" val="noArr"/>
                                    <dgm:param type="begPts" val="bCtr"/>
                                    <dgm:param type="endPts" val="tCtr"/>
                                    <dgm:param type="bendPt" val="end"/>
                                    <dgm:param type="srcNode" val="bottomArc1"/>
                                    <dgm:param type="dstNode" val="topArc2"/>
                                  </dgm:alg>
                                </dgm:if>
                                <dgm:if name="Name52" axis="par" ptType="asst" func="cnt" op="equ" val="1">
                                  <dgm:alg type="conn">
                                    <dgm:param type="connRout" val="bend"/>
                                    <dgm:param type="dim" val="1D"/>
                                    <dgm:param type="endSty" val="noArr"/>
                                    <dgm:param type="begPts" val="bCtr"/>
                                    <dgm:param type="endPts" val="tCtr"/>
                                    <dgm:param type="bendPt" val="end"/>
                                    <dgm:param type="srcNode" val="bottomArc3"/>
                                    <dgm:param type="dstNode" val="topArc2"/>
                                  </dgm:alg>
                                </dgm:if>
                                <dgm:else name="Name53">
                                  <dgm:alg type="conn">
                                    <dgm:param type="connRout" val="bend"/>
                                    <dgm:param type="dim" val="1D"/>
                                    <dgm:param type="endSty" val="noArr"/>
                                    <dgm:param type="begPts" val="bCtr"/>
                                    <dgm:param type="endPts" val="tCtr"/>
                                    <dgm:param type="bendPt" val="end"/>
                                    <dgm:param type="srcNode" val="bottomArc2"/>
                                    <dgm:param type="dstNode" val="topArc2"/>
                                  </dgm:alg>
                                </dgm:else>
                              </dgm:choose>
                            </dgm:else>
                          </dgm:choose>
                        </dgm:else>
                      </dgm:choose>
                    </dgm:if>
                    <dgm:else name="Name54">
                      <dgm:choose name="Name55">
                        <dgm:if name="Name56" axis="self" func="depth" op="lte" val="2">
                          <dgm:alg type="conn">
                            <dgm:param type="connRout" val="bend"/>
                            <dgm:param type="dim" val="1D"/>
                            <dgm:param type="endSty" val="noArr"/>
                            <dgm:param type="begPts" val="bCtr"/>
                            <dgm:param type="endPts" val="bL bR"/>
                            <dgm:param type="srcNode" val="bottomArc1"/>
                            <dgm:param type="dstNode" val="topConnNode2"/>
                          </dgm:alg>
                        </dgm:if>
                        <dgm:if name="Name57" axis="par" ptType="asst" func="cnt" op="equ" val="1">
                          <dgm:alg type="conn">
                            <dgm:param type="connRout" val="bend"/>
                            <dgm:param type="dim" val="1D"/>
                            <dgm:param type="endSty" val="noArr"/>
                            <dgm:param type="begPts" val="bCtr"/>
                            <dgm:param type="endPts" val="bL bR"/>
                            <dgm:param type="srcNode" val="bottomArc3"/>
                            <dgm:param type="dstNode" val="topConnNode2"/>
                          </dgm:alg>
                        </dgm:if>
                        <dgm:else name="Name58">
                          <dgm:alg type="conn">
                            <dgm:param type="connRout" val="bend"/>
                            <dgm:param type="dim" val="1D"/>
                            <dgm:param type="endSty" val="noArr"/>
                            <dgm:param type="begPts" val="bCtr"/>
                            <dgm:param type="endPts" val="bL bR"/>
                            <dgm:param type="srcNode" val="bottomArc2"/>
                            <dgm:param type="dstNode" val="topConnNode2"/>
                          </dgm:alg>
                        </dgm:else>
                      </dgm:choose>
                    </dgm:else>
                  </dgm:choose>
                  <dgm:shape xmlns:r="http://schemas.openxmlformats.org/officeDocument/2006/relationships" type="conn" r:blip="" zOrderOff="-99999">
                    <dgm:adjLst/>
                  </dgm:shape>
                  <dgm:presOf axis="self"/>
                  <dgm:constrLst>
                    <dgm:constr type="begPad"/>
                    <dgm:constr type="endPad"/>
                  </dgm:constrLst>
                </dgm:layoutNode>
              </dgm:forEach>
              <dgm:layoutNode name="hierRoot2">
                <dgm:varLst>
                  <dgm:hierBranch val="init"/>
                </dgm:varLst>
                <dgm:choose name="Name59">
                  <dgm:if name="Name60" func="var" arg="hierBranch" op="equ" val="l">
                    <dgm:alg type="hierRoot">
                      <dgm:param type="hierAlign" val="tR"/>
                    </dgm:alg>
                    <dgm:shape xmlns:r="http://schemas.openxmlformats.org/officeDocument/2006/relationships" r:blip="">
                      <dgm:adjLst/>
                    </dgm:shape>
                    <dgm:presOf/>
                    <dgm:constrLst>
                      <dgm:constr type="alignOff" val="0.65"/>
                    </dgm:constrLst>
                  </dgm:if>
                  <dgm:if name="Name61" func="var" arg="hierBranch" op="equ" val="r">
                    <dgm:alg type="hierRoot">
                      <dgm:param type="hierAlign" val="tL"/>
                    </dgm:alg>
                    <dgm:shape xmlns:r="http://schemas.openxmlformats.org/officeDocument/2006/relationships" r:blip="">
                      <dgm:adjLst/>
                    </dgm:shape>
                    <dgm:presOf/>
                    <dgm:constrLst>
                      <dgm:constr type="alignOff" val="0.65"/>
                    </dgm:constrLst>
                  </dgm:if>
                  <dgm:if name="Name62"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63" func="var" arg="hierBranch" op="equ" val="init">
                    <dgm:choose name="Name64">
                      <dgm:if name="Name65" axis="des" func="maxDepth" op="lte" val="1">
                        <dgm:alg type="hierRoot">
                          <dgm:param type="hierAlign" val="tL"/>
                        </dgm:alg>
                        <dgm:shape xmlns:r="http://schemas.openxmlformats.org/officeDocument/2006/relationships" r:blip="">
                          <dgm:adjLst/>
                        </dgm:shape>
                        <dgm:presOf/>
                        <dgm:constrLst>
                          <dgm:constr type="alignOff" val="0.65"/>
                        </dgm:constrLst>
                      </dgm:if>
                      <dgm:else name="Name6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67">
                    <dgm:alg type="hierRoot"/>
                    <dgm:shape xmlns:r="http://schemas.openxmlformats.org/officeDocument/2006/relationships" r:blip="">
                      <dgm:adjLst/>
                    </dgm:shape>
                    <dgm:presOf/>
                    <dgm:constrLst>
                      <dgm:constr type="alignOff" val="0.65"/>
                    </dgm:constrLst>
                  </dgm:else>
                </dgm:choose>
                <dgm:layoutNode name="rootComposite2">
                  <dgm:alg type="composite"/>
                  <dgm:shape xmlns:r="http://schemas.openxmlformats.org/officeDocument/2006/relationships" r:blip="">
                    <dgm:adjLst/>
                  </dgm:shape>
                  <dgm:presOf axis="self" ptType="node" cnt="1"/>
                  <dgm:choose name="Name68">
                    <dgm:if name="Name69" func="var" arg="hierBranch" op="equ" val="init">
                      <dgm:constrLst>
                        <dgm:constr type="l" for="ch" forName="rootText2"/>
                        <dgm:constr type="t" for="ch" forName="rootText2" refType="h" fact="0.18"/>
                        <dgm:constr type="w" for="ch" forName="rootText2" refType="w"/>
                        <dgm:constr type="h" for="ch" forName="rootText2" refType="h" fact="0.64"/>
                        <dgm:constr type="l" for="ch" forName="topArc2" refType="w" fact="0.25"/>
                        <dgm:constr type="t" for="ch" forName="topArc2"/>
                        <dgm:constr type="w" for="ch" forName="topArc2" refType="h" refFor="ch" refForName="topArc2"/>
                        <dgm:constr type="h" for="ch" forName="topArc2" refType="h"/>
                        <dgm:constr type="l" for="ch" forName="bottomArc2" refType="w" fact="0.25"/>
                        <dgm:constr type="t" for="ch" forName="bottomArc2"/>
                        <dgm:constr type="w" for="ch" forName="bottomArc2" refType="h" refFor="ch" refForName="bottomArc2"/>
                        <dgm:constr type="h" for="ch" forName="bottomArc2" refType="h"/>
                        <dgm:constr type="ctrX" for="ch" forName="topConnNode2" refType="w" fact="0.5"/>
                        <dgm:constr type="t" for="ch" forName="topConnNode2"/>
                        <dgm:constr type="w" for="ch" forName="topConnNode2" refType="h" fact="0.76"/>
                        <dgm:constr type="b" for="ch" forName="topConnNode2" refType="t" refFor="ch" refForName="rootText2"/>
                      </dgm:constrLst>
                    </dgm:if>
                    <dgm:if name="Name70" func="var" arg="hierBranch" op="equ" val="l">
                      <dgm:constrLst>
                        <dgm:constr type="l" for="ch" forName="rootText2"/>
                        <dgm:constr type="t" for="ch" forName="rootText2" refType="h" fact="0.18"/>
                        <dgm:constr type="w" for="ch" forName="rootText2" refType="w"/>
                        <dgm:constr type="h" for="ch" forName="rootText2" refType="h" fact="0.64"/>
                        <dgm:constr type="l" for="ch" forName="topArc2" refType="w" fact="0.25"/>
                        <dgm:constr type="t" for="ch" forName="topArc2"/>
                        <dgm:constr type="w" for="ch" forName="topArc2" refType="h" refFor="ch" refForName="topArc2"/>
                        <dgm:constr type="h" for="ch" forName="topArc2" refType="h"/>
                        <dgm:constr type="l" for="ch" forName="bottomArc2" refType="w" fact="0.25"/>
                        <dgm:constr type="t" for="ch" forName="bottomArc2"/>
                        <dgm:constr type="w" for="ch" forName="bottomArc2" refType="h" refFor="ch" refForName="bottomArc2"/>
                        <dgm:constr type="h" for="ch" forName="bottomArc2" refType="h"/>
                        <dgm:constr type="ctrX" for="ch" forName="topConnNode2" refType="w" fact="0.5"/>
                        <dgm:constr type="t" for="ch" forName="topConnNode2"/>
                        <dgm:constr type="w" for="ch" forName="topConnNode2" refType="h" fact="0.76"/>
                        <dgm:constr type="b" for="ch" forName="topConnNode2" refType="t" refFor="ch" refForName="rootText2"/>
                      </dgm:constrLst>
                    </dgm:if>
                    <dgm:if name="Name71" func="var" arg="hierBranch" op="equ" val="r">
                      <dgm:constrLst>
                        <dgm:constr type="l" for="ch" forName="rootText2"/>
                        <dgm:constr type="t" for="ch" forName="rootText2" refType="h" fact="0.18"/>
                        <dgm:constr type="w" for="ch" forName="rootText2" refType="w"/>
                        <dgm:constr type="h" for="ch" forName="rootText2" refType="h" fact="0.64"/>
                        <dgm:constr type="l" for="ch" forName="topArc2" refType="w" fact="0.25"/>
                        <dgm:constr type="t" for="ch" forName="topArc2"/>
                        <dgm:constr type="w" for="ch" forName="topArc2" refType="h" refFor="ch" refForName="topArc2"/>
                        <dgm:constr type="h" for="ch" forName="topArc2" refType="h"/>
                        <dgm:constr type="l" for="ch" forName="bottomArc2" refType="w" fact="0.25"/>
                        <dgm:constr type="t" for="ch" forName="bottomArc2"/>
                        <dgm:constr type="w" for="ch" forName="bottomArc2" refType="h" refFor="ch" refForName="bottomArc2"/>
                        <dgm:constr type="h" for="ch" forName="bottomArc2" refType="h"/>
                        <dgm:constr type="ctrX" for="ch" forName="topConnNode2" refType="w" fact="0.5"/>
                        <dgm:constr type="t" for="ch" forName="topConnNode2"/>
                        <dgm:constr type="w" for="ch" forName="topConnNode2" refType="h" fact="0.76"/>
                        <dgm:constr type="b" for="ch" forName="topConnNode2" refType="t" refFor="ch" refForName="rootText2"/>
                      </dgm:constrLst>
                    </dgm:if>
                    <dgm:else name="Name72">
                      <dgm:constrLst>
                        <dgm:constr type="l" for="ch" forName="rootText2"/>
                        <dgm:constr type="t" for="ch" forName="rootText2" refType="h" fact="0.18"/>
                        <dgm:constr type="w" for="ch" forName="rootText2" refType="w"/>
                        <dgm:constr type="h" for="ch" forName="rootText2" refType="h" fact="0.64"/>
                        <dgm:constr type="l" for="ch" forName="topArc2" refType="w" fact="0.25"/>
                        <dgm:constr type="t" for="ch" forName="topArc2"/>
                        <dgm:constr type="w" for="ch" forName="topArc2" refType="h" refFor="ch" refForName="topArc2"/>
                        <dgm:constr type="h" for="ch" forName="topArc2" refType="h"/>
                        <dgm:constr type="l" for="ch" forName="bottomArc2" refType="w" fact="0.25"/>
                        <dgm:constr type="t" for="ch" forName="bottomArc2"/>
                        <dgm:constr type="w" for="ch" forName="bottomArc2" refType="h" refFor="ch" refForName="bottomArc2"/>
                        <dgm:constr type="h" for="ch" forName="bottomArc2" refType="h"/>
                        <dgm:constr type="ctrX" for="ch" forName="topConnNode2" refType="w" fact="0.5"/>
                        <dgm:constr type="t" for="ch" forName="topConnNode2"/>
                        <dgm:constr type="w" for="ch" forName="topConnNode2" refType="h" fact="0.76"/>
                        <dgm:constr type="b" for="ch" forName="topConnNode2" refType="t" refFor="ch" refForName="rootText2"/>
                      </dgm:constrLst>
                    </dgm:else>
                  </dgm:choose>
                  <dgm:layoutNode name="rootText2" styleLbl="alignAcc1">
                    <dgm:varLst>
                      <dgm:chPref val="3"/>
                    </dgm:varLst>
                    <dgm:alg type="tx"/>
                    <dgm:shape xmlns:r="http://schemas.openxmlformats.org/officeDocument/2006/relationships" type="rect" r:blip="" hideGeom="1">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topArc2" styleLbl="parChTrans1D1" moveWith="rootText2">
                    <dgm:alg type="sp"/>
                    <dgm:shape xmlns:r="http://schemas.openxmlformats.org/officeDocument/2006/relationships" type="arc" r:blip="" zOrderOff="-2">
                      <dgm:adjLst>
                        <dgm:adj idx="1" val="-140"/>
                        <dgm:adj idx="2" val="-40"/>
                      </dgm:adjLst>
                    </dgm:shape>
                    <dgm:presOf/>
                  </dgm:layoutNode>
                  <dgm:layoutNode name="bottomArc2" styleLbl="parChTrans1D1" moveWith="rootText2">
                    <dgm:alg type="sp"/>
                    <dgm:shape xmlns:r="http://schemas.openxmlformats.org/officeDocument/2006/relationships" type="arc" r:blip="" zOrderOff="-2">
                      <dgm:adjLst>
                        <dgm:adj idx="1" val="40"/>
                        <dgm:adj idx="2" val="140"/>
                      </dgm:adjLst>
                    </dgm:shape>
                    <dgm:presOf/>
                  </dgm:layoutNode>
                  <dgm:layoutNode name="topConnNode2" moveWith="rootText2">
                    <dgm:alg type="sp"/>
                    <dgm:shape xmlns:r="http://schemas.openxmlformats.org/officeDocument/2006/relationships" type="rect" r:blip="" hideGeom="1">
                      <dgm:adjLst/>
                    </dgm:shape>
                    <dgm:presOf axis="self" ptType="node" cnt="1"/>
                  </dgm:layoutNode>
                </dgm:layoutNode>
                <dgm:layoutNode name="hierChild4">
                  <dgm:choose name="Name73">
                    <dgm:if name="Name74" func="var" arg="hierBranch" op="equ" val="l">
                      <dgm:alg type="hierChild">
                        <dgm:param type="chAlign" val="r"/>
                        <dgm:param type="linDir" val="fromT"/>
                      </dgm:alg>
                    </dgm:if>
                    <dgm:if name="Name75" func="var" arg="hierBranch" op="equ" val="r">
                      <dgm:alg type="hierChild">
                        <dgm:param type="chAlign" val="l"/>
                        <dgm:param type="linDir" val="fromT"/>
                      </dgm:alg>
                    </dgm:if>
                    <dgm:if name="Name76" func="var" arg="hierBranch" op="equ" val="hang">
                      <dgm:choose name="Name77">
                        <dgm:if name="Name78" func="var" arg="dir" op="equ" val="norm">
                          <dgm:alg type="hierChild">
                            <dgm:param type="chAlign" val="l"/>
                            <dgm:param type="linDir" val="fromL"/>
                            <dgm:param type="secChAlign" val="t"/>
                            <dgm:param type="secLinDir" val="fromT"/>
                          </dgm:alg>
                        </dgm:if>
                        <dgm:else name="Name79">
                          <dgm:alg type="hierChild">
                            <dgm:param type="chAlign" val="l"/>
                            <dgm:param type="linDir" val="fromR"/>
                            <dgm:param type="secChAlign" val="t"/>
                            <dgm:param type="secLinDir" val="fromT"/>
                          </dgm:alg>
                        </dgm:else>
                      </dgm:choose>
                    </dgm:if>
                    <dgm:if name="Name80" func="var" arg="hierBranch" op="equ" val="std">
                      <dgm:choose name="Name81">
                        <dgm:if name="Name82" func="var" arg="dir" op="equ" val="norm">
                          <dgm:alg type="hierChild"/>
                        </dgm:if>
                        <dgm:else name="Name83">
                          <dgm:alg type="hierChild">
                            <dgm:param type="linDir" val="fromR"/>
                          </dgm:alg>
                        </dgm:else>
                      </dgm:choose>
                    </dgm:if>
                    <dgm:if name="Name84" func="var" arg="hierBranch" op="equ" val="init">
                      <dgm:choose name="Name85">
                        <dgm:if name="Name86" axis="des" func="maxDepth" op="lte" val="1">
                          <dgm:alg type="hierChild">
                            <dgm:param type="chAlign" val="l"/>
                            <dgm:param type="linDir" val="fromT"/>
                          </dgm:alg>
                        </dgm:if>
                        <dgm:else name="Name87">
                          <dgm:choose name="Name88">
                            <dgm:if name="Name89" func="var" arg="dir" op="equ" val="norm">
                              <dgm:alg type="hierChild"/>
                            </dgm:if>
                            <dgm:else name="Name90">
                              <dgm:alg type="hierChild">
                                <dgm:param type="linDir" val="fromR"/>
                              </dgm:alg>
                            </dgm:else>
                          </dgm:choose>
                        </dgm:else>
                      </dgm:choose>
                    </dgm:if>
                    <dgm:else name="Name91"/>
                  </dgm:choose>
                  <dgm:shape xmlns:r="http://schemas.openxmlformats.org/officeDocument/2006/relationships" r:blip="">
                    <dgm:adjLst/>
                  </dgm:shape>
                  <dgm:presOf/>
                  <dgm:forEach name="Name92" ref="rep2a"/>
                </dgm:layoutNode>
                <dgm:layoutNode name="hierChild5">
                  <dgm:choose name="Name93">
                    <dgm:if name="Name94" func="var" arg="dir" op="equ" val="norm">
                      <dgm:alg type="hierChild">
                        <dgm:param type="chAlign" val="l"/>
                        <dgm:param type="linDir" val="fromL"/>
                        <dgm:param type="secChAlign" val="t"/>
                        <dgm:param type="secLinDir" val="fromT"/>
                      </dgm:alg>
                    </dgm:if>
                    <dgm:else name="Name95">
                      <dgm:alg type="hierChild">
                        <dgm:param type="chAlign" val="l"/>
                        <dgm:param type="linDir" val="fromR"/>
                        <dgm:param type="secChAlign" val="t"/>
                        <dgm:param type="secLinDir" val="fromT"/>
                      </dgm:alg>
                    </dgm:else>
                  </dgm:choose>
                  <dgm:shape xmlns:r="http://schemas.openxmlformats.org/officeDocument/2006/relationships" r:blip="">
                    <dgm:adjLst/>
                  </dgm:shape>
                  <dgm:presOf/>
                  <dgm:forEach name="Name96" ref="rep2b"/>
                </dgm:layoutNode>
              </dgm:layoutNode>
            </dgm:forEach>
          </dgm:layoutNode>
          <dgm:layoutNode name="hierChild3">
            <dgm:choose name="Name97">
              <dgm:if name="Name98" func="var" arg="dir" op="equ" val="norm">
                <dgm:alg type="hierChild">
                  <dgm:param type="chAlign" val="l"/>
                  <dgm:param type="linDir" val="fromL"/>
                  <dgm:param type="secChAlign" val="t"/>
                  <dgm:param type="secLinDir" val="fromT"/>
                </dgm:alg>
              </dgm:if>
              <dgm:else name="Name99">
                <dgm:alg type="hierChild">
                  <dgm:param type="chAlign" val="l"/>
                  <dgm:param type="linDir" val="fromR"/>
                  <dgm:param type="secChAlign" val="t"/>
                  <dgm:param type="secLinDir" val="fromT"/>
                </dgm:alg>
              </dgm:else>
            </dgm:choose>
            <dgm:shape xmlns:r="http://schemas.openxmlformats.org/officeDocument/2006/relationships" r:blip="">
              <dgm:adjLst/>
            </dgm:shape>
            <dgm:presOf/>
            <dgm:forEach name="rep2b" axis="ch" ptType="asst">
              <dgm:forEach name="Name100" axis="precedSib" ptType="parTrans" st="-1" cnt="1">
                <dgm:layoutNode name="Name101">
                  <dgm:choose name="Name102">
                    <dgm:if name="Name103" axis="self" func="depth" op="lte" val="2">
                      <dgm:alg type="conn">
                        <dgm:param type="connRout" val="bend"/>
                        <dgm:param type="dim" val="1D"/>
                        <dgm:param type="endSty" val="noArr"/>
                        <dgm:param type="begPts" val="bCtr"/>
                        <dgm:param type="endPts" val="bL bR"/>
                        <dgm:param type="srcNode" val="bottomArc1"/>
                        <dgm:param type="dstNode" val="topConnNode3"/>
                      </dgm:alg>
                    </dgm:if>
                    <dgm:if name="Name104" axis="par" ptType="asst" func="cnt" op="equ" val="1">
                      <dgm:alg type="conn">
                        <dgm:param type="connRout" val="bend"/>
                        <dgm:param type="dim" val="1D"/>
                        <dgm:param type="endSty" val="noArr"/>
                        <dgm:param type="begPts" val="bCtr"/>
                        <dgm:param type="endPts" val="bL bR"/>
                        <dgm:param type="srcNode" val="bottomArc3"/>
                        <dgm:param type="dstNode" val="topConnNode3"/>
                      </dgm:alg>
                    </dgm:if>
                    <dgm:else name="Name105">
                      <dgm:alg type="conn">
                        <dgm:param type="connRout" val="bend"/>
                        <dgm:param type="dim" val="1D"/>
                        <dgm:param type="endSty" val="noArr"/>
                        <dgm:param type="begPts" val="bCtr"/>
                        <dgm:param type="endPts" val="bL bR"/>
                        <dgm:param type="srcNode" val="bottomArc2"/>
                        <dgm:param type="dstNode" val="topConnNode3"/>
                      </dgm:alg>
                    </dgm:else>
                  </dgm:choose>
                  <dgm:shape xmlns:r="http://schemas.openxmlformats.org/officeDocument/2006/relationships" type="conn" r:blip="" zOrderOff="-99999">
                    <dgm:adjLst/>
                  </dgm:shape>
                  <dgm:presOf axis="self"/>
                  <dgm:constrLst>
                    <dgm:constr type="begPad"/>
                    <dgm:constr type="endPad"/>
                  </dgm:constrLst>
                </dgm:layoutNode>
              </dgm:forEach>
              <dgm:layoutNode name="hierRoot3">
                <dgm:varLst>
                  <dgm:hierBranch val="init"/>
                </dgm:varLst>
                <dgm:choose name="Name106">
                  <dgm:if name="Name107" func="var" arg="hierBranch" op="equ" val="l">
                    <dgm:alg type="hierRoot">
                      <dgm:param type="hierAlign" val="tR"/>
                    </dgm:alg>
                    <dgm:shape xmlns:r="http://schemas.openxmlformats.org/officeDocument/2006/relationships" r:blip="">
                      <dgm:adjLst/>
                    </dgm:shape>
                    <dgm:presOf/>
                    <dgm:constrLst>
                      <dgm:constr type="alignOff" val="0.65"/>
                    </dgm:constrLst>
                  </dgm:if>
                  <dgm:if name="Name108" func="var" arg="hierBranch" op="equ" val="r">
                    <dgm:alg type="hierRoot">
                      <dgm:param type="hierAlign" val="tL"/>
                    </dgm:alg>
                    <dgm:shape xmlns:r="http://schemas.openxmlformats.org/officeDocument/2006/relationships" r:blip="">
                      <dgm:adjLst/>
                    </dgm:shape>
                    <dgm:presOf/>
                    <dgm:constrLst>
                      <dgm:constr type="alignOff" val="0.65"/>
                    </dgm:constrLst>
                  </dgm:if>
                  <dgm:if name="Name109" func="var" arg="hierBranch" op="equ" val="hang">
                    <dgm:alg type="hierRoot"/>
                    <dgm:shape xmlns:r="http://schemas.openxmlformats.org/officeDocument/2006/relationships" r:blip="">
                      <dgm:adjLst/>
                    </dgm:shape>
                    <dgm:presOf/>
                    <dgm:constrLst>
                      <dgm:constr type="alignOff" val="0.65"/>
                    </dgm:constrLst>
                  </dgm:if>
                  <dgm:if name="Name110"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1" func="var" arg="hierBranch" op="equ" val="init">
                    <dgm:choose name="Name112">
                      <dgm:if name="Name113" axis="des" func="maxDepth" op="lte" val="1">
                        <dgm:alg type="hierRoot">
                          <dgm:param type="hierAlign" val="tL"/>
                        </dgm:alg>
                        <dgm:shape xmlns:r="http://schemas.openxmlformats.org/officeDocument/2006/relationships" r:blip="">
                          <dgm:adjLst/>
                        </dgm:shape>
                        <dgm:presOf/>
                        <dgm:constrLst>
                          <dgm:constr type="alignOff" val="0.65"/>
                        </dgm:constrLst>
                      </dgm:if>
                      <dgm:else name="Name114">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15"/>
                </dgm:choose>
                <dgm:layoutNode name="rootComposite3">
                  <dgm:alg type="composite"/>
                  <dgm:shape xmlns:r="http://schemas.openxmlformats.org/officeDocument/2006/relationships" r:blip="">
                    <dgm:adjLst/>
                  </dgm:shape>
                  <dgm:presOf axis="self" ptType="node" cnt="1"/>
                  <dgm:choose name="Name116">
                    <dgm:if name="Name117" func="var" arg="hierBranch" op="equ" val="init">
                      <dgm:constrLst>
                        <dgm:constr type="l" for="ch" forName="rootText3"/>
                        <dgm:constr type="t" for="ch" forName="rootText3" refType="h" fact="0.18"/>
                        <dgm:constr type="w" for="ch" forName="rootText3" refType="w"/>
                        <dgm:constr type="h" for="ch" forName="rootText3" refType="h" fact="0.64"/>
                        <dgm:constr type="l" for="ch" forName="topArc3" refType="w" fact="0.25"/>
                        <dgm:constr type="t" for="ch" forName="topArc3"/>
                        <dgm:constr type="w" for="ch" forName="topArc3" refType="h" refFor="ch" refForName="topArc3"/>
                        <dgm:constr type="h" for="ch" forName="topArc3" refType="h"/>
                        <dgm:constr type="l" for="ch" forName="bottomArc3" refType="w" fact="0.25"/>
                        <dgm:constr type="t" for="ch" forName="bottomArc3"/>
                        <dgm:constr type="w" for="ch" forName="bottomArc3" refType="h" refFor="ch" refForName="bottomArc3"/>
                        <dgm:constr type="h" for="ch" forName="bottomArc3" refType="h"/>
                        <dgm:constr type="ctrX" for="ch" forName="topConnNode3" refType="w" fact="0.5"/>
                        <dgm:constr type="t" for="ch" forName="topConnNode3"/>
                        <dgm:constr type="w" for="ch" forName="topConnNode3" refType="h" fact="0.76"/>
                        <dgm:constr type="b" for="ch" forName="topConnNode3" refType="t" refFor="ch" refForName="rootText3"/>
                      </dgm:constrLst>
                    </dgm:if>
                    <dgm:if name="Name118" func="var" arg="hierBranch" op="equ" val="l">
                      <dgm:constrLst>
                        <dgm:constr type="l" for="ch" forName="rootText3"/>
                        <dgm:constr type="t" for="ch" forName="rootText3" refType="h" fact="0.18"/>
                        <dgm:constr type="w" for="ch" forName="rootText3" refType="w"/>
                        <dgm:constr type="h" for="ch" forName="rootText3" refType="h" fact="0.64"/>
                        <dgm:constr type="l" for="ch" forName="topArc3" refType="w" fact="0.25"/>
                        <dgm:constr type="t" for="ch" forName="topArc3"/>
                        <dgm:constr type="w" for="ch" forName="topArc3" refType="h" refFor="ch" refForName="topArc3"/>
                        <dgm:constr type="h" for="ch" forName="topArc3" refType="h"/>
                        <dgm:constr type="l" for="ch" forName="bottomArc3" refType="w" fact="0.25"/>
                        <dgm:constr type="t" for="ch" forName="bottomArc3"/>
                        <dgm:constr type="w" for="ch" forName="bottomArc3" refType="h" refFor="ch" refForName="bottomArc3"/>
                        <dgm:constr type="h" for="ch" forName="bottomArc3" refType="h"/>
                        <dgm:constr type="ctrX" for="ch" forName="topConnNode3" refType="w" fact="0.5"/>
                        <dgm:constr type="t" for="ch" forName="topConnNode3"/>
                        <dgm:constr type="w" for="ch" forName="topConnNode3" refType="h" fact="0.76"/>
                        <dgm:constr type="b" for="ch" forName="topConnNode3" refType="t" refFor="ch" refForName="rootText3"/>
                      </dgm:constrLst>
                    </dgm:if>
                    <dgm:if name="Name119" func="var" arg="hierBranch" op="equ" val="r">
                      <dgm:constrLst>
                        <dgm:constr type="l" for="ch" forName="rootText3"/>
                        <dgm:constr type="t" for="ch" forName="rootText3" refType="h" fact="0.18"/>
                        <dgm:constr type="w" for="ch" forName="rootText3" refType="w"/>
                        <dgm:constr type="h" for="ch" forName="rootText3" refType="h" fact="0.64"/>
                        <dgm:constr type="l" for="ch" forName="topArc3" refType="w" fact="0.25"/>
                        <dgm:constr type="t" for="ch" forName="topArc3"/>
                        <dgm:constr type="w" for="ch" forName="topArc3" refType="h" refFor="ch" refForName="topArc3"/>
                        <dgm:constr type="h" for="ch" forName="topArc3" refType="h"/>
                        <dgm:constr type="l" for="ch" forName="bottomArc3" refType="w" fact="0.25"/>
                        <dgm:constr type="t" for="ch" forName="bottomArc3"/>
                        <dgm:constr type="w" for="ch" forName="bottomArc3" refType="h" refFor="ch" refForName="bottomArc3"/>
                        <dgm:constr type="h" for="ch" forName="bottomArc3" refType="h"/>
                        <dgm:constr type="ctrX" for="ch" forName="topConnNode3" refType="w" fact="0.5"/>
                        <dgm:constr type="t" for="ch" forName="topConnNode3"/>
                        <dgm:constr type="w" for="ch" forName="topConnNode3" refType="h" fact="0.76"/>
                        <dgm:constr type="b" for="ch" forName="topConnNode3" refType="t" refFor="ch" refForName="rootText3"/>
                      </dgm:constrLst>
                    </dgm:if>
                    <dgm:else name="Name120">
                      <dgm:constrLst>
                        <dgm:constr type="l" for="ch" forName="rootText3"/>
                        <dgm:constr type="t" for="ch" forName="rootText3" refType="h" fact="0.18"/>
                        <dgm:constr type="w" for="ch" forName="rootText3" refType="w"/>
                        <dgm:constr type="h" for="ch" forName="rootText3" refType="h" fact="0.64"/>
                        <dgm:constr type="l" for="ch" forName="topArc3" refType="w" fact="0.25"/>
                        <dgm:constr type="t" for="ch" forName="topArc3"/>
                        <dgm:constr type="w" for="ch" forName="topArc3" refType="h" refFor="ch" refForName="topArc3"/>
                        <dgm:constr type="h" for="ch" forName="topArc3" refType="h"/>
                        <dgm:constr type="l" for="ch" forName="bottomArc3" refType="w" fact="0.25"/>
                        <dgm:constr type="t" for="ch" forName="bottomArc3"/>
                        <dgm:constr type="w" for="ch" forName="bottomArc3" refType="h" refFor="ch" refForName="bottomArc3"/>
                        <dgm:constr type="h" for="ch" forName="bottomArc3" refType="h"/>
                        <dgm:constr type="ctrX" for="ch" forName="topConnNode3" refType="w" fact="0.5"/>
                        <dgm:constr type="t" for="ch" forName="topConnNode3"/>
                        <dgm:constr type="w" for="ch" forName="topConnNode3" refType="h" fact="0.76"/>
                        <dgm:constr type="b" for="ch" forName="topConnNode3" refType="t" refFor="ch" refForName="rootText3"/>
                      </dgm:constrLst>
                    </dgm:else>
                  </dgm:choose>
                  <dgm:layoutNode name="rootText3" styleLbl="alignAcc1">
                    <dgm:varLst>
                      <dgm:chPref val="3"/>
                    </dgm:varLst>
                    <dgm:alg type="tx"/>
                    <dgm:shape xmlns:r="http://schemas.openxmlformats.org/officeDocument/2006/relationships" type="rect" r:blip="" hideGeom="1">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topArc3" styleLbl="parChTrans1D1" moveWith="rootText3">
                    <dgm:alg type="sp"/>
                    <dgm:shape xmlns:r="http://schemas.openxmlformats.org/officeDocument/2006/relationships" type="arc" r:blip="" zOrderOff="-2">
                      <dgm:adjLst>
                        <dgm:adj idx="1" val="-140"/>
                        <dgm:adj idx="2" val="-40"/>
                      </dgm:adjLst>
                    </dgm:shape>
                    <dgm:presOf/>
                  </dgm:layoutNode>
                  <dgm:layoutNode name="bottomArc3" styleLbl="parChTrans1D1" moveWith="rootText3">
                    <dgm:alg type="sp"/>
                    <dgm:shape xmlns:r="http://schemas.openxmlformats.org/officeDocument/2006/relationships" type="arc" r:blip="" zOrderOff="-2">
                      <dgm:adjLst>
                        <dgm:adj idx="1" val="40"/>
                        <dgm:adj idx="2" val="140"/>
                      </dgm:adjLst>
                    </dgm:shape>
                    <dgm:presOf/>
                  </dgm:layoutNode>
                  <dgm:layoutNode name="topConnNode3" moveWith="rootText3">
                    <dgm:alg type="sp"/>
                    <dgm:shape xmlns:r="http://schemas.openxmlformats.org/officeDocument/2006/relationships" type="rect" r:blip="" hideGeom="1">
                      <dgm:adjLst/>
                    </dgm:shape>
                    <dgm:presOf axis="self" ptType="node" cnt="1"/>
                  </dgm:layoutNode>
                </dgm:layoutNode>
                <dgm:layoutNode name="hierChild6">
                  <dgm:choose name="Name121">
                    <dgm:if name="Name122" func="var" arg="hierBranch" op="equ" val="l">
                      <dgm:alg type="hierChild">
                        <dgm:param type="chAlign" val="r"/>
                        <dgm:param type="linDir" val="fromT"/>
                      </dgm:alg>
                    </dgm:if>
                    <dgm:if name="Name123" func="var" arg="hierBranch" op="equ" val="r">
                      <dgm:alg type="hierChild">
                        <dgm:param type="chAlign" val="l"/>
                        <dgm:param type="linDir" val="fromT"/>
                      </dgm:alg>
                    </dgm:if>
                    <dgm:if name="Name124" func="var" arg="hierBranch" op="equ" val="hang">
                      <dgm:choose name="Name125">
                        <dgm:if name="Name126" func="var" arg="dir" op="equ" val="norm">
                          <dgm:alg type="hierChild">
                            <dgm:param type="chAlign" val="l"/>
                            <dgm:param type="linDir" val="fromL"/>
                            <dgm:param type="secChAlign" val="t"/>
                            <dgm:param type="secLinDir" val="fromT"/>
                          </dgm:alg>
                        </dgm:if>
                        <dgm:else name="Name127">
                          <dgm:alg type="hierChild">
                            <dgm:param type="chAlign" val="l"/>
                            <dgm:param type="linDir" val="fromR"/>
                            <dgm:param type="secChAlign" val="t"/>
                            <dgm:param type="secLinDir" val="fromT"/>
                          </dgm:alg>
                        </dgm:else>
                      </dgm:choose>
                    </dgm:if>
                    <dgm:if name="Name128" func="var" arg="hierBranch" op="equ" val="std">
                      <dgm:choose name="Name129">
                        <dgm:if name="Name130" func="var" arg="dir" op="equ" val="norm">
                          <dgm:alg type="hierChild"/>
                        </dgm:if>
                        <dgm:else name="Name131">
                          <dgm:alg type="hierChild">
                            <dgm:param type="linDir" val="fromR"/>
                          </dgm:alg>
                        </dgm:else>
                      </dgm:choose>
                    </dgm:if>
                    <dgm:if name="Name132" func="var" arg="hierBranch" op="equ" val="init">
                      <dgm:choose name="Name133">
                        <dgm:if name="Name134" axis="des" func="maxDepth" op="lte" val="1">
                          <dgm:alg type="hierChild">
                            <dgm:param type="chAlign" val="l"/>
                            <dgm:param type="linDir" val="fromT"/>
                          </dgm:alg>
                        </dgm:if>
                        <dgm:else name="Name135">
                          <dgm:alg type="hierChild"/>
                        </dgm:else>
                      </dgm:choose>
                    </dgm:if>
                    <dgm:else name="Name136"/>
                  </dgm:choose>
                  <dgm:shape xmlns:r="http://schemas.openxmlformats.org/officeDocument/2006/relationships" r:blip="">
                    <dgm:adjLst/>
                  </dgm:shape>
                  <dgm:presOf/>
                  <dgm:forEach name="Name137" ref="rep2a"/>
                </dgm:layoutNode>
                <dgm:layoutNode name="hierChild7">
                  <dgm:choose name="Name138">
                    <dgm:if name="Name139" func="var" arg="dir" op="equ" val="norm">
                      <dgm:alg type="hierChild">
                        <dgm:param type="chAlign" val="l"/>
                        <dgm:param type="linDir" val="fromL"/>
                        <dgm:param type="secChAlign" val="t"/>
                        <dgm:param type="secLinDir" val="fromT"/>
                      </dgm:alg>
                    </dgm:if>
                    <dgm:else name="Name140">
                      <dgm:alg type="hierChild">
                        <dgm:param type="chAlign" val="l"/>
                        <dgm:param type="linDir" val="fromR"/>
                        <dgm:param type="secChAlign" val="t"/>
                        <dgm:param type="secLinDir" val="fromT"/>
                      </dgm:alg>
                    </dgm:else>
                  </dgm:choose>
                  <dgm:shape xmlns:r="http://schemas.openxmlformats.org/officeDocument/2006/relationships" r:blip="">
                    <dgm:adjLst/>
                  </dgm:shape>
                  <dgm:presOf/>
                  <dgm:forEach name="Name141" ref="rep2b"/>
                </dgm:layoutNode>
              </dgm:layoutNode>
            </dgm:forEach>
          </dgm:layoutNode>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drawing1.xml><?xml version="1.0" encoding="utf-8"?>
<c:userShapes xmlns:c="http://schemas.openxmlformats.org/drawingml/2006/chart">
  <cdr:relSizeAnchor xmlns:cdr="http://schemas.openxmlformats.org/drawingml/2006/chartDrawing">
    <cdr:from>
      <cdr:x>0.20521</cdr:x>
      <cdr:y>0.36722</cdr:y>
    </cdr:from>
    <cdr:to>
      <cdr:x>0.32367</cdr:x>
      <cdr:y>0.44606</cdr:y>
    </cdr:to>
    <cdr:sp macro="" textlink="">
      <cdr:nvSpPr>
        <cdr:cNvPr id="2" name="TextBox 1">
          <a:extLst xmlns:a="http://schemas.openxmlformats.org/drawingml/2006/main">
            <a:ext uri="{FF2B5EF4-FFF2-40B4-BE49-F238E27FC236}">
              <a16:creationId xmlns:a16="http://schemas.microsoft.com/office/drawing/2014/main" id="{CF96C0A4-95BA-A412-C5CD-652CDE864CF3}"/>
            </a:ext>
          </a:extLst>
        </cdr:cNvPr>
        <cdr:cNvSpPr txBox="1"/>
      </cdr:nvSpPr>
      <cdr:spPr>
        <a:xfrm xmlns:a="http://schemas.openxmlformats.org/drawingml/2006/main">
          <a:off x="1602377" y="1860372"/>
          <a:ext cx="924910" cy="399393"/>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sz="1800" b="1" kern="1200" dirty="0"/>
            <a:t>$127M</a:t>
          </a:r>
        </a:p>
      </cdr:txBody>
    </cdr:sp>
  </cdr:relSizeAnchor>
  <cdr:relSizeAnchor xmlns:cdr="http://schemas.openxmlformats.org/drawingml/2006/chartDrawing">
    <cdr:from>
      <cdr:x>0.48632</cdr:x>
      <cdr:y>0.25899</cdr:y>
    </cdr:from>
    <cdr:to>
      <cdr:x>0.60477</cdr:x>
      <cdr:y>0.33783</cdr:y>
    </cdr:to>
    <cdr:sp macro="" textlink="">
      <cdr:nvSpPr>
        <cdr:cNvPr id="3" name="TextBox 1">
          <a:extLst xmlns:a="http://schemas.openxmlformats.org/drawingml/2006/main">
            <a:ext uri="{FF2B5EF4-FFF2-40B4-BE49-F238E27FC236}">
              <a16:creationId xmlns:a16="http://schemas.microsoft.com/office/drawing/2014/main" id="{F61B5318-3662-1730-E84A-41F5DE8E2089}"/>
            </a:ext>
          </a:extLst>
        </cdr:cNvPr>
        <cdr:cNvSpPr txBox="1"/>
      </cdr:nvSpPr>
      <cdr:spPr>
        <a:xfrm xmlns:a="http://schemas.openxmlformats.org/drawingml/2006/main">
          <a:off x="3797287" y="1312081"/>
          <a:ext cx="924910" cy="399393"/>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800" b="1" kern="1200" dirty="0"/>
            <a:t>$160M</a:t>
          </a:r>
        </a:p>
      </cdr:txBody>
    </cdr:sp>
  </cdr:relSizeAnchor>
  <cdr:relSizeAnchor xmlns:cdr="http://schemas.openxmlformats.org/drawingml/2006/chartDrawing">
    <cdr:from>
      <cdr:x>0.77583</cdr:x>
      <cdr:y>0.06881</cdr:y>
    </cdr:from>
    <cdr:to>
      <cdr:x>0.89428</cdr:x>
      <cdr:y>0.14765</cdr:y>
    </cdr:to>
    <cdr:sp macro="" textlink="">
      <cdr:nvSpPr>
        <cdr:cNvPr id="4" name="TextBox 1">
          <a:extLst xmlns:a="http://schemas.openxmlformats.org/drawingml/2006/main">
            <a:ext uri="{FF2B5EF4-FFF2-40B4-BE49-F238E27FC236}">
              <a16:creationId xmlns:a16="http://schemas.microsoft.com/office/drawing/2014/main" id="{840E8BF0-E35D-7833-17CE-D2FD1DCA30D7}"/>
            </a:ext>
          </a:extLst>
        </cdr:cNvPr>
        <cdr:cNvSpPr txBox="1"/>
      </cdr:nvSpPr>
      <cdr:spPr>
        <a:xfrm xmlns:a="http://schemas.openxmlformats.org/drawingml/2006/main">
          <a:off x="6057887" y="348590"/>
          <a:ext cx="924910" cy="399393"/>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800" b="1" kern="1200" dirty="0"/>
            <a:t>$218M</a:t>
          </a:r>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FD8D332-43D0-4B20-A9BF-F1DE1F6D7807}" type="datetimeFigureOut">
              <a:rPr lang="en-US" smtClean="0"/>
              <a:t>6/29/2026</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441FD76-DE94-4153-B3FD-B67D6D978815}" type="slidenum">
              <a:rPr lang="en-US" smtClean="0"/>
              <a:t>‹#›</a:t>
            </a:fld>
            <a:endParaRPr lang="en-US"/>
          </a:p>
        </p:txBody>
      </p:sp>
    </p:spTree>
    <p:extLst>
      <p:ext uri="{BB962C8B-B14F-4D97-AF65-F5344CB8AC3E}">
        <p14:creationId xmlns:p14="http://schemas.microsoft.com/office/powerpoint/2010/main" val="294948163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441FD76-DE94-4153-B3FD-B67D6D978815}"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96047134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A4E831-12FF-2E08-A48F-39CC1E036C0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E002FA4-9DF0-3986-4693-44D857A45B7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2909D99-A3AC-B51C-3800-3BA6C4E866B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82D09D8-AA55-2C1E-F995-81C36433CE30}"/>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441FD76-DE94-4153-B3FD-B67D6D978815}"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2430758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8DA34A-7789-FB9F-06F6-69EB813D9EF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64A6EF2-C094-09EF-DD3B-40F6A07D4FC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A28672A-BB71-5EBC-2B97-26A97BD39ADE}"/>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939D953-52A9-AF92-8F8B-E6105AEEA56C}"/>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441FD76-DE94-4153-B3FD-B67D6D978815}"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20</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01535280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928C67-E447-BCA9-79E1-D6AA91FF24C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F9DCE44-2E9F-4500-ECFD-5EFC0BAEA5B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1FBD10F-CEF6-16CD-7131-F243E4B13F5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E349197-A982-89FB-832F-73291B5DEAE4}"/>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441FD76-DE94-4153-B3FD-B67D6D978815}"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21</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80493037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64DD6D-22BC-38EB-EAB4-52A8651AB9E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EB47AE7-BEE4-95CD-827D-D7545A7A13C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9E567E3-0FFD-E6DB-180D-47E7ED0D7F74}"/>
              </a:ext>
            </a:extLst>
          </p:cNvPr>
          <p:cNvSpPr>
            <a:spLocks noGrp="1"/>
          </p:cNvSpPr>
          <p:nvPr>
            <p:ph type="body" idx="1"/>
          </p:nvPr>
        </p:nvSpPr>
        <p:spPr/>
        <p:txBody>
          <a:bodyPr/>
          <a:lstStyle/>
          <a:p>
            <a:r>
              <a:rPr lang="en-US" dirty="0"/>
              <a:t>This has been upheld despite potential “indicators” such as a substantially lower price, previous non-compliance under another contract, or existence of alleged contradictory information available through public sources. W&amp;K Container (Lot 1 discussion) and HPI Federal (docking station discussion).</a:t>
            </a:r>
          </a:p>
        </p:txBody>
      </p:sp>
      <p:sp>
        <p:nvSpPr>
          <p:cNvPr id="4" name="Slide Number Placeholder 3">
            <a:extLst>
              <a:ext uri="{FF2B5EF4-FFF2-40B4-BE49-F238E27FC236}">
                <a16:creationId xmlns:a16="http://schemas.microsoft.com/office/drawing/2014/main" id="{5FB4E4B6-C202-E711-9147-0DF752D5243E}"/>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441FD76-DE94-4153-B3FD-B67D6D978815}"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22</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32199370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45A95B-D50A-F865-1599-F01B9EFE691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CEA0A32-0ABF-88D3-2922-B2D8E18FA8D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88A265D-07E8-C50C-19A2-74F15902C90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F5F68E0-0753-56E2-07B9-0EA132A9C80D}"/>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441FD76-DE94-4153-B3FD-B67D6D978815}"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23</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5785996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E89FEF-9102-F0E8-B4A8-D05F8A50DDA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85764A4-793C-0B51-32AE-B4381D45784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E0C6BD8-C8BD-CDAF-9937-994BF620AC1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853CBB7-2A49-1A8B-0C90-8057F7B24139}"/>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441FD76-DE94-4153-B3FD-B67D6D978815}"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24</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03360269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82F5CA-6B6D-700A-2C1F-6D3BD0065DE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B95FB16-EF34-12B1-061F-20E8C3CF899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C0CF58B-7958-1F06-22B8-97AE67CB871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526010C-1662-8166-250C-A1E43DAFF284}"/>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441FD76-DE94-4153-B3FD-B67D6D978815}"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25</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7746684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D633C5-A629-5E3B-FEB6-CB96EAD37A9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1FB14AC-2F3C-2C5E-3967-F68DD80E378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C8FEBBC-415A-77F0-D992-141B826ACE5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D67DB6B-A547-F6C5-40B6-A789EBD7968B}"/>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441FD76-DE94-4153-B3FD-B67D6D978815}"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26</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79131275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381B25-4678-1D58-0F27-572DDB61E3B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C777086-6DDB-77C6-CD12-9D6E62A5066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E4D1DC0-646B-7FF2-1273-2197247F755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DB62775-AB27-09E7-3FF9-77B5E734A0A3}"/>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441FD76-DE94-4153-B3FD-B67D6D978815}"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27</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58825888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11355F-5AEC-38AC-77B0-B109BB2D41B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CE85AFE-F412-57CA-3460-03210919E47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FB53235-FE3F-843F-2B7E-38147B8113B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F291A5C-23A3-922C-E48C-4D50ED4EF871}"/>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441FD76-DE94-4153-B3FD-B67D6D978815}"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28</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11139147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77A75E-BFB3-C895-F353-41353729586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B0B668F-37B5-0AF3-3C11-5A005131E44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8B31DC1-EA48-5C12-3C0F-43836B404C1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2EA38A3-2225-A241-6C3E-1AD62B3FF779}"/>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441FD76-DE94-4153-B3FD-B67D6D978815}"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58569026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044886-98B6-E5E2-337A-A959C0E5231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538AEF3-E053-2DDF-6CEA-DEDA0D7D629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627E371-EA0C-B0AA-B717-048811E641E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E41DE5A5-DAF6-36BE-97DC-8AC8A4035B89}"/>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441FD76-DE94-4153-B3FD-B67D6D978815}"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29</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38577005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441FD76-DE94-4153-B3FD-B67D6D978815}"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33</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84671879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Now I will explain in a very basic way how a medical order travels thru the multiple systems until is delivered to the customer. </a:t>
            </a:r>
          </a:p>
          <a:p>
            <a:endParaRPr lang="en-US" dirty="0"/>
          </a:p>
          <a:p>
            <a:r>
              <a:rPr lang="en-US" dirty="0"/>
              <a:t>E-commerce fulfilled order.</a:t>
            </a:r>
          </a:p>
          <a:p>
            <a:endParaRPr lang="en-US" dirty="0"/>
          </a:p>
          <a:p>
            <a:pPr marL="228600" indent="-228600">
              <a:buFont typeface="+mj-lt"/>
              <a:buAutoNum type="arabicPeriod"/>
            </a:pPr>
            <a:r>
              <a:rPr lang="en-US" dirty="0"/>
              <a:t>First the order is place on GCSS-A the Army system of record.</a:t>
            </a:r>
          </a:p>
          <a:p>
            <a:pPr marL="228600" indent="-228600">
              <a:buFont typeface="+mj-lt"/>
              <a:buAutoNum type="arabicPeriod"/>
            </a:pPr>
            <a:r>
              <a:rPr lang="en-US" dirty="0"/>
              <a:t>After the order goes thru services business process and validation the order goes thru the trap to the DLA transaction services the router to be routed to the correct commodity this is done because SMS is not commodity based so it is sorted out internally by DLA.</a:t>
            </a:r>
          </a:p>
          <a:p>
            <a:pPr marL="228600" indent="-228600">
              <a:buFont typeface="+mj-lt"/>
              <a:buAutoNum type="arabicPeriod"/>
            </a:pPr>
            <a:r>
              <a:rPr lang="en-US" dirty="0"/>
              <a:t>After is sent to the medical by the router it arrives at the TRAP the Contingency automated application the first step right out the door is a decision point to decide if the part will be source by the trap using an ECOMMERCE solution or it will be sent back to EBS our system of record to do a traditional DVD. </a:t>
            </a:r>
          </a:p>
          <a:p>
            <a:pPr marL="228600" indent="-228600">
              <a:buFont typeface="+mj-lt"/>
              <a:buAutoNum type="arabicPeriod"/>
            </a:pPr>
            <a:r>
              <a:rPr lang="en-US" dirty="0"/>
              <a:t>If the NSN, DODAAC and the PN is source by an E-commerce solution the trap will send it to the correct sourcing application this is sent directly to the vendor.</a:t>
            </a:r>
          </a:p>
          <a:p>
            <a:pPr marL="228600" indent="-228600">
              <a:buFont typeface="+mj-lt"/>
              <a:buAutoNum type="arabicPeriod"/>
            </a:pPr>
            <a:r>
              <a:rPr lang="en-US" dirty="0"/>
              <a:t>After the vendor acknowledges and fulfill the order the vendor ships the order directly to the customer shipping DODAAC. </a:t>
            </a:r>
          </a:p>
          <a:p>
            <a:pPr marL="228600" indent="-228600">
              <a:buFont typeface="+mj-lt"/>
              <a:buAutoNum type="arabicPeriod"/>
            </a:pPr>
            <a:endParaRPr lang="en-US" dirty="0"/>
          </a:p>
          <a:p>
            <a:pPr marL="0" indent="0">
              <a:buFont typeface="+mj-lt"/>
              <a:buNone/>
            </a:pPr>
            <a:r>
              <a:rPr lang="en-US" dirty="0"/>
              <a:t>Other orders. </a:t>
            </a:r>
          </a:p>
          <a:p>
            <a:pPr marL="0" indent="0">
              <a:buFont typeface="+mj-lt"/>
              <a:buNone/>
            </a:pPr>
            <a:endParaRPr lang="en-US" dirty="0"/>
          </a:p>
          <a:p>
            <a:pPr marL="228600" indent="-228600">
              <a:buFont typeface="+mj-lt"/>
              <a:buAutoNum type="arabicPeriod"/>
            </a:pPr>
            <a:r>
              <a:rPr lang="en-US" dirty="0"/>
              <a:t>For all order they will follow the same traction, but it will not be fulfilled by the trap or bypass the trap entirely.</a:t>
            </a:r>
          </a:p>
          <a:p>
            <a:pPr marL="228600" indent="-228600">
              <a:buFont typeface="+mj-lt"/>
              <a:buAutoNum type="arabicPeriod"/>
            </a:pPr>
            <a:r>
              <a:rPr lang="en-US" dirty="0"/>
              <a:t>It will travel from GCSS-A thru DAAS to the DLA router, but it will stay in EBS for traditional DVD fulfillment after these process is completed is sent to the customer from the vendor. If the item is stocked DLA will send it to the customer from the stockage in hand this is determined by the AAC for example D. The HMMSS tested this already. </a:t>
            </a: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775B9A8-8E2E-4A18-9198-A830A2FC5FBC}"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34</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99060329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398B8B-FC65-62B7-7120-EEB4D26A822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0AA6C5E-91A1-9F51-D18B-A610A1BFBF4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F1DB069-58A7-360F-786A-69986564F617}"/>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BA53D6AF-3F38-01BA-89E6-07839C3F4EE8}"/>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441FD76-DE94-4153-B3FD-B67D6D978815}"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35</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76716544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30C4E3-8085-0ACE-5085-E6522CCFF30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E2BA5F4-8066-1528-5C4F-828D45822F1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17A6548-5CDB-B26D-F630-6A46B57E2EFB}"/>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7B0DDFB8-546C-84AA-A0D4-E9CC756DF349}"/>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441FD76-DE94-4153-B3FD-B67D6D978815}"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36</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85610637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EE0191-3C07-5E31-4CC7-6A2D0648F71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5EDE823-5822-4089-2E2C-53BF1349B82E}"/>
              </a:ext>
            </a:extLst>
          </p:cNvPr>
          <p:cNvSpPr>
            <a:spLocks noGrp="1" noRot="1" noChangeAspect="1"/>
          </p:cNvSpPr>
          <p:nvPr>
            <p:ph type="sldImg"/>
          </p:nvPr>
        </p:nvSpPr>
        <p:spPr>
          <a:xfrm>
            <a:off x="1414463" y="1162050"/>
            <a:ext cx="4181475" cy="3136900"/>
          </a:xfrm>
        </p:spPr>
      </p:sp>
      <p:sp>
        <p:nvSpPr>
          <p:cNvPr id="3" name="Notes Placeholder 2">
            <a:extLst>
              <a:ext uri="{FF2B5EF4-FFF2-40B4-BE49-F238E27FC236}">
                <a16:creationId xmlns:a16="http://schemas.microsoft.com/office/drawing/2014/main" id="{4F7407BE-7789-9D99-7A33-4CF7160FB92E}"/>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0EAFB918-2E33-35F8-C3C1-AE8E5E77E43E}"/>
              </a:ext>
            </a:extLst>
          </p:cNvPr>
          <p:cNvSpPr>
            <a:spLocks noGrp="1"/>
          </p:cNvSpPr>
          <p:nvPr>
            <p:ph type="sldNum" sz="quarter" idx="5"/>
          </p:nvPr>
        </p:nvSpPr>
        <p:spPr/>
        <p:txBody>
          <a:bodyPr/>
          <a:lstStyle/>
          <a:p>
            <a:pPr marL="0" marR="0" lvl="0" indent="0" algn="r" defTabSz="465887" rtl="0" eaLnBrk="1" fontAlgn="auto" latinLnBrk="0" hangingPunct="1">
              <a:lnSpc>
                <a:spcPct val="100000"/>
              </a:lnSpc>
              <a:spcBef>
                <a:spcPts val="0"/>
              </a:spcBef>
              <a:spcAft>
                <a:spcPts val="0"/>
              </a:spcAft>
              <a:buClrTx/>
              <a:buSzTx/>
              <a:buFontTx/>
              <a:buNone/>
              <a:tabLst/>
              <a:defRPr/>
            </a:pPr>
            <a:fld id="{6441FD76-DE94-4153-B3FD-B67D6D978815}" type="slidenum">
              <a:rPr kumimoji="0" lang="en-US" sz="12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r" defTabSz="465887" rtl="0" eaLnBrk="1" fontAlgn="auto" latinLnBrk="0" hangingPunct="1">
                <a:lnSpc>
                  <a:spcPct val="100000"/>
                </a:lnSpc>
                <a:spcBef>
                  <a:spcPts val="0"/>
                </a:spcBef>
                <a:spcAft>
                  <a:spcPts val="0"/>
                </a:spcAft>
                <a:buClrTx/>
                <a:buSzTx/>
                <a:buFontTx/>
                <a:buNone/>
                <a:tabLst/>
                <a:defRPr/>
              </a:pPr>
              <a:t>56</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14925414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7550" y="1162050"/>
            <a:ext cx="5575300" cy="31369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465887" rtl="0" eaLnBrk="1" fontAlgn="auto" latinLnBrk="0" hangingPunct="1">
              <a:lnSpc>
                <a:spcPct val="100000"/>
              </a:lnSpc>
              <a:spcBef>
                <a:spcPts val="0"/>
              </a:spcBef>
              <a:spcAft>
                <a:spcPts val="0"/>
              </a:spcAft>
              <a:buClrTx/>
              <a:buSzTx/>
              <a:buFontTx/>
              <a:buNone/>
              <a:tabLst/>
              <a:defRPr/>
            </a:pPr>
            <a:fld id="{6441FD76-DE94-4153-B3FD-B67D6D978815}" type="slidenum">
              <a:rPr kumimoji="0" lang="en-US" sz="12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r" defTabSz="465887" rtl="0" eaLnBrk="1" fontAlgn="auto" latinLnBrk="0" hangingPunct="1">
                <a:lnSpc>
                  <a:spcPct val="100000"/>
                </a:lnSpc>
                <a:spcBef>
                  <a:spcPts val="0"/>
                </a:spcBef>
                <a:spcAft>
                  <a:spcPts val="0"/>
                </a:spcAft>
                <a:buClrTx/>
                <a:buSzTx/>
                <a:buFontTx/>
                <a:buNone/>
                <a:tabLst/>
                <a:defRPr/>
              </a:pPr>
              <a:t>57</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72824217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E02E27-2887-2512-D0CF-991D6BA0961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315342C-302D-2286-C762-6C1542E8E78F}"/>
              </a:ext>
            </a:extLst>
          </p:cNvPr>
          <p:cNvSpPr>
            <a:spLocks noGrp="1" noRot="1" noChangeAspect="1"/>
          </p:cNvSpPr>
          <p:nvPr>
            <p:ph type="sldImg"/>
          </p:nvPr>
        </p:nvSpPr>
        <p:spPr>
          <a:xfrm>
            <a:off x="717550" y="1162050"/>
            <a:ext cx="5575300" cy="3136900"/>
          </a:xfrm>
        </p:spPr>
      </p:sp>
      <p:sp>
        <p:nvSpPr>
          <p:cNvPr id="3" name="Notes Placeholder 2">
            <a:extLst>
              <a:ext uri="{FF2B5EF4-FFF2-40B4-BE49-F238E27FC236}">
                <a16:creationId xmlns:a16="http://schemas.microsoft.com/office/drawing/2014/main" id="{6406DFFB-6D12-67DF-D70F-1D39853DF710}"/>
              </a:ext>
            </a:extLst>
          </p:cNvPr>
          <p:cNvSpPr>
            <a:spLocks noGrp="1"/>
          </p:cNvSpPr>
          <p:nvPr>
            <p:ph type="body" idx="1"/>
          </p:nvPr>
        </p:nvSpPr>
        <p:spPr/>
        <p:txBody>
          <a:bodyPr/>
          <a:lstStyle/>
          <a:p>
            <a:r>
              <a:rPr lang="en-US" dirty="0"/>
              <a:t>Add pictures of service members </a:t>
            </a:r>
          </a:p>
          <a:p>
            <a:r>
              <a:rPr lang="en-US" dirty="0"/>
              <a:t>Verify insignia </a:t>
            </a:r>
          </a:p>
          <a:p>
            <a:r>
              <a:rPr lang="en-US" dirty="0"/>
              <a:t>Transparent </a:t>
            </a:r>
          </a:p>
        </p:txBody>
      </p:sp>
      <p:sp>
        <p:nvSpPr>
          <p:cNvPr id="4" name="Slide Number Placeholder 3">
            <a:extLst>
              <a:ext uri="{FF2B5EF4-FFF2-40B4-BE49-F238E27FC236}">
                <a16:creationId xmlns:a16="http://schemas.microsoft.com/office/drawing/2014/main" id="{D833D53C-9A8E-843A-6DE5-3347A3733CF9}"/>
              </a:ext>
            </a:extLst>
          </p:cNvPr>
          <p:cNvSpPr>
            <a:spLocks noGrp="1"/>
          </p:cNvSpPr>
          <p:nvPr>
            <p:ph type="sldNum" sz="quarter" idx="5"/>
          </p:nvPr>
        </p:nvSpPr>
        <p:spPr/>
        <p:txBody>
          <a:bodyPr/>
          <a:lstStyle/>
          <a:p>
            <a:pPr marL="0" marR="0" lvl="0" indent="0" algn="r" defTabSz="465887" rtl="0" eaLnBrk="1" fontAlgn="auto" latinLnBrk="0" hangingPunct="1">
              <a:lnSpc>
                <a:spcPct val="100000"/>
              </a:lnSpc>
              <a:spcBef>
                <a:spcPts val="0"/>
              </a:spcBef>
              <a:spcAft>
                <a:spcPts val="0"/>
              </a:spcAft>
              <a:buClrTx/>
              <a:buSzTx/>
              <a:buFontTx/>
              <a:buNone/>
              <a:tabLst/>
              <a:defRPr/>
            </a:pPr>
            <a:fld id="{6441FD76-DE94-4153-B3FD-B67D6D978815}" type="slidenum">
              <a:rPr kumimoji="0" lang="en-US" sz="12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r" defTabSz="465887" rtl="0" eaLnBrk="1" fontAlgn="auto" latinLnBrk="0" hangingPunct="1">
                <a:lnSpc>
                  <a:spcPct val="100000"/>
                </a:lnSpc>
                <a:spcBef>
                  <a:spcPts val="0"/>
                </a:spcBef>
                <a:spcAft>
                  <a:spcPts val="0"/>
                </a:spcAft>
                <a:buClrTx/>
                <a:buSzTx/>
                <a:buFontTx/>
                <a:buNone/>
                <a:tabLst/>
                <a:defRPr/>
              </a:pPr>
              <a:t>58</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87726985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7550" y="1162050"/>
            <a:ext cx="5575300" cy="3136900"/>
          </a:xfrm>
        </p:spPr>
      </p:sp>
      <p:sp>
        <p:nvSpPr>
          <p:cNvPr id="3" name="Notes Placeholder 2"/>
          <p:cNvSpPr>
            <a:spLocks noGrp="1"/>
          </p:cNvSpPr>
          <p:nvPr>
            <p:ph type="body" idx="1"/>
          </p:nvPr>
        </p:nvSpPr>
        <p:spPr/>
        <p:txBody>
          <a:bodyPr/>
          <a:lstStyle/>
          <a:p>
            <a:r>
              <a:rPr lang="en-US" dirty="0"/>
              <a:t>Add pictures of service members </a:t>
            </a:r>
          </a:p>
          <a:p>
            <a:r>
              <a:rPr lang="en-US" dirty="0"/>
              <a:t>Verify insignia </a:t>
            </a:r>
          </a:p>
          <a:p>
            <a:r>
              <a:rPr lang="en-US" dirty="0"/>
              <a:t>Transparent </a:t>
            </a:r>
          </a:p>
        </p:txBody>
      </p:sp>
      <p:sp>
        <p:nvSpPr>
          <p:cNvPr id="4" name="Slide Number Placeholder 3"/>
          <p:cNvSpPr>
            <a:spLocks noGrp="1"/>
          </p:cNvSpPr>
          <p:nvPr>
            <p:ph type="sldNum" sz="quarter" idx="5"/>
          </p:nvPr>
        </p:nvSpPr>
        <p:spPr/>
        <p:txBody>
          <a:bodyPr/>
          <a:lstStyle/>
          <a:p>
            <a:pPr marL="0" marR="0" lvl="0" indent="0" algn="r" defTabSz="465887" rtl="0" eaLnBrk="1" fontAlgn="auto" latinLnBrk="0" hangingPunct="1">
              <a:lnSpc>
                <a:spcPct val="100000"/>
              </a:lnSpc>
              <a:spcBef>
                <a:spcPts val="0"/>
              </a:spcBef>
              <a:spcAft>
                <a:spcPts val="0"/>
              </a:spcAft>
              <a:buClrTx/>
              <a:buSzTx/>
              <a:buFontTx/>
              <a:buNone/>
              <a:tabLst/>
              <a:defRPr/>
            </a:pPr>
            <a:fld id="{6441FD76-DE94-4153-B3FD-B67D6D978815}" type="slidenum">
              <a:rPr kumimoji="0" lang="en-US" sz="12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r" defTabSz="465887" rtl="0" eaLnBrk="1" fontAlgn="auto" latinLnBrk="0" hangingPunct="1">
                <a:lnSpc>
                  <a:spcPct val="100000"/>
                </a:lnSpc>
                <a:spcBef>
                  <a:spcPts val="0"/>
                </a:spcBef>
                <a:spcAft>
                  <a:spcPts val="0"/>
                </a:spcAft>
                <a:buClrTx/>
                <a:buSzTx/>
                <a:buFontTx/>
                <a:buNone/>
                <a:tabLst/>
                <a:defRPr/>
              </a:pPr>
              <a:t>59</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72824217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CB9E39-FE63-E013-6AD9-ECCBBADB807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81C7D3F-B8C3-BC97-B202-B2627C1677FF}"/>
              </a:ext>
            </a:extLst>
          </p:cNvPr>
          <p:cNvSpPr>
            <a:spLocks noGrp="1" noRot="1" noChangeAspect="1"/>
          </p:cNvSpPr>
          <p:nvPr>
            <p:ph type="sldImg"/>
          </p:nvPr>
        </p:nvSpPr>
        <p:spPr>
          <a:xfrm>
            <a:off x="717550" y="1162050"/>
            <a:ext cx="5575300" cy="3136900"/>
          </a:xfrm>
        </p:spPr>
      </p:sp>
      <p:sp>
        <p:nvSpPr>
          <p:cNvPr id="3" name="Notes Placeholder 2">
            <a:extLst>
              <a:ext uri="{FF2B5EF4-FFF2-40B4-BE49-F238E27FC236}">
                <a16:creationId xmlns:a16="http://schemas.microsoft.com/office/drawing/2014/main" id="{CDC1B615-3EBD-0C97-4F2C-CFB21698ADC7}"/>
              </a:ext>
            </a:extLst>
          </p:cNvPr>
          <p:cNvSpPr>
            <a:spLocks noGrp="1"/>
          </p:cNvSpPr>
          <p:nvPr>
            <p:ph type="body" idx="1"/>
          </p:nvPr>
        </p:nvSpPr>
        <p:spPr/>
        <p:txBody>
          <a:bodyPr/>
          <a:lstStyle/>
          <a:p>
            <a:r>
              <a:rPr lang="en-US" b="1" dirty="0">
                <a:effectLst/>
              </a:rPr>
              <a:t>DIN‑PACS (Digital Imaging Network–Picture Archive Communication Systems)</a:t>
            </a:r>
            <a:r>
              <a:rPr lang="en-US" dirty="0">
                <a:effectLst/>
              </a:rPr>
              <a:t> is the </a:t>
            </a:r>
            <a:r>
              <a:rPr lang="en-US" b="1" dirty="0">
                <a:effectLst/>
              </a:rPr>
              <a:t>U.S. Government’s official term</a:t>
            </a:r>
            <a:r>
              <a:rPr lang="en-US" dirty="0">
                <a:effectLst/>
              </a:rPr>
              <a:t>, distinguishing it from the commercial industry’s use of </a:t>
            </a:r>
            <a:r>
              <a:rPr lang="en-US" b="1" u="sng" dirty="0">
                <a:effectLst/>
              </a:rPr>
              <a:t>PACS</a:t>
            </a:r>
            <a:r>
              <a:rPr lang="en-US" dirty="0">
                <a:effectLst/>
              </a:rPr>
              <a:t>.</a:t>
            </a:r>
            <a:endParaRPr lang="en-US" dirty="0"/>
          </a:p>
          <a:p>
            <a:r>
              <a:rPr lang="en-US" b="1" dirty="0">
                <a:effectLst/>
              </a:rPr>
              <a:t>DIN‑PACS is the Digital Backbone of Medical Imaging</a:t>
            </a:r>
            <a:endParaRPr lang="en-US" dirty="0"/>
          </a:p>
          <a:p>
            <a:r>
              <a:rPr lang="en-US" b="1" u="sng" dirty="0"/>
              <a:t>DIN‑PACS</a:t>
            </a:r>
            <a:r>
              <a:rPr lang="en-US" dirty="0"/>
              <a:t> — the Government’s enterprise‑wide imaging operating system — extends far beyond the commercial concept of PACS, which traditionally focuses on radiology image storage and retrieval.</a:t>
            </a:r>
          </a:p>
          <a:p>
            <a:r>
              <a:rPr lang="en-US" dirty="0"/>
              <a:t>It </a:t>
            </a:r>
            <a:r>
              <a:rPr lang="en-US" b="1" dirty="0"/>
              <a:t>stores, manages, routes, and displays</a:t>
            </a:r>
            <a:r>
              <a:rPr lang="en-US" dirty="0"/>
              <a:t> medical images across the entire healthcare enterprise, supporting multi‑department, multi‑facility, and global medical operations.</a:t>
            </a:r>
          </a:p>
          <a:p>
            <a:r>
              <a:rPr lang="en-US" b="1" dirty="0"/>
              <a:t>DIN‑PACS contracts</a:t>
            </a:r>
            <a:r>
              <a:rPr lang="en-US" dirty="0"/>
              <a:t>, awarded by </a:t>
            </a:r>
            <a:r>
              <a:rPr lang="en-US" b="1" dirty="0"/>
              <a:t>FSDB &amp; VA NAC</a:t>
            </a:r>
            <a:r>
              <a:rPr lang="en-US" dirty="0"/>
              <a:t>, enable </a:t>
            </a:r>
            <a:r>
              <a:rPr lang="en-US" b="1" dirty="0"/>
              <a:t>DHA Military Treatment Facilities, Hospitals, and VA Medical Centers</a:t>
            </a:r>
            <a:r>
              <a:rPr lang="en-US" dirty="0"/>
              <a:t> to access a service member’s medical imaging and health records </a:t>
            </a:r>
            <a:r>
              <a:rPr lang="en-US" b="1" dirty="0"/>
              <a:t>anywhere in the world</a:t>
            </a:r>
            <a:r>
              <a:rPr lang="en-US" dirty="0"/>
              <a:t>.</a:t>
            </a:r>
          </a:p>
          <a:p>
            <a:r>
              <a:rPr lang="en-US" dirty="0"/>
              <a:t>Unlike commercial PACS, </a:t>
            </a:r>
            <a:r>
              <a:rPr lang="en-US" b="1" dirty="0"/>
              <a:t>DIN‑PACS is built for interoperability, security, and worldwide deployment</a:t>
            </a:r>
            <a:r>
              <a:rPr lang="en-US" dirty="0"/>
              <a:t> across DoD and VA environments.</a:t>
            </a:r>
          </a:p>
          <a:p>
            <a:endParaRPr lang="en-US" dirty="0"/>
          </a:p>
        </p:txBody>
      </p:sp>
      <p:sp>
        <p:nvSpPr>
          <p:cNvPr id="4" name="Slide Number Placeholder 3">
            <a:extLst>
              <a:ext uri="{FF2B5EF4-FFF2-40B4-BE49-F238E27FC236}">
                <a16:creationId xmlns:a16="http://schemas.microsoft.com/office/drawing/2014/main" id="{474BE983-C292-BBAB-4712-71E42672815D}"/>
              </a:ext>
            </a:extLst>
          </p:cNvPr>
          <p:cNvSpPr>
            <a:spLocks noGrp="1"/>
          </p:cNvSpPr>
          <p:nvPr>
            <p:ph type="sldNum" sz="quarter" idx="5"/>
          </p:nvPr>
        </p:nvSpPr>
        <p:spPr/>
        <p:txBody>
          <a:bodyPr/>
          <a:lstStyle/>
          <a:p>
            <a:pPr marL="0" marR="0" lvl="0" indent="0" algn="r" defTabSz="465887" rtl="0" eaLnBrk="1" fontAlgn="auto" latinLnBrk="0" hangingPunct="1">
              <a:lnSpc>
                <a:spcPct val="100000"/>
              </a:lnSpc>
              <a:spcBef>
                <a:spcPts val="0"/>
              </a:spcBef>
              <a:spcAft>
                <a:spcPts val="0"/>
              </a:spcAft>
              <a:buClrTx/>
              <a:buSzTx/>
              <a:buFontTx/>
              <a:buNone/>
              <a:tabLst/>
              <a:defRPr/>
            </a:pPr>
            <a:fld id="{6441FD76-DE94-4153-B3FD-B67D6D978815}" type="slidenum">
              <a:rPr kumimoji="0" lang="en-US" sz="12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r" defTabSz="465887" rtl="0" eaLnBrk="1" fontAlgn="auto" latinLnBrk="0" hangingPunct="1">
                <a:lnSpc>
                  <a:spcPct val="100000"/>
                </a:lnSpc>
                <a:spcBef>
                  <a:spcPts val="0"/>
                </a:spcBef>
                <a:spcAft>
                  <a:spcPts val="0"/>
                </a:spcAft>
                <a:buClrTx/>
                <a:buSzTx/>
                <a:buFontTx/>
                <a:buNone/>
                <a:tabLst/>
                <a:defRPr/>
              </a:pPr>
              <a:t>60</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78493041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2BD8E0-AE6D-A6EF-7412-02C1AF8A8E1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5574593-42DE-C822-BB99-CBFE98A3F45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5B9CCBE-C14B-F158-C228-71D1F2EAE88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EB86C10C-7A8A-3C9A-6C84-BD3AE07D89E0}"/>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441FD76-DE94-4153-B3FD-B67D6D978815}"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49796307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7550" y="1162050"/>
            <a:ext cx="5575300" cy="31369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465887" rtl="0" eaLnBrk="1" fontAlgn="auto" latinLnBrk="0" hangingPunct="1">
              <a:lnSpc>
                <a:spcPct val="100000"/>
              </a:lnSpc>
              <a:spcBef>
                <a:spcPts val="0"/>
              </a:spcBef>
              <a:spcAft>
                <a:spcPts val="0"/>
              </a:spcAft>
              <a:buClrTx/>
              <a:buSzTx/>
              <a:buFontTx/>
              <a:buNone/>
              <a:tabLst/>
              <a:defRPr/>
            </a:pPr>
            <a:fld id="{6441FD76-DE94-4153-B3FD-B67D6D978815}" type="slidenum">
              <a:rPr kumimoji="0" lang="en-US" sz="12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r" defTabSz="465887" rtl="0" eaLnBrk="1" fontAlgn="auto" latinLnBrk="0" hangingPunct="1">
                <a:lnSpc>
                  <a:spcPct val="100000"/>
                </a:lnSpc>
                <a:spcBef>
                  <a:spcPts val="0"/>
                </a:spcBef>
                <a:spcAft>
                  <a:spcPts val="0"/>
                </a:spcAft>
                <a:buClrTx/>
                <a:buSzTx/>
                <a:buFontTx/>
                <a:buNone/>
                <a:tabLst/>
                <a:defRPr/>
              </a:pPr>
              <a:t>61</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72824217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CF2646-F098-53D9-EBB7-A2060F7348E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66CDF8E-2D91-48C4-5758-931C216AD74E}"/>
              </a:ext>
            </a:extLst>
          </p:cNvPr>
          <p:cNvSpPr>
            <a:spLocks noGrp="1" noRot="1" noChangeAspect="1"/>
          </p:cNvSpPr>
          <p:nvPr>
            <p:ph type="sldImg"/>
          </p:nvPr>
        </p:nvSpPr>
        <p:spPr>
          <a:xfrm>
            <a:off x="717550" y="1162050"/>
            <a:ext cx="5575300" cy="3136900"/>
          </a:xfrm>
        </p:spPr>
      </p:sp>
      <p:sp>
        <p:nvSpPr>
          <p:cNvPr id="3" name="Notes Placeholder 2">
            <a:extLst>
              <a:ext uri="{FF2B5EF4-FFF2-40B4-BE49-F238E27FC236}">
                <a16:creationId xmlns:a16="http://schemas.microsoft.com/office/drawing/2014/main" id="{B27737CE-1849-FB9E-6C01-4ED2A187CF79}"/>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BC63ABF7-6D2D-3516-8ACC-5D5FFFF5188E}"/>
              </a:ext>
            </a:extLst>
          </p:cNvPr>
          <p:cNvSpPr>
            <a:spLocks noGrp="1"/>
          </p:cNvSpPr>
          <p:nvPr>
            <p:ph type="sldNum" sz="quarter" idx="5"/>
          </p:nvPr>
        </p:nvSpPr>
        <p:spPr/>
        <p:txBody>
          <a:bodyPr/>
          <a:lstStyle/>
          <a:p>
            <a:pPr marL="0" marR="0" lvl="0" indent="0" algn="r" defTabSz="465887" rtl="0" eaLnBrk="1" fontAlgn="auto" latinLnBrk="0" hangingPunct="1">
              <a:lnSpc>
                <a:spcPct val="100000"/>
              </a:lnSpc>
              <a:spcBef>
                <a:spcPts val="0"/>
              </a:spcBef>
              <a:spcAft>
                <a:spcPts val="0"/>
              </a:spcAft>
              <a:buClrTx/>
              <a:buSzTx/>
              <a:buFontTx/>
              <a:buNone/>
              <a:tabLst/>
              <a:defRPr/>
            </a:pPr>
            <a:fld id="{6441FD76-DE94-4153-B3FD-B67D6D978815}" type="slidenum">
              <a:rPr kumimoji="0" lang="en-US" sz="12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r" defTabSz="465887" rtl="0" eaLnBrk="1" fontAlgn="auto" latinLnBrk="0" hangingPunct="1">
                <a:lnSpc>
                  <a:spcPct val="100000"/>
                </a:lnSpc>
                <a:spcBef>
                  <a:spcPts val="0"/>
                </a:spcBef>
                <a:spcAft>
                  <a:spcPts val="0"/>
                </a:spcAft>
                <a:buClrTx/>
                <a:buSzTx/>
                <a:buFontTx/>
                <a:buNone/>
                <a:tabLst/>
                <a:defRPr/>
              </a:pPr>
              <a:t>62</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66921541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5A162F-BC3D-3AEC-0482-30CB8D03FF7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360CD51-B685-A8A9-BE9B-76E07757F68E}"/>
              </a:ext>
            </a:extLst>
          </p:cNvPr>
          <p:cNvSpPr>
            <a:spLocks noGrp="1" noRot="1" noChangeAspect="1"/>
          </p:cNvSpPr>
          <p:nvPr>
            <p:ph type="sldImg"/>
          </p:nvPr>
        </p:nvSpPr>
        <p:spPr>
          <a:xfrm>
            <a:off x="717550" y="1162050"/>
            <a:ext cx="5575300" cy="3136900"/>
          </a:xfrm>
        </p:spPr>
      </p:sp>
      <p:sp>
        <p:nvSpPr>
          <p:cNvPr id="3" name="Notes Placeholder 2">
            <a:extLst>
              <a:ext uri="{FF2B5EF4-FFF2-40B4-BE49-F238E27FC236}">
                <a16:creationId xmlns:a16="http://schemas.microsoft.com/office/drawing/2014/main" id="{369F896B-B886-DA76-F7E2-FBB77DFF57A1}"/>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3EE8C98A-B9CC-D45F-5DC7-1122EBAB346C}"/>
              </a:ext>
            </a:extLst>
          </p:cNvPr>
          <p:cNvSpPr>
            <a:spLocks noGrp="1"/>
          </p:cNvSpPr>
          <p:nvPr>
            <p:ph type="sldNum" sz="quarter" idx="5"/>
          </p:nvPr>
        </p:nvSpPr>
        <p:spPr/>
        <p:txBody>
          <a:bodyPr/>
          <a:lstStyle/>
          <a:p>
            <a:pPr marL="0" marR="0" lvl="0" indent="0" algn="r" defTabSz="465887" rtl="0" eaLnBrk="1" fontAlgn="auto" latinLnBrk="0" hangingPunct="1">
              <a:lnSpc>
                <a:spcPct val="100000"/>
              </a:lnSpc>
              <a:spcBef>
                <a:spcPts val="0"/>
              </a:spcBef>
              <a:spcAft>
                <a:spcPts val="0"/>
              </a:spcAft>
              <a:buClrTx/>
              <a:buSzTx/>
              <a:buFontTx/>
              <a:buNone/>
              <a:tabLst/>
              <a:defRPr/>
            </a:pPr>
            <a:fld id="{6441FD76-DE94-4153-B3FD-B67D6D978815}" type="slidenum">
              <a:rPr kumimoji="0" lang="en-US" sz="12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r" defTabSz="465887" rtl="0" eaLnBrk="1" fontAlgn="auto" latinLnBrk="0" hangingPunct="1">
                <a:lnSpc>
                  <a:spcPct val="100000"/>
                </a:lnSpc>
                <a:spcBef>
                  <a:spcPts val="0"/>
                </a:spcBef>
                <a:spcAft>
                  <a:spcPts val="0"/>
                </a:spcAft>
                <a:buClrTx/>
                <a:buSzTx/>
                <a:buFontTx/>
                <a:buNone/>
                <a:tabLst/>
                <a:defRPr/>
              </a:pPr>
              <a:t>63</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08613218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7550" y="1162050"/>
            <a:ext cx="5575300" cy="31369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465887" rtl="0" eaLnBrk="1" fontAlgn="auto" latinLnBrk="0" hangingPunct="1">
              <a:lnSpc>
                <a:spcPct val="100000"/>
              </a:lnSpc>
              <a:spcBef>
                <a:spcPts val="0"/>
              </a:spcBef>
              <a:spcAft>
                <a:spcPts val="0"/>
              </a:spcAft>
              <a:buClrTx/>
              <a:buSzTx/>
              <a:buFontTx/>
              <a:buNone/>
              <a:tabLst/>
              <a:defRPr/>
            </a:pPr>
            <a:fld id="{6441FD76-DE94-4153-B3FD-B67D6D978815}" type="slidenum">
              <a:rPr kumimoji="0" lang="en-US" sz="12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r" defTabSz="465887" rtl="0" eaLnBrk="1" fontAlgn="auto" latinLnBrk="0" hangingPunct="1">
                <a:lnSpc>
                  <a:spcPct val="100000"/>
                </a:lnSpc>
                <a:spcBef>
                  <a:spcPts val="0"/>
                </a:spcBef>
                <a:spcAft>
                  <a:spcPts val="0"/>
                </a:spcAft>
                <a:buClrTx/>
                <a:buSzTx/>
                <a:buFontTx/>
                <a:buNone/>
                <a:tabLst/>
                <a:defRPr/>
              </a:pPr>
              <a:t>64</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72824217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949C67-130A-6AA2-D662-211D83AB538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A7987BB-DFB5-661D-84AE-FFF6BE4CD43E}"/>
              </a:ext>
            </a:extLst>
          </p:cNvPr>
          <p:cNvSpPr>
            <a:spLocks noGrp="1" noRot="1" noChangeAspect="1"/>
          </p:cNvSpPr>
          <p:nvPr>
            <p:ph type="sldImg"/>
          </p:nvPr>
        </p:nvSpPr>
        <p:spPr>
          <a:xfrm>
            <a:off x="717550" y="1162050"/>
            <a:ext cx="5575300" cy="3136900"/>
          </a:xfrm>
        </p:spPr>
      </p:sp>
      <p:sp>
        <p:nvSpPr>
          <p:cNvPr id="3" name="Notes Placeholder 2">
            <a:extLst>
              <a:ext uri="{FF2B5EF4-FFF2-40B4-BE49-F238E27FC236}">
                <a16:creationId xmlns:a16="http://schemas.microsoft.com/office/drawing/2014/main" id="{E22489BF-1C0F-4BC1-FD25-211CAE4BBD2B}"/>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FD14E910-3976-8FC3-C395-EFAE5A9B968F}"/>
              </a:ext>
            </a:extLst>
          </p:cNvPr>
          <p:cNvSpPr>
            <a:spLocks noGrp="1"/>
          </p:cNvSpPr>
          <p:nvPr>
            <p:ph type="sldNum" sz="quarter" idx="5"/>
          </p:nvPr>
        </p:nvSpPr>
        <p:spPr/>
        <p:txBody>
          <a:bodyPr/>
          <a:lstStyle/>
          <a:p>
            <a:pPr marL="0" marR="0" lvl="0" indent="0" algn="r" defTabSz="465887" rtl="0" eaLnBrk="1" fontAlgn="auto" latinLnBrk="0" hangingPunct="1">
              <a:lnSpc>
                <a:spcPct val="100000"/>
              </a:lnSpc>
              <a:spcBef>
                <a:spcPts val="0"/>
              </a:spcBef>
              <a:spcAft>
                <a:spcPts val="0"/>
              </a:spcAft>
              <a:buClrTx/>
              <a:buSzTx/>
              <a:buFontTx/>
              <a:buNone/>
              <a:tabLst/>
              <a:defRPr/>
            </a:pPr>
            <a:fld id="{6441FD76-DE94-4153-B3FD-B67D6D978815}" type="slidenum">
              <a:rPr kumimoji="0" lang="en-US" sz="12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r" defTabSz="465887" rtl="0" eaLnBrk="1" fontAlgn="auto" latinLnBrk="0" hangingPunct="1">
                <a:lnSpc>
                  <a:spcPct val="100000"/>
                </a:lnSpc>
                <a:spcBef>
                  <a:spcPts val="0"/>
                </a:spcBef>
                <a:spcAft>
                  <a:spcPts val="0"/>
                </a:spcAft>
                <a:buClrTx/>
                <a:buSzTx/>
                <a:buFontTx/>
                <a:buNone/>
                <a:tabLst/>
                <a:defRPr/>
              </a:pPr>
              <a:t>66</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598059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208663-EEC3-D5CD-C967-867BB610646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50E09A1-F256-F357-D11C-96B508A8CAF0}"/>
              </a:ext>
            </a:extLst>
          </p:cNvPr>
          <p:cNvSpPr>
            <a:spLocks noGrp="1" noRot="1" noChangeAspect="1"/>
          </p:cNvSpPr>
          <p:nvPr>
            <p:ph type="sldImg"/>
          </p:nvPr>
        </p:nvSpPr>
        <p:spPr>
          <a:xfrm>
            <a:off x="717550" y="1162050"/>
            <a:ext cx="5575300" cy="3136900"/>
          </a:xfrm>
        </p:spPr>
      </p:sp>
      <p:sp>
        <p:nvSpPr>
          <p:cNvPr id="3" name="Notes Placeholder 2">
            <a:extLst>
              <a:ext uri="{FF2B5EF4-FFF2-40B4-BE49-F238E27FC236}">
                <a16:creationId xmlns:a16="http://schemas.microsoft.com/office/drawing/2014/main" id="{4AD0BEF6-46E5-EB60-E1DA-2BCC0C2EC9BF}"/>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9E1C017A-B010-A696-1691-E691A760DC84}"/>
              </a:ext>
            </a:extLst>
          </p:cNvPr>
          <p:cNvSpPr>
            <a:spLocks noGrp="1"/>
          </p:cNvSpPr>
          <p:nvPr>
            <p:ph type="sldNum" sz="quarter" idx="5"/>
          </p:nvPr>
        </p:nvSpPr>
        <p:spPr/>
        <p:txBody>
          <a:bodyPr/>
          <a:lstStyle/>
          <a:p>
            <a:pPr marL="0" marR="0" lvl="0" indent="0" algn="r" defTabSz="465887" rtl="0" eaLnBrk="1" fontAlgn="auto" latinLnBrk="0" hangingPunct="1">
              <a:lnSpc>
                <a:spcPct val="100000"/>
              </a:lnSpc>
              <a:spcBef>
                <a:spcPts val="0"/>
              </a:spcBef>
              <a:spcAft>
                <a:spcPts val="0"/>
              </a:spcAft>
              <a:buClrTx/>
              <a:buSzTx/>
              <a:buFontTx/>
              <a:buNone/>
              <a:tabLst/>
              <a:defRPr/>
            </a:pPr>
            <a:fld id="{6441FD76-DE94-4153-B3FD-B67D6D978815}" type="slidenum">
              <a:rPr kumimoji="0" lang="en-US" sz="12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r" defTabSz="465887" rtl="0" eaLnBrk="1" fontAlgn="auto" latinLnBrk="0" hangingPunct="1">
                <a:lnSpc>
                  <a:spcPct val="100000"/>
                </a:lnSpc>
                <a:spcBef>
                  <a:spcPts val="0"/>
                </a:spcBef>
                <a:spcAft>
                  <a:spcPts val="0"/>
                </a:spcAft>
                <a:buClrTx/>
                <a:buSzTx/>
                <a:buFontTx/>
                <a:buNone/>
                <a:tabLst/>
                <a:defRPr/>
              </a:pPr>
              <a:t>67</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527871667"/>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Explain that scope is shared for contract holders. New proposals are assigned based on percentage of offering.</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441FD76-DE94-4153-B3FD-B67D6D978815}"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74</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79961562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9E1421-403C-B59D-00E4-69086FC95A5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FD456EE-3A31-91E5-255E-5EFF2F44223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5F809BB-45E0-38C6-E1CA-B0EAAB99F3F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9095EE6-5556-14FD-9054-E6D49D1F5178}"/>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441FD76-DE94-4153-B3FD-B67D6D978815}"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14018412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DB1352-7728-3C10-471D-4B8FFC6438F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A0E54F1-8808-0795-5D93-EC2344C349D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C95DF95-3948-75E2-2D41-6CC76E7BEF2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3C18DC2-7AD6-9020-87C1-DA2F23C75B1F}"/>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441FD76-DE94-4153-B3FD-B67D6D978815}"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08909975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FD9EE8-B27C-C90E-692C-620A6DD37D6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EEE68F8-8012-ED21-D8EB-5F8DBF5F506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E2AB8E4-2C34-40AB-A968-9286EA348D7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4259F9D-71C8-0B35-9FF3-4448120CCCC8}"/>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441FD76-DE94-4153-B3FD-B67D6D978815}"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73660795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D4B8F0-8300-D94F-907D-7BFAB6495C4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502041F-9502-A0D9-1C3F-FA1845FFB9C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77A8D81-90BD-6327-0B35-0B1FA6717CA5}"/>
              </a:ext>
            </a:extLst>
          </p:cNvPr>
          <p:cNvSpPr>
            <a:spLocks noGrp="1"/>
          </p:cNvSpPr>
          <p:nvPr>
            <p:ph type="body" idx="1"/>
          </p:nvPr>
        </p:nvSpPr>
        <p:spPr/>
        <p:txBody>
          <a:bodyPr/>
          <a:lstStyle/>
          <a:p>
            <a:r>
              <a:rPr lang="en-US" dirty="0"/>
              <a:t>Some cases never complete the process.</a:t>
            </a:r>
          </a:p>
        </p:txBody>
      </p:sp>
      <p:sp>
        <p:nvSpPr>
          <p:cNvPr id="4" name="Slide Number Placeholder 3">
            <a:extLst>
              <a:ext uri="{FF2B5EF4-FFF2-40B4-BE49-F238E27FC236}">
                <a16:creationId xmlns:a16="http://schemas.microsoft.com/office/drawing/2014/main" id="{A017959D-B103-9B64-290E-A7AA98E86DD9}"/>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441FD76-DE94-4153-B3FD-B67D6D978815}"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7458838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B6FC9A-D485-AC41-688A-2015A52C274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2265E9C-BF74-F656-0414-66A8221E6ED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0830F76-8EC4-AEB7-C23F-6B7422EF72BF}"/>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a:extLst>
              <a:ext uri="{FF2B5EF4-FFF2-40B4-BE49-F238E27FC236}">
                <a16:creationId xmlns:a16="http://schemas.microsoft.com/office/drawing/2014/main" id="{B0A97458-B3BB-CCD7-537A-8A4FE92D40A3}"/>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441FD76-DE94-4153-B3FD-B67D6D978815}"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75318739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96C465-235D-5D48-EE47-518B88223FF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316E999-6A92-EB59-2746-263729D4734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91D3A5A-984A-1F26-B065-F6A76A8AC508}"/>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a:extLst>
              <a:ext uri="{FF2B5EF4-FFF2-40B4-BE49-F238E27FC236}">
                <a16:creationId xmlns:a16="http://schemas.microsoft.com/office/drawing/2014/main" id="{DB55866F-4F89-E8EB-28AD-EFBD849D05FE}"/>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441FD76-DE94-4153-B3FD-B67D6D978815}"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450546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4.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4.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4.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4.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6.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6.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6.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6.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6.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6.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6.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6.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Title Slide CUI">
    <p:spTree>
      <p:nvGrpSpPr>
        <p:cNvPr id="1" name=""/>
        <p:cNvGrpSpPr/>
        <p:nvPr/>
      </p:nvGrpSpPr>
      <p:grpSpPr>
        <a:xfrm>
          <a:off x="0" y="0"/>
          <a:ext cx="0" cy="0"/>
          <a:chOff x="0" y="0"/>
          <a:chExt cx="0" cy="0"/>
        </a:xfrm>
      </p:grpSpPr>
      <p:sp>
        <p:nvSpPr>
          <p:cNvPr id="17" name="Text Placeholder 8">
            <a:extLst>
              <a:ext uri="{FF2B5EF4-FFF2-40B4-BE49-F238E27FC236}">
                <a16:creationId xmlns:a16="http://schemas.microsoft.com/office/drawing/2014/main" id="{328FCADA-951D-C28F-CEEA-1022AF9EFE54}"/>
              </a:ext>
            </a:extLst>
          </p:cNvPr>
          <p:cNvSpPr>
            <a:spLocks noGrp="1"/>
          </p:cNvSpPr>
          <p:nvPr>
            <p:ph type="body" sz="quarter" idx="13" hasCustomPrompt="1"/>
          </p:nvPr>
        </p:nvSpPr>
        <p:spPr>
          <a:xfrm>
            <a:off x="304800" y="1683657"/>
            <a:ext cx="2998779" cy="80623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defRPr kumimoji="0" lang="en-US" sz="2400" i="0" u="none" strike="noStrike" cap="none" spc="0" normalizeH="0" baseline="0" smtClean="0">
                <a:ln>
                  <a:noFill/>
                </a:ln>
                <a:solidFill>
                  <a:schemeClr val="tx1"/>
                </a:solidFill>
                <a:effectLst/>
                <a:uLnTx/>
                <a:uFillTx/>
                <a:latin typeface="+mj-lt"/>
                <a:cs typeface="Arial"/>
              </a:defRPr>
            </a:lvl1pPr>
            <a:lvl2pPr>
              <a:defRPr lang="en-US" smtClean="0"/>
            </a:lvl2pPr>
            <a:lvl3pPr>
              <a:defRPr lang="en-US" smtClean="0"/>
            </a:lvl3pPr>
            <a:lvl4pPr>
              <a:defRPr lang="en-US" smtClean="0"/>
            </a:lvl4pPr>
            <a:lvl5pPr>
              <a:defRPr lang="en-US"/>
            </a:lvl5pPr>
          </a:lstStyle>
          <a:p>
            <a:pPr marR="0" lvl="0" defTabSz="457200" fontAlgn="auto">
              <a:lnSpc>
                <a:spcPct val="100000"/>
              </a:lnSpc>
              <a:spcBef>
                <a:spcPts val="0"/>
              </a:spcBef>
              <a:spcAft>
                <a:spcPts val="0"/>
              </a:spcAft>
              <a:buClrTx/>
              <a:buSzTx/>
              <a:tabLst/>
            </a:pPr>
            <a:r>
              <a:rPr kumimoji="0" lang="en-US" sz="2400" b="1" i="0" u="none" strike="noStrike" kern="1200" cap="none" spc="0" normalizeH="0" baseline="0" noProof="0">
                <a:ln>
                  <a:noFill/>
                </a:ln>
                <a:solidFill>
                  <a:schemeClr val="tx1"/>
                </a:solidFill>
                <a:effectLst/>
                <a:uLnTx/>
                <a:uFillTx/>
                <a:latin typeface="+mj-lt"/>
                <a:ea typeface="+mn-ea"/>
                <a:cs typeface="Arial"/>
              </a:rPr>
              <a:t>Title in Bold Arial Font – 24pts</a:t>
            </a:r>
          </a:p>
        </p:txBody>
      </p:sp>
      <p:sp>
        <p:nvSpPr>
          <p:cNvPr id="18" name="Text Placeholder 12">
            <a:extLst>
              <a:ext uri="{FF2B5EF4-FFF2-40B4-BE49-F238E27FC236}">
                <a16:creationId xmlns:a16="http://schemas.microsoft.com/office/drawing/2014/main" id="{074640F8-6D35-AA6B-FC9F-D7CC1940EC4A}"/>
              </a:ext>
            </a:extLst>
          </p:cNvPr>
          <p:cNvSpPr>
            <a:spLocks noGrp="1"/>
          </p:cNvSpPr>
          <p:nvPr>
            <p:ph type="body" sz="quarter" idx="15" hasCustomPrompt="1"/>
          </p:nvPr>
        </p:nvSpPr>
        <p:spPr>
          <a:xfrm>
            <a:off x="304800" y="2475382"/>
            <a:ext cx="1654629" cy="480131"/>
          </a:xfrm>
          <a:prstGeom prst="rect">
            <a:avLst/>
          </a:prstGeom>
          <a:noFill/>
        </p:spPr>
        <p:txBody>
          <a:bodyPr wrap="square" lIns="91440" tIns="45720" rIns="91440" bIns="45720" rtlCol="0" anchor="t">
            <a:noAutofit/>
          </a:bodyPr>
          <a:lstStyle>
            <a:lvl1pPr>
              <a:spcBef>
                <a:spcPts val="0"/>
              </a:spcBef>
              <a:defRPr lang="en-US" sz="1400" smtClean="0">
                <a:solidFill>
                  <a:schemeClr val="tx1"/>
                </a:solidFill>
                <a:latin typeface="+mj-lt"/>
              </a:defRPr>
            </a:lvl1pPr>
            <a:lvl2pPr>
              <a:defRPr lang="en-US" smtClean="0"/>
            </a:lvl2pPr>
            <a:lvl3pPr>
              <a:defRPr lang="en-US" smtClean="0"/>
            </a:lvl3pPr>
            <a:lvl4pPr>
              <a:defRPr lang="en-US" smtClean="0"/>
            </a:lvl4pPr>
            <a:lvl5pPr>
              <a:defRPr lang="en-US"/>
            </a:lvl5pPr>
          </a:lstStyle>
          <a:p>
            <a:r>
              <a:rPr lang="en-US"/>
              <a:t>Briefer, Position​ Month DD, YYYY</a:t>
            </a:r>
          </a:p>
        </p:txBody>
      </p:sp>
      <p:sp>
        <p:nvSpPr>
          <p:cNvPr id="12" name="Text Placeholder 7">
            <a:extLst>
              <a:ext uri="{FF2B5EF4-FFF2-40B4-BE49-F238E27FC236}">
                <a16:creationId xmlns:a16="http://schemas.microsoft.com/office/drawing/2014/main" id="{A0018C44-BC28-0AF3-36FF-56ED9AC326CE}"/>
              </a:ext>
            </a:extLst>
          </p:cNvPr>
          <p:cNvSpPr>
            <a:spLocks noGrp="1"/>
          </p:cNvSpPr>
          <p:nvPr>
            <p:ph type="body" sz="quarter" idx="10" hasCustomPrompt="1"/>
          </p:nvPr>
        </p:nvSpPr>
        <p:spPr>
          <a:xfrm>
            <a:off x="305133" y="5720180"/>
            <a:ext cx="2361867" cy="830997"/>
          </a:xfrm>
          <a:prstGeom prst="rect">
            <a:avLst/>
          </a:prstGeom>
          <a:noFill/>
          <a:ln>
            <a:solidFill>
              <a:srgbClr val="C9AD62"/>
            </a:solidFill>
          </a:ln>
        </p:spPr>
        <p:txBody>
          <a:bodyPr wrap="square" rtlCol="0" anchor="t" anchorCtr="0">
            <a:noAutofit/>
          </a:bodyPr>
          <a:lstStyle>
            <a:lvl1pPr marL="0" indent="0">
              <a:lnSpc>
                <a:spcPct val="100000"/>
              </a:lnSpc>
              <a:spcBef>
                <a:spcPts val="0"/>
              </a:spcBef>
              <a:buNone/>
              <a:defRPr lang="en-US" sz="1200" b="0" dirty="0" smtClean="0">
                <a:solidFill>
                  <a:srgbClr val="C9AD62"/>
                </a:solidFill>
                <a:latin typeface="+mn-lt"/>
              </a:defRPr>
            </a:lvl1pPr>
          </a:lstStyle>
          <a:p>
            <a:pPr lvl="0"/>
            <a:r>
              <a:rPr lang="en-US"/>
              <a:t>Controlled by:  </a:t>
            </a:r>
          </a:p>
          <a:p>
            <a:pPr lvl="0"/>
            <a:r>
              <a:rPr lang="en-US"/>
              <a:t>CUI Category:  </a:t>
            </a:r>
          </a:p>
          <a:p>
            <a:pPr lvl="0"/>
            <a:r>
              <a:rPr lang="en-US"/>
              <a:t>Dissemination Control: </a:t>
            </a:r>
          </a:p>
          <a:p>
            <a:pPr lvl="0"/>
            <a:r>
              <a:rPr lang="en-US"/>
              <a:t>POC:</a:t>
            </a:r>
          </a:p>
        </p:txBody>
      </p:sp>
      <p:grpSp>
        <p:nvGrpSpPr>
          <p:cNvPr id="19" name="CUI_Labels">
            <a:extLst>
              <a:ext uri="{FF2B5EF4-FFF2-40B4-BE49-F238E27FC236}">
                <a16:creationId xmlns:a16="http://schemas.microsoft.com/office/drawing/2014/main" id="{5186B36D-96A2-5C71-8CFD-6E56A162FCFA}"/>
              </a:ext>
              <a:ext uri="{C183D7F6-B498-43B3-948B-1728B52AA6E4}">
                <adec:decorative xmlns:adec="http://schemas.microsoft.com/office/drawing/2017/decorative" val="1"/>
              </a:ext>
            </a:extLst>
          </p:cNvPr>
          <p:cNvGrpSpPr>
            <a:grpSpLocks noChangeAspect="1"/>
          </p:cNvGrpSpPr>
          <p:nvPr userDrawn="1"/>
        </p:nvGrpSpPr>
        <p:grpSpPr>
          <a:xfrm>
            <a:off x="4942468" y="163034"/>
            <a:ext cx="478265" cy="7335046"/>
            <a:chOff x="5817063" y="163034"/>
            <a:chExt cx="478265" cy="7335046"/>
          </a:xfrm>
          <a:effectLst/>
        </p:grpSpPr>
        <p:sp>
          <p:nvSpPr>
            <p:cNvPr id="20" name="Rectangle 19">
              <a:extLst>
                <a:ext uri="{FF2B5EF4-FFF2-40B4-BE49-F238E27FC236}">
                  <a16:creationId xmlns:a16="http://schemas.microsoft.com/office/drawing/2014/main" id="{B9D3FA04-D317-11DB-A2AF-8CBB7CB0E6A0}"/>
                </a:ext>
              </a:extLst>
            </p:cNvPr>
            <p:cNvSpPr>
              <a:spLocks noChangeAspect="1"/>
            </p:cNvSpPr>
            <p:nvPr userDrawn="1"/>
          </p:nvSpPr>
          <p:spPr>
            <a:xfrm>
              <a:off x="5817063" y="163034"/>
              <a:ext cx="478265" cy="155448"/>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342916" rtl="0" eaLnBrk="1" fontAlgn="auto" latinLnBrk="0" hangingPunct="1">
                <a:lnSpc>
                  <a:spcPct val="100000"/>
                </a:lnSpc>
                <a:spcBef>
                  <a:spcPts val="0"/>
                </a:spcBef>
                <a:spcAft>
                  <a:spcPts val="0"/>
                </a:spcAft>
                <a:buClrTx/>
                <a:buSzTx/>
                <a:buFontTx/>
                <a:buNone/>
                <a:tabLst/>
                <a:defRPr/>
              </a:pPr>
              <a:r>
                <a:rPr kumimoji="0" lang="en-US" sz="975" b="1" i="0" u="none" strike="noStrike" kern="1200" cap="none" spc="0" normalizeH="0" baseline="0" noProof="0">
                  <a:ln>
                    <a:noFill/>
                  </a:ln>
                  <a:solidFill>
                    <a:srgbClr val="7030A0"/>
                  </a:solidFill>
                  <a:effectLst/>
                  <a:uLnTx/>
                  <a:uFillTx/>
                  <a:latin typeface="+mj-lt"/>
                  <a:ea typeface="+mn-ea"/>
                  <a:cs typeface="Times New Roman" panose="02020603050405020304" pitchFamily="18" charset="0"/>
                </a:rPr>
                <a:t>CUI</a:t>
              </a:r>
            </a:p>
          </p:txBody>
        </p:sp>
        <p:sp>
          <p:nvSpPr>
            <p:cNvPr id="21" name="Rectangle 20">
              <a:extLst>
                <a:ext uri="{FF2B5EF4-FFF2-40B4-BE49-F238E27FC236}">
                  <a16:creationId xmlns:a16="http://schemas.microsoft.com/office/drawing/2014/main" id="{1F064743-0751-68A5-E0B9-653AFD1746B6}"/>
                </a:ext>
              </a:extLst>
            </p:cNvPr>
            <p:cNvSpPr>
              <a:spLocks noChangeAspect="1"/>
            </p:cNvSpPr>
            <p:nvPr userDrawn="1"/>
          </p:nvSpPr>
          <p:spPr>
            <a:xfrm>
              <a:off x="5817063" y="7342632"/>
              <a:ext cx="478265" cy="155448"/>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342916" rtl="0" eaLnBrk="1" fontAlgn="auto" latinLnBrk="0" hangingPunct="1">
                <a:lnSpc>
                  <a:spcPct val="100000"/>
                </a:lnSpc>
                <a:spcBef>
                  <a:spcPts val="0"/>
                </a:spcBef>
                <a:spcAft>
                  <a:spcPts val="0"/>
                </a:spcAft>
                <a:buClrTx/>
                <a:buSzTx/>
                <a:buFontTx/>
                <a:buNone/>
                <a:tabLst/>
                <a:defRPr/>
              </a:pPr>
              <a:r>
                <a:rPr kumimoji="0" lang="en-US" sz="975" b="1" i="0" u="none" strike="noStrike" kern="1200" cap="none" spc="0" normalizeH="0" baseline="0" noProof="0">
                  <a:ln>
                    <a:noFill/>
                  </a:ln>
                  <a:solidFill>
                    <a:srgbClr val="7030A0"/>
                  </a:solidFill>
                  <a:effectLst/>
                  <a:uLnTx/>
                  <a:uFillTx/>
                  <a:latin typeface="+mj-lt"/>
                  <a:ea typeface="+mn-ea"/>
                  <a:cs typeface="Times New Roman" panose="02020603050405020304" pitchFamily="18" charset="0"/>
                </a:rPr>
                <a:t>CUI</a:t>
              </a:r>
            </a:p>
          </p:txBody>
        </p:sp>
      </p:grpSp>
    </p:spTree>
    <p:extLst>
      <p:ext uri="{BB962C8B-B14F-4D97-AF65-F5344CB8AC3E}">
        <p14:creationId xmlns:p14="http://schemas.microsoft.com/office/powerpoint/2010/main" val="47612263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04_Unclassified_Transparent">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3BD3D843-835D-5E9A-776A-20E00CDC7AB8}"/>
              </a:ext>
              <a:ext uri="{C183D7F6-B498-43B3-948B-1728B52AA6E4}">
                <adec:decorative xmlns:adec="http://schemas.microsoft.com/office/drawing/2017/decorative" val="1"/>
              </a:ext>
            </a:extLst>
          </p:cNvPr>
          <p:cNvPicPr>
            <a:picLocks noGrp="1" noRot="1" noMove="1" noResize="1" noEditPoints="1" noAdjustHandles="1" noChangeArrowheads="1" noChangeShapeType="1" noCrop="1"/>
          </p:cNvPicPr>
          <p:nvPr userDrawn="1"/>
        </p:nvPicPr>
        <p:blipFill>
          <a:blip r:embed="rId2" cstate="screen">
            <a:alphaModFix amt="20000"/>
            <a:extLst>
              <a:ext uri="{28A0092B-C50C-407E-A947-70E740481C1C}">
                <a14:useLocalDpi xmlns:a14="http://schemas.microsoft.com/office/drawing/2010/main" val="0"/>
              </a:ext>
            </a:extLst>
          </a:blip>
          <a:stretch/>
        </p:blipFill>
        <p:spPr>
          <a:xfrm>
            <a:off x="3480619" y="1909856"/>
            <a:ext cx="3401962" cy="4169922"/>
          </a:xfrm>
          <a:prstGeom prst="rect">
            <a:avLst/>
          </a:prstGeom>
        </p:spPr>
      </p:pic>
      <p:sp>
        <p:nvSpPr>
          <p:cNvPr id="3" name="Title 2">
            <a:extLst>
              <a:ext uri="{FF2B5EF4-FFF2-40B4-BE49-F238E27FC236}">
                <a16:creationId xmlns:a16="http://schemas.microsoft.com/office/drawing/2014/main" id="{BFED7A9C-1FE2-802A-4485-350D172FF02E}"/>
              </a:ext>
            </a:extLst>
          </p:cNvPr>
          <p:cNvSpPr>
            <a:spLocks noGrp="1"/>
          </p:cNvSpPr>
          <p:nvPr>
            <p:ph type="title"/>
          </p:nvPr>
        </p:nvSpPr>
        <p:spPr/>
        <p:txBody>
          <a:bodyPr/>
          <a:lstStyle/>
          <a:p>
            <a:r>
              <a:rPr lang="en-US"/>
              <a:t>Click to edit Master title style</a:t>
            </a:r>
          </a:p>
        </p:txBody>
      </p:sp>
      <p:grpSp>
        <p:nvGrpSpPr>
          <p:cNvPr id="4" name="CUI_Labels">
            <a:extLst>
              <a:ext uri="{FF2B5EF4-FFF2-40B4-BE49-F238E27FC236}">
                <a16:creationId xmlns:a16="http://schemas.microsoft.com/office/drawing/2014/main" id="{CDC12ECA-7681-6031-409D-7C1DE888E19B}"/>
              </a:ext>
            </a:extLst>
          </p:cNvPr>
          <p:cNvGrpSpPr/>
          <p:nvPr userDrawn="1"/>
        </p:nvGrpSpPr>
        <p:grpSpPr>
          <a:xfrm>
            <a:off x="4501975" y="163034"/>
            <a:ext cx="1359250" cy="7335046"/>
            <a:chOff x="5308832" y="163034"/>
            <a:chExt cx="1359250" cy="7335046"/>
          </a:xfrm>
          <a:effectLst/>
        </p:grpSpPr>
        <p:sp>
          <p:nvSpPr>
            <p:cNvPr id="5" name="Rectangle 4">
              <a:extLst>
                <a:ext uri="{FF2B5EF4-FFF2-40B4-BE49-F238E27FC236}">
                  <a16:creationId xmlns:a16="http://schemas.microsoft.com/office/drawing/2014/main" id="{0D909EB4-A5C8-3131-54FB-A01458E29CE6}"/>
                </a:ext>
              </a:extLst>
            </p:cNvPr>
            <p:cNvSpPr>
              <a:spLocks noChangeAspect="1"/>
            </p:cNvSpPr>
            <p:nvPr userDrawn="1"/>
          </p:nvSpPr>
          <p:spPr>
            <a:xfrm>
              <a:off x="5308832" y="163034"/>
              <a:ext cx="1359250" cy="155448"/>
            </a:xfrm>
            <a:prstGeom prst="rect">
              <a:avLst/>
            </a:prstGeom>
            <a:solidFill>
              <a:schemeClr val="bg1"/>
            </a:solidFill>
            <a:ln w="0">
              <a:no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342916" rtl="0" eaLnBrk="1" fontAlgn="auto" latinLnBrk="0" hangingPunct="1">
                <a:lnSpc>
                  <a:spcPct val="100000"/>
                </a:lnSpc>
                <a:spcBef>
                  <a:spcPts val="0"/>
                </a:spcBef>
                <a:spcAft>
                  <a:spcPts val="0"/>
                </a:spcAft>
                <a:buClrTx/>
                <a:buSzTx/>
                <a:buFontTx/>
                <a:buNone/>
                <a:tabLst/>
                <a:defRPr/>
              </a:pPr>
              <a:r>
                <a:rPr kumimoji="0" lang="en-US" sz="975" b="1" i="0" u="none" strike="noStrike" kern="1200" cap="none" spc="0" normalizeH="0" baseline="0" noProof="0">
                  <a:ln>
                    <a:noFill/>
                  </a:ln>
                  <a:solidFill>
                    <a:srgbClr val="00662E"/>
                  </a:solidFill>
                  <a:effectLst/>
                  <a:uLnTx/>
                  <a:uFillTx/>
                  <a:latin typeface="Arial" panose="020B0604020202020204"/>
                  <a:ea typeface="+mn-ea"/>
                  <a:cs typeface="Times New Roman" panose="02020603050405020304" pitchFamily="18" charset="0"/>
                </a:rPr>
                <a:t>UNCLASSIFIED</a:t>
              </a:r>
            </a:p>
          </p:txBody>
        </p:sp>
        <p:sp>
          <p:nvSpPr>
            <p:cNvPr id="6" name="Rectangle 5">
              <a:extLst>
                <a:ext uri="{FF2B5EF4-FFF2-40B4-BE49-F238E27FC236}">
                  <a16:creationId xmlns:a16="http://schemas.microsoft.com/office/drawing/2014/main" id="{F9980539-F094-104A-6EC3-11DFA858EF6C}"/>
                </a:ext>
              </a:extLst>
            </p:cNvPr>
            <p:cNvSpPr>
              <a:spLocks noChangeAspect="1"/>
            </p:cNvSpPr>
            <p:nvPr userDrawn="1"/>
          </p:nvSpPr>
          <p:spPr>
            <a:xfrm>
              <a:off x="5308832" y="7342632"/>
              <a:ext cx="1359250" cy="155448"/>
            </a:xfrm>
            <a:prstGeom prst="rect">
              <a:avLst/>
            </a:prstGeom>
            <a:solidFill>
              <a:schemeClr val="bg1"/>
            </a:solidFill>
            <a:ln w="0">
              <a:no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342916" rtl="0" eaLnBrk="1" fontAlgn="auto" latinLnBrk="0" hangingPunct="1">
                <a:lnSpc>
                  <a:spcPct val="100000"/>
                </a:lnSpc>
                <a:spcBef>
                  <a:spcPts val="0"/>
                </a:spcBef>
                <a:spcAft>
                  <a:spcPts val="0"/>
                </a:spcAft>
                <a:buClrTx/>
                <a:buSzTx/>
                <a:buFontTx/>
                <a:buNone/>
                <a:tabLst/>
                <a:defRPr/>
              </a:pPr>
              <a:r>
                <a:rPr kumimoji="0" lang="en-US" sz="975" b="1" i="0" u="none" strike="noStrike" kern="1200" cap="none" spc="0" normalizeH="0" baseline="0" noProof="0">
                  <a:ln>
                    <a:noFill/>
                  </a:ln>
                  <a:solidFill>
                    <a:srgbClr val="00662E"/>
                  </a:solidFill>
                  <a:effectLst/>
                  <a:uLnTx/>
                  <a:uFillTx/>
                  <a:latin typeface="Arial" panose="020B0604020202020204"/>
                  <a:ea typeface="+mn-ea"/>
                  <a:cs typeface="Times New Roman" panose="02020603050405020304" pitchFamily="18" charset="0"/>
                </a:rPr>
                <a:t>UNCLASSIFIED</a:t>
              </a:r>
            </a:p>
          </p:txBody>
        </p:sp>
      </p:grpSp>
    </p:spTree>
    <p:extLst>
      <p:ext uri="{BB962C8B-B14F-4D97-AF65-F5344CB8AC3E}">
        <p14:creationId xmlns:p14="http://schemas.microsoft.com/office/powerpoint/2010/main" val="13495772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04_CUI_End Slide">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80EB346-1308-9AAD-8D24-983802FEC291}"/>
              </a:ext>
            </a:extLst>
          </p:cNvPr>
          <p:cNvSpPr>
            <a:spLocks noGrp="1"/>
          </p:cNvSpPr>
          <p:nvPr>
            <p:ph type="title"/>
          </p:nvPr>
        </p:nvSpPr>
        <p:spPr/>
        <p:txBody>
          <a:bodyPr/>
          <a:lstStyle/>
          <a:p>
            <a:r>
              <a:rPr lang="en-US"/>
              <a:t>Click to edit Master title style</a:t>
            </a:r>
          </a:p>
        </p:txBody>
      </p:sp>
      <p:pic>
        <p:nvPicPr>
          <p:cNvPr id="2" name="Picture 1">
            <a:extLst>
              <a:ext uri="{FF2B5EF4-FFF2-40B4-BE49-F238E27FC236}">
                <a16:creationId xmlns:a16="http://schemas.microsoft.com/office/drawing/2014/main" id="{C85DAE35-72F5-6B64-8214-AA3B64C6C7FB}"/>
              </a:ext>
              <a:ext uri="{C183D7F6-B498-43B3-948B-1728B52AA6E4}">
                <adec:decorative xmlns:adec="http://schemas.microsoft.com/office/drawing/2017/decorative" val="1"/>
              </a:ext>
            </a:extLst>
          </p:cNvPr>
          <p:cNvPicPr>
            <a:picLocks noGrp="1" noRot="1" noMove="1" noResize="1" noEditPoints="1" noAdjustHandles="1" noChangeArrowheads="1" noChangeShapeType="1" noCrop="1"/>
          </p:cNvPicPr>
          <p:nvPr userDrawn="1"/>
        </p:nvPicPr>
        <p:blipFill>
          <a:blip r:embed="rId2" cstate="screen">
            <a:alphaModFix/>
            <a:extLst>
              <a:ext uri="{28A0092B-C50C-407E-A947-70E740481C1C}">
                <a14:useLocalDpi xmlns:a14="http://schemas.microsoft.com/office/drawing/2010/main" val="0"/>
              </a:ext>
            </a:extLst>
          </a:blip>
          <a:stretch/>
        </p:blipFill>
        <p:spPr>
          <a:xfrm>
            <a:off x="3480619" y="1909856"/>
            <a:ext cx="3401962" cy="4169922"/>
          </a:xfrm>
          <a:prstGeom prst="rect">
            <a:avLst/>
          </a:prstGeom>
        </p:spPr>
      </p:pic>
      <p:grpSp>
        <p:nvGrpSpPr>
          <p:cNvPr id="13" name="CUI_Labels">
            <a:extLst>
              <a:ext uri="{FF2B5EF4-FFF2-40B4-BE49-F238E27FC236}">
                <a16:creationId xmlns:a16="http://schemas.microsoft.com/office/drawing/2014/main" id="{774118DD-1FBE-DED6-DAC6-2F95AD60928C}"/>
              </a:ext>
              <a:ext uri="{C183D7F6-B498-43B3-948B-1728B52AA6E4}">
                <adec:decorative xmlns:adec="http://schemas.microsoft.com/office/drawing/2017/decorative" val="1"/>
              </a:ext>
            </a:extLst>
          </p:cNvPr>
          <p:cNvGrpSpPr>
            <a:grpSpLocks noChangeAspect="1"/>
          </p:cNvGrpSpPr>
          <p:nvPr userDrawn="1"/>
        </p:nvGrpSpPr>
        <p:grpSpPr>
          <a:xfrm>
            <a:off x="4942468" y="163034"/>
            <a:ext cx="478265" cy="7331817"/>
            <a:chOff x="5817063" y="163034"/>
            <a:chExt cx="478265" cy="7331817"/>
          </a:xfrm>
          <a:effectLst/>
        </p:grpSpPr>
        <p:sp>
          <p:nvSpPr>
            <p:cNvPr id="14" name="Rectangle 13">
              <a:extLst>
                <a:ext uri="{FF2B5EF4-FFF2-40B4-BE49-F238E27FC236}">
                  <a16:creationId xmlns:a16="http://schemas.microsoft.com/office/drawing/2014/main" id="{98025771-C6E7-9197-5D63-F0721A71700C}"/>
                </a:ext>
              </a:extLst>
            </p:cNvPr>
            <p:cNvSpPr>
              <a:spLocks noChangeAspect="1"/>
            </p:cNvSpPr>
            <p:nvPr userDrawn="1"/>
          </p:nvSpPr>
          <p:spPr>
            <a:xfrm>
              <a:off x="5817063" y="163034"/>
              <a:ext cx="478265" cy="155448"/>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342916" rtl="0" eaLnBrk="1" fontAlgn="auto" latinLnBrk="0" hangingPunct="1">
                <a:lnSpc>
                  <a:spcPct val="100000"/>
                </a:lnSpc>
                <a:spcBef>
                  <a:spcPts val="0"/>
                </a:spcBef>
                <a:spcAft>
                  <a:spcPts val="0"/>
                </a:spcAft>
                <a:buClrTx/>
                <a:buSzTx/>
                <a:buFontTx/>
                <a:buNone/>
                <a:tabLst/>
                <a:defRPr/>
              </a:pPr>
              <a:r>
                <a:rPr kumimoji="0" lang="en-US" sz="975" b="1" i="0" u="none" strike="noStrike" kern="1200" cap="none" spc="0" normalizeH="0" baseline="0" noProof="0">
                  <a:ln>
                    <a:noFill/>
                  </a:ln>
                  <a:solidFill>
                    <a:srgbClr val="7030A0"/>
                  </a:solidFill>
                  <a:effectLst/>
                  <a:uLnTx/>
                  <a:uFillTx/>
                  <a:latin typeface="+mj-lt"/>
                  <a:ea typeface="+mn-ea"/>
                  <a:cs typeface="Times New Roman" panose="02020603050405020304" pitchFamily="18" charset="0"/>
                </a:rPr>
                <a:t>CUI</a:t>
              </a:r>
            </a:p>
          </p:txBody>
        </p:sp>
        <p:sp>
          <p:nvSpPr>
            <p:cNvPr id="15" name="Rectangle 14">
              <a:extLst>
                <a:ext uri="{FF2B5EF4-FFF2-40B4-BE49-F238E27FC236}">
                  <a16:creationId xmlns:a16="http://schemas.microsoft.com/office/drawing/2014/main" id="{A5D0E996-1E26-C484-2BCE-7E36049008AA}"/>
                </a:ext>
              </a:extLst>
            </p:cNvPr>
            <p:cNvSpPr>
              <a:spLocks noChangeAspect="1"/>
            </p:cNvSpPr>
            <p:nvPr userDrawn="1"/>
          </p:nvSpPr>
          <p:spPr>
            <a:xfrm>
              <a:off x="5817063" y="7339403"/>
              <a:ext cx="478265" cy="155448"/>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342916" rtl="0" eaLnBrk="1" fontAlgn="auto" latinLnBrk="0" hangingPunct="1">
                <a:lnSpc>
                  <a:spcPct val="100000"/>
                </a:lnSpc>
                <a:spcBef>
                  <a:spcPts val="0"/>
                </a:spcBef>
                <a:spcAft>
                  <a:spcPts val="0"/>
                </a:spcAft>
                <a:buClrTx/>
                <a:buSzTx/>
                <a:buFontTx/>
                <a:buNone/>
                <a:tabLst/>
                <a:defRPr/>
              </a:pPr>
              <a:r>
                <a:rPr kumimoji="0" lang="en-US" sz="975" b="1" i="0" u="none" strike="noStrike" kern="1200" cap="none" spc="0" normalizeH="0" baseline="0" noProof="0">
                  <a:ln>
                    <a:noFill/>
                  </a:ln>
                  <a:solidFill>
                    <a:srgbClr val="7030A0"/>
                  </a:solidFill>
                  <a:effectLst/>
                  <a:uLnTx/>
                  <a:uFillTx/>
                  <a:latin typeface="+mj-lt"/>
                  <a:ea typeface="+mn-ea"/>
                  <a:cs typeface="Times New Roman" panose="02020603050405020304" pitchFamily="18" charset="0"/>
                </a:rPr>
                <a:t>CUI</a:t>
              </a:r>
            </a:p>
          </p:txBody>
        </p:sp>
      </p:grpSp>
    </p:spTree>
    <p:extLst>
      <p:ext uri="{BB962C8B-B14F-4D97-AF65-F5344CB8AC3E}">
        <p14:creationId xmlns:p14="http://schemas.microsoft.com/office/powerpoint/2010/main" val="230788158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04_CUI_End Slide_Transparent">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EEFEB4A-AAD7-E981-C806-DB7B088EE44C}"/>
              </a:ext>
            </a:extLst>
          </p:cNvPr>
          <p:cNvSpPr>
            <a:spLocks noGrp="1"/>
          </p:cNvSpPr>
          <p:nvPr>
            <p:ph type="title"/>
          </p:nvPr>
        </p:nvSpPr>
        <p:spPr/>
        <p:txBody>
          <a:bodyPr/>
          <a:lstStyle/>
          <a:p>
            <a:r>
              <a:rPr lang="en-US"/>
              <a:t>Click to edit Master title style</a:t>
            </a:r>
          </a:p>
        </p:txBody>
      </p:sp>
      <p:pic>
        <p:nvPicPr>
          <p:cNvPr id="2" name="Picture 1">
            <a:extLst>
              <a:ext uri="{FF2B5EF4-FFF2-40B4-BE49-F238E27FC236}">
                <a16:creationId xmlns:a16="http://schemas.microsoft.com/office/drawing/2014/main" id="{3BD3D843-835D-5E9A-776A-20E00CDC7AB8}"/>
              </a:ext>
              <a:ext uri="{C183D7F6-B498-43B3-948B-1728B52AA6E4}">
                <adec:decorative xmlns:adec="http://schemas.microsoft.com/office/drawing/2017/decorative" val="1"/>
              </a:ext>
            </a:extLst>
          </p:cNvPr>
          <p:cNvPicPr>
            <a:picLocks noGrp="1" noRot="1" noMove="1" noResize="1" noEditPoints="1" noAdjustHandles="1" noChangeArrowheads="1" noChangeShapeType="1" noCrop="1"/>
          </p:cNvPicPr>
          <p:nvPr userDrawn="1"/>
        </p:nvPicPr>
        <p:blipFill>
          <a:blip r:embed="rId2" cstate="screen">
            <a:alphaModFix amt="20000"/>
            <a:extLst>
              <a:ext uri="{28A0092B-C50C-407E-A947-70E740481C1C}">
                <a14:useLocalDpi xmlns:a14="http://schemas.microsoft.com/office/drawing/2010/main" val="0"/>
              </a:ext>
            </a:extLst>
          </a:blip>
          <a:stretch/>
        </p:blipFill>
        <p:spPr>
          <a:xfrm>
            <a:off x="3480619" y="1909856"/>
            <a:ext cx="3401962" cy="4169922"/>
          </a:xfrm>
          <a:prstGeom prst="rect">
            <a:avLst/>
          </a:prstGeom>
        </p:spPr>
      </p:pic>
      <p:grpSp>
        <p:nvGrpSpPr>
          <p:cNvPr id="16" name="CUI_Labels">
            <a:extLst>
              <a:ext uri="{FF2B5EF4-FFF2-40B4-BE49-F238E27FC236}">
                <a16:creationId xmlns:a16="http://schemas.microsoft.com/office/drawing/2014/main" id="{A8EA340B-6B0C-CBFD-76FB-8E5AD778B577}"/>
              </a:ext>
              <a:ext uri="{C183D7F6-B498-43B3-948B-1728B52AA6E4}">
                <adec:decorative xmlns:adec="http://schemas.microsoft.com/office/drawing/2017/decorative" val="1"/>
              </a:ext>
            </a:extLst>
          </p:cNvPr>
          <p:cNvGrpSpPr>
            <a:grpSpLocks noChangeAspect="1"/>
          </p:cNvGrpSpPr>
          <p:nvPr userDrawn="1"/>
        </p:nvGrpSpPr>
        <p:grpSpPr>
          <a:xfrm>
            <a:off x="4942468" y="163034"/>
            <a:ext cx="478265" cy="7335046"/>
            <a:chOff x="5817063" y="163034"/>
            <a:chExt cx="478265" cy="7335046"/>
          </a:xfrm>
          <a:effectLst/>
        </p:grpSpPr>
        <p:sp>
          <p:nvSpPr>
            <p:cNvPr id="17" name="Rectangle 16">
              <a:extLst>
                <a:ext uri="{FF2B5EF4-FFF2-40B4-BE49-F238E27FC236}">
                  <a16:creationId xmlns:a16="http://schemas.microsoft.com/office/drawing/2014/main" id="{0E783A5B-F623-C74A-7C25-F93B504658A7}"/>
                </a:ext>
              </a:extLst>
            </p:cNvPr>
            <p:cNvSpPr>
              <a:spLocks noChangeAspect="1"/>
            </p:cNvSpPr>
            <p:nvPr userDrawn="1"/>
          </p:nvSpPr>
          <p:spPr>
            <a:xfrm>
              <a:off x="5817063" y="163034"/>
              <a:ext cx="478265" cy="155448"/>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342916" rtl="0" eaLnBrk="1" fontAlgn="auto" latinLnBrk="0" hangingPunct="1">
                <a:lnSpc>
                  <a:spcPct val="100000"/>
                </a:lnSpc>
                <a:spcBef>
                  <a:spcPts val="0"/>
                </a:spcBef>
                <a:spcAft>
                  <a:spcPts val="0"/>
                </a:spcAft>
                <a:buClrTx/>
                <a:buSzTx/>
                <a:buFontTx/>
                <a:buNone/>
                <a:tabLst/>
                <a:defRPr/>
              </a:pPr>
              <a:r>
                <a:rPr kumimoji="0" lang="en-US" sz="975" b="1" i="0" u="none" strike="noStrike" kern="1200" cap="none" spc="0" normalizeH="0" baseline="0" noProof="0">
                  <a:ln>
                    <a:noFill/>
                  </a:ln>
                  <a:solidFill>
                    <a:srgbClr val="7030A0"/>
                  </a:solidFill>
                  <a:effectLst/>
                  <a:uLnTx/>
                  <a:uFillTx/>
                  <a:latin typeface="+mj-lt"/>
                  <a:ea typeface="+mn-ea"/>
                  <a:cs typeface="Times New Roman" panose="02020603050405020304" pitchFamily="18" charset="0"/>
                </a:rPr>
                <a:t>CUI</a:t>
              </a:r>
            </a:p>
          </p:txBody>
        </p:sp>
        <p:sp>
          <p:nvSpPr>
            <p:cNvPr id="18" name="Rectangle 17">
              <a:extLst>
                <a:ext uri="{FF2B5EF4-FFF2-40B4-BE49-F238E27FC236}">
                  <a16:creationId xmlns:a16="http://schemas.microsoft.com/office/drawing/2014/main" id="{DADADF9A-F567-22E7-4125-DEBBD16EB451}"/>
                </a:ext>
              </a:extLst>
            </p:cNvPr>
            <p:cNvSpPr>
              <a:spLocks noChangeAspect="1"/>
            </p:cNvSpPr>
            <p:nvPr userDrawn="1"/>
          </p:nvSpPr>
          <p:spPr>
            <a:xfrm>
              <a:off x="5817063" y="7342632"/>
              <a:ext cx="478265" cy="155448"/>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342916" rtl="0" eaLnBrk="1" fontAlgn="auto" latinLnBrk="0" hangingPunct="1">
                <a:lnSpc>
                  <a:spcPct val="100000"/>
                </a:lnSpc>
                <a:spcBef>
                  <a:spcPts val="0"/>
                </a:spcBef>
                <a:spcAft>
                  <a:spcPts val="0"/>
                </a:spcAft>
                <a:buClrTx/>
                <a:buSzTx/>
                <a:buFontTx/>
                <a:buNone/>
                <a:tabLst/>
                <a:defRPr/>
              </a:pPr>
              <a:r>
                <a:rPr kumimoji="0" lang="en-US" sz="975" b="1" i="0" u="none" strike="noStrike" kern="1200" cap="none" spc="0" normalizeH="0" baseline="0" noProof="0">
                  <a:ln>
                    <a:noFill/>
                  </a:ln>
                  <a:solidFill>
                    <a:srgbClr val="7030A0"/>
                  </a:solidFill>
                  <a:effectLst/>
                  <a:uLnTx/>
                  <a:uFillTx/>
                  <a:latin typeface="+mj-lt"/>
                  <a:ea typeface="+mn-ea"/>
                  <a:cs typeface="Times New Roman" panose="02020603050405020304" pitchFamily="18" charset="0"/>
                </a:rPr>
                <a:t>CUI</a:t>
              </a:r>
            </a:p>
          </p:txBody>
        </p:sp>
      </p:grpSp>
    </p:spTree>
    <p:extLst>
      <p:ext uri="{BB962C8B-B14F-4D97-AF65-F5344CB8AC3E}">
        <p14:creationId xmlns:p14="http://schemas.microsoft.com/office/powerpoint/2010/main" val="359951578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04_Unclassified_End Slide">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7D3595B-8F96-BF0E-795D-535B41F48A2E}"/>
              </a:ext>
            </a:extLst>
          </p:cNvPr>
          <p:cNvSpPr>
            <a:spLocks noGrp="1"/>
          </p:cNvSpPr>
          <p:nvPr>
            <p:ph type="title"/>
          </p:nvPr>
        </p:nvSpPr>
        <p:spPr/>
        <p:txBody>
          <a:bodyPr/>
          <a:lstStyle/>
          <a:p>
            <a:r>
              <a:rPr lang="en-US"/>
              <a:t>Click to edit Master title style</a:t>
            </a:r>
          </a:p>
        </p:txBody>
      </p:sp>
      <p:pic>
        <p:nvPicPr>
          <p:cNvPr id="2" name="Picture 1">
            <a:extLst>
              <a:ext uri="{FF2B5EF4-FFF2-40B4-BE49-F238E27FC236}">
                <a16:creationId xmlns:a16="http://schemas.microsoft.com/office/drawing/2014/main" id="{C85DAE35-72F5-6B64-8214-AA3B64C6C7FB}"/>
              </a:ext>
              <a:ext uri="{C183D7F6-B498-43B3-948B-1728B52AA6E4}">
                <adec:decorative xmlns:adec="http://schemas.microsoft.com/office/drawing/2017/decorative" val="1"/>
              </a:ext>
            </a:extLst>
          </p:cNvPr>
          <p:cNvPicPr>
            <a:picLocks noGrp="1" noRot="1" noMove="1" noResize="1" noEditPoints="1" noAdjustHandles="1" noChangeArrowheads="1" noChangeShapeType="1" noCrop="1"/>
          </p:cNvPicPr>
          <p:nvPr userDrawn="1"/>
        </p:nvPicPr>
        <p:blipFill>
          <a:blip r:embed="rId2" cstate="screen">
            <a:alphaModFix/>
            <a:extLst>
              <a:ext uri="{28A0092B-C50C-407E-A947-70E740481C1C}">
                <a14:useLocalDpi xmlns:a14="http://schemas.microsoft.com/office/drawing/2010/main" val="0"/>
              </a:ext>
            </a:extLst>
          </a:blip>
          <a:stretch/>
        </p:blipFill>
        <p:spPr>
          <a:xfrm>
            <a:off x="3480619" y="1909856"/>
            <a:ext cx="3401962" cy="4169922"/>
          </a:xfrm>
          <a:prstGeom prst="rect">
            <a:avLst/>
          </a:prstGeom>
        </p:spPr>
      </p:pic>
      <p:grpSp>
        <p:nvGrpSpPr>
          <p:cNvPr id="4" name="CUI_Labels">
            <a:extLst>
              <a:ext uri="{FF2B5EF4-FFF2-40B4-BE49-F238E27FC236}">
                <a16:creationId xmlns:a16="http://schemas.microsoft.com/office/drawing/2014/main" id="{AAADD122-5397-F344-3236-C5617105DC61}"/>
              </a:ext>
              <a:ext uri="{C183D7F6-B498-43B3-948B-1728B52AA6E4}">
                <adec:decorative xmlns:adec="http://schemas.microsoft.com/office/drawing/2017/decorative" val="1"/>
              </a:ext>
            </a:extLst>
          </p:cNvPr>
          <p:cNvGrpSpPr/>
          <p:nvPr userDrawn="1"/>
        </p:nvGrpSpPr>
        <p:grpSpPr>
          <a:xfrm>
            <a:off x="4501975" y="163034"/>
            <a:ext cx="1359250" cy="7335046"/>
            <a:chOff x="5308832" y="163034"/>
            <a:chExt cx="1359250" cy="7335046"/>
          </a:xfrm>
          <a:effectLst/>
        </p:grpSpPr>
        <p:sp>
          <p:nvSpPr>
            <p:cNvPr id="5" name="Rectangle 4">
              <a:extLst>
                <a:ext uri="{FF2B5EF4-FFF2-40B4-BE49-F238E27FC236}">
                  <a16:creationId xmlns:a16="http://schemas.microsoft.com/office/drawing/2014/main" id="{1D321E80-B5E3-4D08-C96A-1D5D64225761}"/>
                </a:ext>
              </a:extLst>
            </p:cNvPr>
            <p:cNvSpPr>
              <a:spLocks noChangeAspect="1"/>
            </p:cNvSpPr>
            <p:nvPr userDrawn="1"/>
          </p:nvSpPr>
          <p:spPr>
            <a:xfrm>
              <a:off x="5308832" y="163034"/>
              <a:ext cx="1359250" cy="155448"/>
            </a:xfrm>
            <a:prstGeom prst="rect">
              <a:avLst/>
            </a:prstGeom>
            <a:solidFill>
              <a:schemeClr val="bg1"/>
            </a:solidFill>
            <a:ln w="0">
              <a:no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342916" rtl="0" eaLnBrk="1" fontAlgn="auto" latinLnBrk="0" hangingPunct="1">
                <a:lnSpc>
                  <a:spcPct val="100000"/>
                </a:lnSpc>
                <a:spcBef>
                  <a:spcPts val="0"/>
                </a:spcBef>
                <a:spcAft>
                  <a:spcPts val="0"/>
                </a:spcAft>
                <a:buClrTx/>
                <a:buSzTx/>
                <a:buFontTx/>
                <a:buNone/>
                <a:tabLst/>
                <a:defRPr/>
              </a:pPr>
              <a:r>
                <a:rPr kumimoji="0" lang="en-US" sz="975" b="1" i="0" u="none" strike="noStrike" kern="1200" cap="none" spc="0" normalizeH="0" baseline="0" noProof="0">
                  <a:ln>
                    <a:noFill/>
                  </a:ln>
                  <a:solidFill>
                    <a:srgbClr val="00662E"/>
                  </a:solidFill>
                  <a:effectLst/>
                  <a:uLnTx/>
                  <a:uFillTx/>
                  <a:latin typeface="+mn-lt"/>
                  <a:ea typeface="+mn-ea"/>
                  <a:cs typeface="Times New Roman" panose="02020603050405020304" pitchFamily="18" charset="0"/>
                </a:rPr>
                <a:t>UNCLASSIFIED</a:t>
              </a:r>
            </a:p>
          </p:txBody>
        </p:sp>
        <p:sp>
          <p:nvSpPr>
            <p:cNvPr id="6" name="Rectangle 5">
              <a:extLst>
                <a:ext uri="{FF2B5EF4-FFF2-40B4-BE49-F238E27FC236}">
                  <a16:creationId xmlns:a16="http://schemas.microsoft.com/office/drawing/2014/main" id="{6823E506-B359-4E1E-DC74-A2440397B4B6}"/>
                </a:ext>
              </a:extLst>
            </p:cNvPr>
            <p:cNvSpPr>
              <a:spLocks noChangeAspect="1"/>
            </p:cNvSpPr>
            <p:nvPr userDrawn="1"/>
          </p:nvSpPr>
          <p:spPr>
            <a:xfrm>
              <a:off x="5308832" y="7342632"/>
              <a:ext cx="1359250" cy="155448"/>
            </a:xfrm>
            <a:prstGeom prst="rect">
              <a:avLst/>
            </a:prstGeom>
            <a:solidFill>
              <a:schemeClr val="bg1"/>
            </a:solidFill>
            <a:ln w="0">
              <a:no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342916" rtl="0" eaLnBrk="1" fontAlgn="auto" latinLnBrk="0" hangingPunct="1">
                <a:lnSpc>
                  <a:spcPct val="100000"/>
                </a:lnSpc>
                <a:spcBef>
                  <a:spcPts val="0"/>
                </a:spcBef>
                <a:spcAft>
                  <a:spcPts val="0"/>
                </a:spcAft>
                <a:buClrTx/>
                <a:buSzTx/>
                <a:buFontTx/>
                <a:buNone/>
                <a:tabLst/>
                <a:defRPr/>
              </a:pPr>
              <a:r>
                <a:rPr kumimoji="0" lang="en-US" sz="975" b="1" i="0" u="none" strike="noStrike" kern="1200" cap="none" spc="0" normalizeH="0" baseline="0" noProof="0">
                  <a:ln>
                    <a:noFill/>
                  </a:ln>
                  <a:solidFill>
                    <a:srgbClr val="00662E"/>
                  </a:solidFill>
                  <a:effectLst/>
                  <a:uLnTx/>
                  <a:uFillTx/>
                  <a:latin typeface="+mn-lt"/>
                  <a:ea typeface="+mn-ea"/>
                  <a:cs typeface="Times New Roman" panose="02020603050405020304" pitchFamily="18" charset="0"/>
                </a:rPr>
                <a:t>UNCLASSIFIED</a:t>
              </a:r>
            </a:p>
          </p:txBody>
        </p:sp>
      </p:grpSp>
    </p:spTree>
    <p:extLst>
      <p:ext uri="{BB962C8B-B14F-4D97-AF65-F5344CB8AC3E}">
        <p14:creationId xmlns:p14="http://schemas.microsoft.com/office/powerpoint/2010/main" val="311959523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04_Unclassified_Transparent">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3BD3D843-835D-5E9A-776A-20E00CDC7AB8}"/>
              </a:ext>
              <a:ext uri="{C183D7F6-B498-43B3-948B-1728B52AA6E4}">
                <adec:decorative xmlns:adec="http://schemas.microsoft.com/office/drawing/2017/decorative" val="1"/>
              </a:ext>
            </a:extLst>
          </p:cNvPr>
          <p:cNvPicPr>
            <a:picLocks noGrp="1" noRot="1" noMove="1" noResize="1" noEditPoints="1" noAdjustHandles="1" noChangeArrowheads="1" noChangeShapeType="1" noCrop="1"/>
          </p:cNvPicPr>
          <p:nvPr userDrawn="1"/>
        </p:nvPicPr>
        <p:blipFill>
          <a:blip r:embed="rId2" cstate="screen">
            <a:alphaModFix amt="20000"/>
            <a:extLst>
              <a:ext uri="{28A0092B-C50C-407E-A947-70E740481C1C}">
                <a14:useLocalDpi xmlns:a14="http://schemas.microsoft.com/office/drawing/2010/main" val="0"/>
              </a:ext>
            </a:extLst>
          </a:blip>
          <a:stretch/>
        </p:blipFill>
        <p:spPr>
          <a:xfrm>
            <a:off x="3480619" y="1909856"/>
            <a:ext cx="3401962" cy="4169922"/>
          </a:xfrm>
          <a:prstGeom prst="rect">
            <a:avLst/>
          </a:prstGeom>
        </p:spPr>
      </p:pic>
      <p:sp>
        <p:nvSpPr>
          <p:cNvPr id="3" name="Title 2">
            <a:extLst>
              <a:ext uri="{FF2B5EF4-FFF2-40B4-BE49-F238E27FC236}">
                <a16:creationId xmlns:a16="http://schemas.microsoft.com/office/drawing/2014/main" id="{BFED7A9C-1FE2-802A-4485-350D172FF02E}"/>
              </a:ext>
            </a:extLst>
          </p:cNvPr>
          <p:cNvSpPr>
            <a:spLocks noGrp="1"/>
          </p:cNvSpPr>
          <p:nvPr>
            <p:ph type="title"/>
          </p:nvPr>
        </p:nvSpPr>
        <p:spPr/>
        <p:txBody>
          <a:bodyPr/>
          <a:lstStyle/>
          <a:p>
            <a:r>
              <a:rPr lang="en-US"/>
              <a:t>Click to edit Master title style</a:t>
            </a:r>
          </a:p>
        </p:txBody>
      </p:sp>
      <p:grpSp>
        <p:nvGrpSpPr>
          <p:cNvPr id="4" name="CUI_Labels">
            <a:extLst>
              <a:ext uri="{FF2B5EF4-FFF2-40B4-BE49-F238E27FC236}">
                <a16:creationId xmlns:a16="http://schemas.microsoft.com/office/drawing/2014/main" id="{CDC12ECA-7681-6031-409D-7C1DE888E19B}"/>
              </a:ext>
            </a:extLst>
          </p:cNvPr>
          <p:cNvGrpSpPr/>
          <p:nvPr userDrawn="1"/>
        </p:nvGrpSpPr>
        <p:grpSpPr>
          <a:xfrm>
            <a:off x="4501975" y="163034"/>
            <a:ext cx="1359250" cy="7335046"/>
            <a:chOff x="5308832" y="163034"/>
            <a:chExt cx="1359250" cy="7335046"/>
          </a:xfrm>
          <a:effectLst/>
        </p:grpSpPr>
        <p:sp>
          <p:nvSpPr>
            <p:cNvPr id="5" name="Rectangle 4">
              <a:extLst>
                <a:ext uri="{FF2B5EF4-FFF2-40B4-BE49-F238E27FC236}">
                  <a16:creationId xmlns:a16="http://schemas.microsoft.com/office/drawing/2014/main" id="{0D909EB4-A5C8-3131-54FB-A01458E29CE6}"/>
                </a:ext>
              </a:extLst>
            </p:cNvPr>
            <p:cNvSpPr>
              <a:spLocks noChangeAspect="1"/>
            </p:cNvSpPr>
            <p:nvPr userDrawn="1"/>
          </p:nvSpPr>
          <p:spPr>
            <a:xfrm>
              <a:off x="5308832" y="163034"/>
              <a:ext cx="1359250" cy="155448"/>
            </a:xfrm>
            <a:prstGeom prst="rect">
              <a:avLst/>
            </a:prstGeom>
            <a:solidFill>
              <a:schemeClr val="bg1"/>
            </a:solidFill>
            <a:ln w="0">
              <a:no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342916" rtl="0" eaLnBrk="1" fontAlgn="auto" latinLnBrk="0" hangingPunct="1">
                <a:lnSpc>
                  <a:spcPct val="100000"/>
                </a:lnSpc>
                <a:spcBef>
                  <a:spcPts val="0"/>
                </a:spcBef>
                <a:spcAft>
                  <a:spcPts val="0"/>
                </a:spcAft>
                <a:buClrTx/>
                <a:buSzTx/>
                <a:buFontTx/>
                <a:buNone/>
                <a:tabLst/>
                <a:defRPr/>
              </a:pPr>
              <a:r>
                <a:rPr kumimoji="0" lang="en-US" sz="975" b="1" i="0" u="none" strike="noStrike" kern="1200" cap="none" spc="0" normalizeH="0" baseline="0" noProof="0">
                  <a:ln>
                    <a:noFill/>
                  </a:ln>
                  <a:solidFill>
                    <a:srgbClr val="00662E"/>
                  </a:solidFill>
                  <a:effectLst/>
                  <a:uLnTx/>
                  <a:uFillTx/>
                  <a:latin typeface="+mn-lt"/>
                  <a:ea typeface="+mn-ea"/>
                  <a:cs typeface="Times New Roman" panose="02020603050405020304" pitchFamily="18" charset="0"/>
                </a:rPr>
                <a:t>UNCLASSIFIED</a:t>
              </a:r>
            </a:p>
          </p:txBody>
        </p:sp>
        <p:sp>
          <p:nvSpPr>
            <p:cNvPr id="6" name="Rectangle 5">
              <a:extLst>
                <a:ext uri="{FF2B5EF4-FFF2-40B4-BE49-F238E27FC236}">
                  <a16:creationId xmlns:a16="http://schemas.microsoft.com/office/drawing/2014/main" id="{F9980539-F094-104A-6EC3-11DFA858EF6C}"/>
                </a:ext>
              </a:extLst>
            </p:cNvPr>
            <p:cNvSpPr>
              <a:spLocks noChangeAspect="1"/>
            </p:cNvSpPr>
            <p:nvPr userDrawn="1"/>
          </p:nvSpPr>
          <p:spPr>
            <a:xfrm>
              <a:off x="5308832" y="7342632"/>
              <a:ext cx="1359250" cy="155448"/>
            </a:xfrm>
            <a:prstGeom prst="rect">
              <a:avLst/>
            </a:prstGeom>
            <a:solidFill>
              <a:schemeClr val="bg1"/>
            </a:solidFill>
            <a:ln w="0">
              <a:no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342916" rtl="0" eaLnBrk="1" fontAlgn="auto" latinLnBrk="0" hangingPunct="1">
                <a:lnSpc>
                  <a:spcPct val="100000"/>
                </a:lnSpc>
                <a:spcBef>
                  <a:spcPts val="0"/>
                </a:spcBef>
                <a:spcAft>
                  <a:spcPts val="0"/>
                </a:spcAft>
                <a:buClrTx/>
                <a:buSzTx/>
                <a:buFontTx/>
                <a:buNone/>
                <a:tabLst/>
                <a:defRPr/>
              </a:pPr>
              <a:r>
                <a:rPr kumimoji="0" lang="en-US" sz="975" b="1" i="0" u="none" strike="noStrike" kern="1200" cap="none" spc="0" normalizeH="0" baseline="0" noProof="0">
                  <a:ln>
                    <a:noFill/>
                  </a:ln>
                  <a:solidFill>
                    <a:srgbClr val="00662E"/>
                  </a:solidFill>
                  <a:effectLst/>
                  <a:uLnTx/>
                  <a:uFillTx/>
                  <a:latin typeface="+mn-lt"/>
                  <a:ea typeface="+mn-ea"/>
                  <a:cs typeface="Times New Roman" panose="02020603050405020304" pitchFamily="18" charset="0"/>
                </a:rPr>
                <a:t>UNCLASSIFIED</a:t>
              </a:r>
            </a:p>
          </p:txBody>
        </p:sp>
      </p:grpSp>
    </p:spTree>
    <p:extLst>
      <p:ext uri="{BB962C8B-B14F-4D97-AF65-F5344CB8AC3E}">
        <p14:creationId xmlns:p14="http://schemas.microsoft.com/office/powerpoint/2010/main" val="94481718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Title Slide CUI">
    <p:spTree>
      <p:nvGrpSpPr>
        <p:cNvPr id="1" name=""/>
        <p:cNvGrpSpPr/>
        <p:nvPr/>
      </p:nvGrpSpPr>
      <p:grpSpPr>
        <a:xfrm>
          <a:off x="0" y="0"/>
          <a:ext cx="0" cy="0"/>
          <a:chOff x="0" y="0"/>
          <a:chExt cx="0" cy="0"/>
        </a:xfrm>
      </p:grpSpPr>
      <p:sp>
        <p:nvSpPr>
          <p:cNvPr id="17" name="Text Placeholder 8">
            <a:extLst>
              <a:ext uri="{FF2B5EF4-FFF2-40B4-BE49-F238E27FC236}">
                <a16:creationId xmlns:a16="http://schemas.microsoft.com/office/drawing/2014/main" id="{328FCADA-951D-C28F-CEEA-1022AF9EFE54}"/>
              </a:ext>
            </a:extLst>
          </p:cNvPr>
          <p:cNvSpPr>
            <a:spLocks noGrp="1"/>
          </p:cNvSpPr>
          <p:nvPr>
            <p:ph type="body" sz="quarter" idx="13" hasCustomPrompt="1"/>
          </p:nvPr>
        </p:nvSpPr>
        <p:spPr>
          <a:xfrm>
            <a:off x="304803" y="1683686"/>
            <a:ext cx="2998779" cy="80623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defRPr kumimoji="0" lang="en-US" sz="2400" i="0" u="none" strike="noStrike" cap="none" spc="0" normalizeH="0" baseline="0" smtClean="0">
                <a:ln>
                  <a:noFill/>
                </a:ln>
                <a:solidFill>
                  <a:schemeClr val="tx1"/>
                </a:solidFill>
                <a:effectLst/>
                <a:uLnTx/>
                <a:uFillTx/>
                <a:latin typeface="+mj-lt"/>
                <a:cs typeface="Arial"/>
              </a:defRPr>
            </a:lvl1pPr>
            <a:lvl2pPr>
              <a:defRPr lang="en-US" smtClean="0"/>
            </a:lvl2pPr>
            <a:lvl3pPr>
              <a:defRPr lang="en-US" smtClean="0"/>
            </a:lvl3pPr>
            <a:lvl4pPr>
              <a:defRPr lang="en-US" smtClean="0"/>
            </a:lvl4pPr>
            <a:lvl5pPr>
              <a:defRPr lang="en-US"/>
            </a:lvl5pPr>
          </a:lstStyle>
          <a:p>
            <a:pPr marR="0" lvl="0" defTabSz="457055" fontAlgn="auto">
              <a:lnSpc>
                <a:spcPct val="100000"/>
              </a:lnSpc>
              <a:spcBef>
                <a:spcPts val="0"/>
              </a:spcBef>
              <a:spcAft>
                <a:spcPts val="0"/>
              </a:spcAft>
              <a:buClrTx/>
              <a:buSzTx/>
              <a:tabLst/>
            </a:pPr>
            <a:r>
              <a:rPr kumimoji="0" lang="en-US" sz="2400" b="1" i="0" u="none" strike="noStrike" kern="1200" cap="none" spc="0" normalizeH="0" baseline="0" noProof="0">
                <a:ln>
                  <a:noFill/>
                </a:ln>
                <a:solidFill>
                  <a:schemeClr val="tx1"/>
                </a:solidFill>
                <a:effectLst/>
                <a:uLnTx/>
                <a:uFillTx/>
                <a:latin typeface="+mj-lt"/>
                <a:ea typeface="+mn-ea"/>
                <a:cs typeface="Arial"/>
              </a:rPr>
              <a:t>Title in Bold Arial Font – 24pts</a:t>
            </a:r>
          </a:p>
        </p:txBody>
      </p:sp>
      <p:sp>
        <p:nvSpPr>
          <p:cNvPr id="18" name="Text Placeholder 12">
            <a:extLst>
              <a:ext uri="{FF2B5EF4-FFF2-40B4-BE49-F238E27FC236}">
                <a16:creationId xmlns:a16="http://schemas.microsoft.com/office/drawing/2014/main" id="{074640F8-6D35-AA6B-FC9F-D7CC1940EC4A}"/>
              </a:ext>
            </a:extLst>
          </p:cNvPr>
          <p:cNvSpPr>
            <a:spLocks noGrp="1"/>
          </p:cNvSpPr>
          <p:nvPr>
            <p:ph type="body" sz="quarter" idx="15" hasCustomPrompt="1"/>
          </p:nvPr>
        </p:nvSpPr>
        <p:spPr>
          <a:xfrm>
            <a:off x="304803" y="2475382"/>
            <a:ext cx="1654629" cy="480131"/>
          </a:xfrm>
          <a:prstGeom prst="rect">
            <a:avLst/>
          </a:prstGeom>
          <a:noFill/>
        </p:spPr>
        <p:txBody>
          <a:bodyPr wrap="square" lIns="91440" tIns="45720" rIns="91440" bIns="45720" rtlCol="0" anchor="t">
            <a:noAutofit/>
          </a:bodyPr>
          <a:lstStyle>
            <a:lvl1pPr>
              <a:spcBef>
                <a:spcPts val="0"/>
              </a:spcBef>
              <a:defRPr lang="en-US" sz="1400" smtClean="0">
                <a:solidFill>
                  <a:schemeClr val="tx1"/>
                </a:solidFill>
                <a:latin typeface="+mj-lt"/>
              </a:defRPr>
            </a:lvl1pPr>
            <a:lvl2pPr>
              <a:defRPr lang="en-US" smtClean="0"/>
            </a:lvl2pPr>
            <a:lvl3pPr>
              <a:defRPr lang="en-US" smtClean="0"/>
            </a:lvl3pPr>
            <a:lvl4pPr>
              <a:defRPr lang="en-US" smtClean="0"/>
            </a:lvl4pPr>
            <a:lvl5pPr>
              <a:defRPr lang="en-US"/>
            </a:lvl5pPr>
          </a:lstStyle>
          <a:p>
            <a:r>
              <a:rPr lang="en-US"/>
              <a:t>Briefer, Position​ Month DD, YYYY</a:t>
            </a:r>
          </a:p>
        </p:txBody>
      </p:sp>
      <p:sp>
        <p:nvSpPr>
          <p:cNvPr id="12" name="Text Placeholder 7">
            <a:extLst>
              <a:ext uri="{FF2B5EF4-FFF2-40B4-BE49-F238E27FC236}">
                <a16:creationId xmlns:a16="http://schemas.microsoft.com/office/drawing/2014/main" id="{A0018C44-BC28-0AF3-36FF-56ED9AC326CE}"/>
              </a:ext>
            </a:extLst>
          </p:cNvPr>
          <p:cNvSpPr>
            <a:spLocks noGrp="1"/>
          </p:cNvSpPr>
          <p:nvPr>
            <p:ph type="body" sz="quarter" idx="10" hasCustomPrompt="1"/>
          </p:nvPr>
        </p:nvSpPr>
        <p:spPr>
          <a:xfrm>
            <a:off x="305134" y="5720210"/>
            <a:ext cx="2361867" cy="830997"/>
          </a:xfrm>
          <a:prstGeom prst="rect">
            <a:avLst/>
          </a:prstGeom>
          <a:noFill/>
          <a:ln>
            <a:solidFill>
              <a:srgbClr val="C9AD62"/>
            </a:solidFill>
          </a:ln>
        </p:spPr>
        <p:txBody>
          <a:bodyPr wrap="square" rtlCol="0" anchor="t" anchorCtr="0">
            <a:noAutofit/>
          </a:bodyPr>
          <a:lstStyle>
            <a:lvl1pPr marL="0" indent="0">
              <a:lnSpc>
                <a:spcPct val="100000"/>
              </a:lnSpc>
              <a:spcBef>
                <a:spcPts val="0"/>
              </a:spcBef>
              <a:buNone/>
              <a:defRPr lang="en-US" sz="1201" b="0" dirty="0" smtClean="0">
                <a:solidFill>
                  <a:srgbClr val="C9AD62"/>
                </a:solidFill>
                <a:latin typeface="+mn-lt"/>
              </a:defRPr>
            </a:lvl1pPr>
          </a:lstStyle>
          <a:p>
            <a:pPr lvl="0"/>
            <a:r>
              <a:rPr lang="en-US"/>
              <a:t>Controlled by:  </a:t>
            </a:r>
          </a:p>
          <a:p>
            <a:pPr lvl="0"/>
            <a:r>
              <a:rPr lang="en-US"/>
              <a:t>CUI Category:  </a:t>
            </a:r>
          </a:p>
          <a:p>
            <a:pPr lvl="0"/>
            <a:r>
              <a:rPr lang="en-US"/>
              <a:t>Dissemination Control: </a:t>
            </a:r>
          </a:p>
          <a:p>
            <a:pPr lvl="0"/>
            <a:r>
              <a:rPr lang="en-US"/>
              <a:t>POC:</a:t>
            </a:r>
          </a:p>
        </p:txBody>
      </p:sp>
      <p:grpSp>
        <p:nvGrpSpPr>
          <p:cNvPr id="19" name="CUI_Labels">
            <a:extLst>
              <a:ext uri="{FF2B5EF4-FFF2-40B4-BE49-F238E27FC236}">
                <a16:creationId xmlns:a16="http://schemas.microsoft.com/office/drawing/2014/main" id="{5186B36D-96A2-5C71-8CFD-6E56A162FCFA}"/>
              </a:ext>
              <a:ext uri="{C183D7F6-B498-43B3-948B-1728B52AA6E4}">
                <adec:decorative xmlns:adec="http://schemas.microsoft.com/office/drawing/2017/decorative" val="1"/>
              </a:ext>
            </a:extLst>
          </p:cNvPr>
          <p:cNvGrpSpPr>
            <a:grpSpLocks noChangeAspect="1"/>
          </p:cNvGrpSpPr>
          <p:nvPr userDrawn="1"/>
        </p:nvGrpSpPr>
        <p:grpSpPr>
          <a:xfrm>
            <a:off x="4942470" y="163062"/>
            <a:ext cx="478266" cy="7335046"/>
            <a:chOff x="5817063" y="163034"/>
            <a:chExt cx="478265" cy="7335046"/>
          </a:xfrm>
          <a:effectLst/>
        </p:grpSpPr>
        <p:sp>
          <p:nvSpPr>
            <p:cNvPr id="20" name="Rectangle 19">
              <a:extLst>
                <a:ext uri="{FF2B5EF4-FFF2-40B4-BE49-F238E27FC236}">
                  <a16:creationId xmlns:a16="http://schemas.microsoft.com/office/drawing/2014/main" id="{B9D3FA04-D317-11DB-A2AF-8CBB7CB0E6A0}"/>
                </a:ext>
              </a:extLst>
            </p:cNvPr>
            <p:cNvSpPr>
              <a:spLocks noChangeAspect="1"/>
            </p:cNvSpPr>
            <p:nvPr userDrawn="1"/>
          </p:nvSpPr>
          <p:spPr>
            <a:xfrm>
              <a:off x="5817063" y="163034"/>
              <a:ext cx="478265" cy="155448"/>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342809" rtl="0" eaLnBrk="1" fontAlgn="auto" latinLnBrk="0" hangingPunct="1">
                <a:lnSpc>
                  <a:spcPct val="100000"/>
                </a:lnSpc>
                <a:spcBef>
                  <a:spcPts val="0"/>
                </a:spcBef>
                <a:spcAft>
                  <a:spcPts val="0"/>
                </a:spcAft>
                <a:buClrTx/>
                <a:buSzTx/>
                <a:buFontTx/>
                <a:buNone/>
                <a:tabLst/>
                <a:defRPr/>
              </a:pPr>
              <a:r>
                <a:rPr kumimoji="0" lang="en-US" sz="975" b="1" i="0" u="none" strike="noStrike" kern="1200" cap="none" spc="0" normalizeH="0" baseline="0" noProof="0">
                  <a:ln>
                    <a:noFill/>
                  </a:ln>
                  <a:solidFill>
                    <a:srgbClr val="7030A0"/>
                  </a:solidFill>
                  <a:effectLst/>
                  <a:uLnTx/>
                  <a:uFillTx/>
                  <a:latin typeface="+mj-lt"/>
                  <a:ea typeface="+mn-ea"/>
                  <a:cs typeface="Times New Roman" panose="02020603050405020304" pitchFamily="18" charset="0"/>
                </a:rPr>
                <a:t>CUI</a:t>
              </a:r>
            </a:p>
          </p:txBody>
        </p:sp>
        <p:sp>
          <p:nvSpPr>
            <p:cNvPr id="21" name="Rectangle 20">
              <a:extLst>
                <a:ext uri="{FF2B5EF4-FFF2-40B4-BE49-F238E27FC236}">
                  <a16:creationId xmlns:a16="http://schemas.microsoft.com/office/drawing/2014/main" id="{1F064743-0751-68A5-E0B9-653AFD1746B6}"/>
                </a:ext>
              </a:extLst>
            </p:cNvPr>
            <p:cNvSpPr>
              <a:spLocks noChangeAspect="1"/>
            </p:cNvSpPr>
            <p:nvPr userDrawn="1"/>
          </p:nvSpPr>
          <p:spPr>
            <a:xfrm>
              <a:off x="5817063" y="7342632"/>
              <a:ext cx="478265" cy="155448"/>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342809" rtl="0" eaLnBrk="1" fontAlgn="auto" latinLnBrk="0" hangingPunct="1">
                <a:lnSpc>
                  <a:spcPct val="100000"/>
                </a:lnSpc>
                <a:spcBef>
                  <a:spcPts val="0"/>
                </a:spcBef>
                <a:spcAft>
                  <a:spcPts val="0"/>
                </a:spcAft>
                <a:buClrTx/>
                <a:buSzTx/>
                <a:buFontTx/>
                <a:buNone/>
                <a:tabLst/>
                <a:defRPr/>
              </a:pPr>
              <a:r>
                <a:rPr kumimoji="0" lang="en-US" sz="975" b="1" i="0" u="none" strike="noStrike" kern="1200" cap="none" spc="0" normalizeH="0" baseline="0" noProof="0">
                  <a:ln>
                    <a:noFill/>
                  </a:ln>
                  <a:solidFill>
                    <a:srgbClr val="7030A0"/>
                  </a:solidFill>
                  <a:effectLst/>
                  <a:uLnTx/>
                  <a:uFillTx/>
                  <a:latin typeface="+mj-lt"/>
                  <a:ea typeface="+mn-ea"/>
                  <a:cs typeface="Times New Roman" panose="02020603050405020304" pitchFamily="18" charset="0"/>
                </a:rPr>
                <a:t>CUI</a:t>
              </a:r>
            </a:p>
          </p:txBody>
        </p:sp>
      </p:grpSp>
    </p:spTree>
    <p:extLst>
      <p:ext uri="{BB962C8B-B14F-4D97-AF65-F5344CB8AC3E}">
        <p14:creationId xmlns:p14="http://schemas.microsoft.com/office/powerpoint/2010/main" val="383497779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Title Slide">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6B81946A-9460-FE8B-56D5-2FDEAB4D4E46}"/>
              </a:ext>
            </a:extLst>
          </p:cNvPr>
          <p:cNvSpPr>
            <a:spLocks noGrp="1"/>
          </p:cNvSpPr>
          <p:nvPr>
            <p:ph type="body" sz="quarter" idx="13" hasCustomPrompt="1"/>
          </p:nvPr>
        </p:nvSpPr>
        <p:spPr>
          <a:xfrm>
            <a:off x="304803" y="1683686"/>
            <a:ext cx="2998779" cy="80623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defRPr kumimoji="0" lang="en-US" sz="2400" i="0" u="none" strike="noStrike" cap="none" spc="0" normalizeH="0" baseline="0" smtClean="0">
                <a:ln>
                  <a:noFill/>
                </a:ln>
                <a:solidFill>
                  <a:schemeClr val="tx1"/>
                </a:solidFill>
                <a:effectLst/>
                <a:uLnTx/>
                <a:uFillTx/>
                <a:latin typeface="+mj-lt"/>
                <a:cs typeface="Arial"/>
              </a:defRPr>
            </a:lvl1pPr>
            <a:lvl2pPr>
              <a:defRPr lang="en-US" smtClean="0"/>
            </a:lvl2pPr>
            <a:lvl3pPr>
              <a:defRPr lang="en-US" smtClean="0"/>
            </a:lvl3pPr>
            <a:lvl4pPr>
              <a:defRPr lang="en-US" smtClean="0"/>
            </a:lvl4pPr>
            <a:lvl5pPr>
              <a:defRPr lang="en-US"/>
            </a:lvl5pPr>
          </a:lstStyle>
          <a:p>
            <a:pPr marR="0" lvl="0" defTabSz="457055" fontAlgn="auto">
              <a:lnSpc>
                <a:spcPct val="100000"/>
              </a:lnSpc>
              <a:spcBef>
                <a:spcPts val="0"/>
              </a:spcBef>
              <a:spcAft>
                <a:spcPts val="0"/>
              </a:spcAft>
              <a:buClrTx/>
              <a:buSzTx/>
              <a:tabLst/>
            </a:pPr>
            <a:r>
              <a:rPr kumimoji="0" lang="en-US" sz="2400" b="1" i="0" u="none" strike="noStrike" kern="1200" cap="none" spc="0" normalizeH="0" baseline="0" noProof="0">
                <a:ln>
                  <a:noFill/>
                </a:ln>
                <a:solidFill>
                  <a:schemeClr val="tx1"/>
                </a:solidFill>
                <a:effectLst/>
                <a:uLnTx/>
                <a:uFillTx/>
                <a:latin typeface="+mj-lt"/>
                <a:ea typeface="+mn-ea"/>
                <a:cs typeface="Arial"/>
              </a:rPr>
              <a:t>Title in Bold Arial Font – 24pts</a:t>
            </a:r>
          </a:p>
        </p:txBody>
      </p:sp>
      <p:sp>
        <p:nvSpPr>
          <p:cNvPr id="13" name="Text Placeholder 12">
            <a:extLst>
              <a:ext uri="{FF2B5EF4-FFF2-40B4-BE49-F238E27FC236}">
                <a16:creationId xmlns:a16="http://schemas.microsoft.com/office/drawing/2014/main" id="{843AD3B6-CFAF-0010-98A4-EC73BC37ED45}"/>
              </a:ext>
            </a:extLst>
          </p:cNvPr>
          <p:cNvSpPr>
            <a:spLocks noGrp="1"/>
          </p:cNvSpPr>
          <p:nvPr>
            <p:ph type="body" sz="quarter" idx="15" hasCustomPrompt="1"/>
          </p:nvPr>
        </p:nvSpPr>
        <p:spPr>
          <a:xfrm>
            <a:off x="304803" y="2475382"/>
            <a:ext cx="1654629" cy="480131"/>
          </a:xfrm>
          <a:prstGeom prst="rect">
            <a:avLst/>
          </a:prstGeom>
          <a:noFill/>
        </p:spPr>
        <p:txBody>
          <a:bodyPr wrap="square" lIns="91440" tIns="45720" rIns="91440" bIns="45720" rtlCol="0" anchor="t">
            <a:noAutofit/>
          </a:bodyPr>
          <a:lstStyle>
            <a:lvl1pPr>
              <a:spcBef>
                <a:spcPts val="0"/>
              </a:spcBef>
              <a:defRPr lang="en-US" sz="1400" smtClean="0">
                <a:solidFill>
                  <a:schemeClr val="tx1"/>
                </a:solidFill>
                <a:latin typeface="+mj-lt"/>
              </a:defRPr>
            </a:lvl1pPr>
            <a:lvl2pPr>
              <a:defRPr lang="en-US" smtClean="0"/>
            </a:lvl2pPr>
            <a:lvl3pPr>
              <a:defRPr lang="en-US" smtClean="0"/>
            </a:lvl3pPr>
            <a:lvl4pPr>
              <a:defRPr lang="en-US" smtClean="0"/>
            </a:lvl4pPr>
            <a:lvl5pPr>
              <a:defRPr lang="en-US"/>
            </a:lvl5pPr>
          </a:lstStyle>
          <a:p>
            <a:r>
              <a:rPr lang="en-US"/>
              <a:t>Briefer, Position​ Month DD, YYYY</a:t>
            </a:r>
          </a:p>
        </p:txBody>
      </p:sp>
      <p:grpSp>
        <p:nvGrpSpPr>
          <p:cNvPr id="15" name="CUI_Labels">
            <a:extLst>
              <a:ext uri="{FF2B5EF4-FFF2-40B4-BE49-F238E27FC236}">
                <a16:creationId xmlns:a16="http://schemas.microsoft.com/office/drawing/2014/main" id="{4B0F3F20-8A4A-6CA2-639E-5FF29612FAE6}"/>
              </a:ext>
              <a:ext uri="{C183D7F6-B498-43B3-948B-1728B52AA6E4}">
                <adec:decorative xmlns:adec="http://schemas.microsoft.com/office/drawing/2017/decorative" val="1"/>
              </a:ext>
            </a:extLst>
          </p:cNvPr>
          <p:cNvGrpSpPr/>
          <p:nvPr userDrawn="1"/>
        </p:nvGrpSpPr>
        <p:grpSpPr>
          <a:xfrm>
            <a:off x="4501977" y="163062"/>
            <a:ext cx="1359250" cy="7335046"/>
            <a:chOff x="5308832" y="163034"/>
            <a:chExt cx="1359250" cy="7335046"/>
          </a:xfrm>
          <a:effectLst/>
        </p:grpSpPr>
        <p:sp>
          <p:nvSpPr>
            <p:cNvPr id="16" name="Rectangle 15">
              <a:extLst>
                <a:ext uri="{FF2B5EF4-FFF2-40B4-BE49-F238E27FC236}">
                  <a16:creationId xmlns:a16="http://schemas.microsoft.com/office/drawing/2014/main" id="{33E13707-FBA3-5CEC-B063-CEA7AC173113}"/>
                </a:ext>
              </a:extLst>
            </p:cNvPr>
            <p:cNvSpPr>
              <a:spLocks noChangeAspect="1"/>
            </p:cNvSpPr>
            <p:nvPr userDrawn="1"/>
          </p:nvSpPr>
          <p:spPr>
            <a:xfrm>
              <a:off x="5308832" y="163034"/>
              <a:ext cx="1359250" cy="155448"/>
            </a:xfrm>
            <a:prstGeom prst="rect">
              <a:avLst/>
            </a:prstGeom>
            <a:solidFill>
              <a:schemeClr val="bg1"/>
            </a:solidFill>
            <a:ln w="0">
              <a:no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342809" rtl="0" eaLnBrk="1" fontAlgn="auto" latinLnBrk="0" hangingPunct="1">
                <a:lnSpc>
                  <a:spcPct val="100000"/>
                </a:lnSpc>
                <a:spcBef>
                  <a:spcPts val="0"/>
                </a:spcBef>
                <a:spcAft>
                  <a:spcPts val="0"/>
                </a:spcAft>
                <a:buClrTx/>
                <a:buSzTx/>
                <a:buFontTx/>
                <a:buNone/>
                <a:tabLst/>
                <a:defRPr/>
              </a:pPr>
              <a:r>
                <a:rPr kumimoji="0" lang="en-US" sz="975" b="1" i="0" u="none" strike="noStrike" kern="1200" cap="none" spc="0" normalizeH="0" baseline="0" noProof="0">
                  <a:ln>
                    <a:noFill/>
                  </a:ln>
                  <a:solidFill>
                    <a:srgbClr val="00662E"/>
                  </a:solidFill>
                  <a:effectLst/>
                  <a:uLnTx/>
                  <a:uFillTx/>
                  <a:latin typeface="+mj-lt"/>
                  <a:ea typeface="+mn-ea"/>
                  <a:cs typeface="Times New Roman" panose="02020603050405020304" pitchFamily="18" charset="0"/>
                </a:rPr>
                <a:t>UNCLASSIFIED</a:t>
              </a:r>
            </a:p>
          </p:txBody>
        </p:sp>
        <p:sp>
          <p:nvSpPr>
            <p:cNvPr id="17" name="Rectangle 16">
              <a:extLst>
                <a:ext uri="{FF2B5EF4-FFF2-40B4-BE49-F238E27FC236}">
                  <a16:creationId xmlns:a16="http://schemas.microsoft.com/office/drawing/2014/main" id="{57274DB3-BB0A-A29B-099E-2C9E201AED22}"/>
                </a:ext>
              </a:extLst>
            </p:cNvPr>
            <p:cNvSpPr>
              <a:spLocks noChangeAspect="1"/>
            </p:cNvSpPr>
            <p:nvPr userDrawn="1"/>
          </p:nvSpPr>
          <p:spPr>
            <a:xfrm>
              <a:off x="5308832" y="7342632"/>
              <a:ext cx="1359250" cy="155448"/>
            </a:xfrm>
            <a:prstGeom prst="rect">
              <a:avLst/>
            </a:prstGeom>
            <a:solidFill>
              <a:schemeClr val="bg1"/>
            </a:solidFill>
            <a:ln w="0">
              <a:no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342809" rtl="0" eaLnBrk="1" fontAlgn="auto" latinLnBrk="0" hangingPunct="1">
                <a:lnSpc>
                  <a:spcPct val="100000"/>
                </a:lnSpc>
                <a:spcBef>
                  <a:spcPts val="0"/>
                </a:spcBef>
                <a:spcAft>
                  <a:spcPts val="0"/>
                </a:spcAft>
                <a:buClrTx/>
                <a:buSzTx/>
                <a:buFontTx/>
                <a:buNone/>
                <a:tabLst/>
                <a:defRPr/>
              </a:pPr>
              <a:r>
                <a:rPr kumimoji="0" lang="en-US" sz="975" b="1" i="0" u="none" strike="noStrike" kern="1200" cap="none" spc="0" normalizeH="0" baseline="0" noProof="0">
                  <a:ln>
                    <a:noFill/>
                  </a:ln>
                  <a:solidFill>
                    <a:srgbClr val="00662E"/>
                  </a:solidFill>
                  <a:effectLst/>
                  <a:uLnTx/>
                  <a:uFillTx/>
                  <a:latin typeface="+mj-lt"/>
                  <a:ea typeface="+mn-ea"/>
                  <a:cs typeface="Times New Roman" panose="02020603050405020304" pitchFamily="18" charset="0"/>
                </a:rPr>
                <a:t>UNCLASSIFIED</a:t>
              </a:r>
            </a:p>
          </p:txBody>
        </p:sp>
      </p:grpSp>
    </p:spTree>
    <p:extLst>
      <p:ext uri="{BB962C8B-B14F-4D97-AF65-F5344CB8AC3E}">
        <p14:creationId xmlns:p14="http://schemas.microsoft.com/office/powerpoint/2010/main" val="302045893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11_12 Column Guide with Gutters_Empty Slide">
    <p:spTree>
      <p:nvGrpSpPr>
        <p:cNvPr id="1" name=""/>
        <p:cNvGrpSpPr/>
        <p:nvPr/>
      </p:nvGrpSpPr>
      <p:grpSpPr>
        <a:xfrm>
          <a:off x="0" y="0"/>
          <a:ext cx="0" cy="0"/>
          <a:chOff x="0" y="0"/>
          <a:chExt cx="0" cy="0"/>
        </a:xfrm>
      </p:grpSpPr>
      <p:sp>
        <p:nvSpPr>
          <p:cNvPr id="11" name="Title 21">
            <a:extLst>
              <a:ext uri="{FF2B5EF4-FFF2-40B4-BE49-F238E27FC236}">
                <a16:creationId xmlns:a16="http://schemas.microsoft.com/office/drawing/2014/main" id="{29F03911-BB92-8A8E-5BD7-C309BEEA84E2}"/>
              </a:ext>
            </a:extLst>
          </p:cNvPr>
          <p:cNvSpPr>
            <a:spLocks noGrp="1" noRot="1" noMove="1" noResize="1" noEditPoints="1" noAdjustHandles="1" noChangeArrowheads="1" noChangeShapeType="1"/>
          </p:cNvSpPr>
          <p:nvPr>
            <p:ph type="title"/>
          </p:nvPr>
        </p:nvSpPr>
        <p:spPr>
          <a:xfrm>
            <a:off x="1962150" y="338431"/>
            <a:ext cx="8096250" cy="371897"/>
          </a:xfrm>
        </p:spPr>
        <p:txBody>
          <a:bodyPr anchor="ctr" anchorCtr="0">
            <a:noAutofit/>
          </a:bodyPr>
          <a:lstStyle/>
          <a:p>
            <a:r>
              <a:rPr lang="en-US"/>
              <a:t>Click to edit Master title style</a:t>
            </a:r>
          </a:p>
        </p:txBody>
      </p:sp>
      <p:sp>
        <p:nvSpPr>
          <p:cNvPr id="10" name="Text Placeholder 24">
            <a:extLst>
              <a:ext uri="{FF2B5EF4-FFF2-40B4-BE49-F238E27FC236}">
                <a16:creationId xmlns:a16="http://schemas.microsoft.com/office/drawing/2014/main" id="{684F9737-C79B-B840-F593-B851D87F5A9B}"/>
              </a:ext>
            </a:extLst>
          </p:cNvPr>
          <p:cNvSpPr>
            <a:spLocks noGrp="1" noRot="1" noMove="1" noResize="1" noEditPoints="1" noAdjustHandles="1" noChangeArrowheads="1" noChangeShapeType="1"/>
          </p:cNvSpPr>
          <p:nvPr>
            <p:ph type="body" sz="quarter" idx="10"/>
          </p:nvPr>
        </p:nvSpPr>
        <p:spPr>
          <a:xfrm>
            <a:off x="5537200" y="771104"/>
            <a:ext cx="4521200" cy="371897"/>
          </a:xfrm>
          <a:prstGeom prst="rect">
            <a:avLst/>
          </a:prstGeom>
        </p:spPr>
        <p:txBody>
          <a:bodyPr lIns="0" tIns="0" rIns="91440" bIns="0" anchor="t">
            <a:noAutofit/>
          </a:bodyPr>
          <a:lstStyle>
            <a:lvl1pPr marL="0" indent="0" algn="r" defTabSz="754364" rtl="0" eaLnBrk="1" latinLnBrk="0" hangingPunct="1">
              <a:lnSpc>
                <a:spcPct val="110000"/>
              </a:lnSpc>
              <a:spcBef>
                <a:spcPts val="990"/>
              </a:spcBef>
              <a:spcAft>
                <a:spcPts val="0"/>
              </a:spcAft>
              <a:buFont typeface="Arial" panose="020B0604020202020204" pitchFamily="34" charset="0"/>
              <a:buNone/>
              <a:defRPr lang="en-US" sz="900" b="1" kern="1200" dirty="0" smtClean="0">
                <a:solidFill>
                  <a:srgbClr val="C9AD62"/>
                </a:solidFill>
                <a:latin typeface="Raleway Black" pitchFamily="2" charset="0"/>
                <a:ea typeface="+mn-ea"/>
                <a:cs typeface="+mn-cs"/>
              </a:defRPr>
            </a:lvl1pPr>
          </a:lstStyle>
          <a:p>
            <a:pPr lvl="0"/>
            <a:r>
              <a:rPr lang="en-US"/>
              <a:t>Click to edit Master text styles</a:t>
            </a:r>
          </a:p>
        </p:txBody>
      </p:sp>
    </p:spTree>
    <p:extLst>
      <p:ext uri="{BB962C8B-B14F-4D97-AF65-F5344CB8AC3E}">
        <p14:creationId xmlns:p14="http://schemas.microsoft.com/office/powerpoint/2010/main" val="1934395619"/>
      </p:ext>
    </p:extLst>
  </p:cSld>
  <p:clrMapOvr>
    <a:masterClrMapping/>
  </p:clrMapOvr>
  <p:extLst>
    <p:ext uri="{DCECCB84-F9BA-43D5-87BE-67443E8EF086}">
      <p15:sldGuideLst xmlns:p15="http://schemas.microsoft.com/office/powerpoint/2012/main">
        <p15:guide id="3" pos="710">
          <p15:clr>
            <a:srgbClr val="FBAE40"/>
          </p15:clr>
        </p15:guide>
        <p15:guide id="8" pos="1229">
          <p15:clr>
            <a:srgbClr val="FBAE40"/>
          </p15:clr>
        </p15:guide>
        <p15:guide id="12" pos="1673">
          <p15:clr>
            <a:srgbClr val="FBAE40"/>
          </p15:clr>
        </p15:guide>
        <p15:guide id="16" pos="2265">
          <p15:clr>
            <a:srgbClr val="FBAE40"/>
          </p15:clr>
        </p15:guide>
        <p15:guide id="20" pos="2708">
          <p15:clr>
            <a:srgbClr val="FBAE40"/>
          </p15:clr>
        </p15:guide>
        <p15:guide id="27" pos="4337">
          <p15:clr>
            <a:srgbClr val="FBAE40"/>
          </p15:clr>
        </p15:guide>
        <p15:guide id="31" pos="5891">
          <p15:clr>
            <a:srgbClr val="FBAE40"/>
          </p15:clr>
        </p15:guide>
        <p15:guide id="35" pos="5819">
          <p15:clr>
            <a:srgbClr val="FBAE40"/>
          </p15:clr>
        </p15:guide>
        <p15:guide id="44" pos="636">
          <p15:clr>
            <a:srgbClr val="FBAE40"/>
          </p15:clr>
        </p15:guide>
        <p15:guide id="45" pos="1745">
          <p15:clr>
            <a:srgbClr val="FBAE40"/>
          </p15:clr>
        </p15:guide>
        <p15:guide id="46" pos="2190">
          <p15:clr>
            <a:srgbClr val="FBAE40"/>
          </p15:clr>
        </p15:guide>
        <p15:guide id="47" pos="1154">
          <p15:clr>
            <a:srgbClr val="FBAE40"/>
          </p15:clr>
        </p15:guide>
        <p15:guide id="49" pos="3818">
          <p15:clr>
            <a:srgbClr val="F26B43"/>
          </p15:clr>
        </p15:guide>
        <p15:guide id="50" pos="4854">
          <p15:clr>
            <a:srgbClr val="F26B43"/>
          </p15:clr>
        </p15:guide>
        <p15:guide id="51" pos="4781">
          <p15:clr>
            <a:srgbClr val="FBAE40"/>
          </p15:clr>
        </p15:guide>
        <p15:guide id="52" pos="5298">
          <p15:clr>
            <a:srgbClr val="FBAE40"/>
          </p15:clr>
        </p15:guide>
        <p15:guide id="53" pos="5375">
          <p15:clr>
            <a:srgbClr val="FBAE40"/>
          </p15:clr>
        </p15:guide>
        <p15:guide id="54" pos="2783">
          <p15:clr>
            <a:srgbClr val="FBAE40"/>
          </p15:clr>
        </p15:guide>
        <p15:guide id="55" pos="3227">
          <p15:clr>
            <a:srgbClr val="FBAE40"/>
          </p15:clr>
        </p15:guide>
        <p15:guide id="56" pos="3302">
          <p15:clr>
            <a:srgbClr val="FBAE40"/>
          </p15:clr>
        </p15:guide>
        <p15:guide id="57" pos="3744">
          <p15:clr>
            <a:srgbClr val="F26B43"/>
          </p15:clr>
        </p15:guide>
        <p15:guide id="58" pos="4262">
          <p15:clr>
            <a:srgbClr val="F26B43"/>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Empty_Content Slide">
    <p:spTree>
      <p:nvGrpSpPr>
        <p:cNvPr id="1" name=""/>
        <p:cNvGrpSpPr/>
        <p:nvPr/>
      </p:nvGrpSpPr>
      <p:grpSpPr>
        <a:xfrm>
          <a:off x="0" y="0"/>
          <a:ext cx="0" cy="0"/>
          <a:chOff x="0" y="0"/>
          <a:chExt cx="0" cy="0"/>
        </a:xfrm>
      </p:grpSpPr>
      <p:sp>
        <p:nvSpPr>
          <p:cNvPr id="11" name="Title 21">
            <a:extLst>
              <a:ext uri="{FF2B5EF4-FFF2-40B4-BE49-F238E27FC236}">
                <a16:creationId xmlns:a16="http://schemas.microsoft.com/office/drawing/2014/main" id="{066F71FC-8AA9-A4F9-9E5E-CEFEDE10CE11}"/>
              </a:ext>
            </a:extLst>
          </p:cNvPr>
          <p:cNvSpPr>
            <a:spLocks noGrp="1" noRot="1" noMove="1" noResize="1" noEditPoints="1" noAdjustHandles="1" noChangeArrowheads="1" noChangeShapeType="1"/>
          </p:cNvSpPr>
          <p:nvPr>
            <p:ph type="title"/>
          </p:nvPr>
        </p:nvSpPr>
        <p:spPr>
          <a:xfrm>
            <a:off x="1962150" y="338432"/>
            <a:ext cx="8096250" cy="371897"/>
          </a:xfrm>
        </p:spPr>
        <p:txBody>
          <a:bodyPr anchor="ctr" anchorCtr="0">
            <a:noAutofit/>
          </a:bodyPr>
          <a:lstStyle/>
          <a:p>
            <a:r>
              <a:rPr lang="en-US"/>
              <a:t>Click to edit Master title style</a:t>
            </a:r>
          </a:p>
        </p:txBody>
      </p:sp>
      <p:sp>
        <p:nvSpPr>
          <p:cNvPr id="10" name="Text Placeholder 24">
            <a:extLst>
              <a:ext uri="{FF2B5EF4-FFF2-40B4-BE49-F238E27FC236}">
                <a16:creationId xmlns:a16="http://schemas.microsoft.com/office/drawing/2014/main" id="{B91A0534-3D01-872C-524A-BEC9A4164EB1}"/>
              </a:ext>
            </a:extLst>
          </p:cNvPr>
          <p:cNvSpPr>
            <a:spLocks noGrp="1" noRot="1" noMove="1" noResize="1" noEditPoints="1" noAdjustHandles="1" noChangeArrowheads="1" noChangeShapeType="1"/>
          </p:cNvSpPr>
          <p:nvPr>
            <p:ph type="body" sz="quarter" idx="10"/>
          </p:nvPr>
        </p:nvSpPr>
        <p:spPr>
          <a:xfrm>
            <a:off x="5537201" y="771105"/>
            <a:ext cx="4521200" cy="371897"/>
          </a:xfrm>
          <a:prstGeom prst="rect">
            <a:avLst/>
          </a:prstGeom>
        </p:spPr>
        <p:txBody>
          <a:bodyPr lIns="0" tIns="0" rIns="91440" bIns="0" anchor="t">
            <a:noAutofit/>
          </a:bodyPr>
          <a:lstStyle>
            <a:lvl1pPr marL="0" indent="0" algn="r" defTabSz="1005793" rtl="0" eaLnBrk="1" latinLnBrk="0" hangingPunct="1">
              <a:lnSpc>
                <a:spcPct val="110000"/>
              </a:lnSpc>
              <a:spcBef>
                <a:spcPts val="1320"/>
              </a:spcBef>
              <a:spcAft>
                <a:spcPts val="0"/>
              </a:spcAft>
              <a:buFont typeface="Arial" panose="020B0604020202020204" pitchFamily="34" charset="0"/>
              <a:buNone/>
              <a:defRPr lang="en-US" sz="1200" b="1" kern="1200" dirty="0" smtClean="0">
                <a:solidFill>
                  <a:srgbClr val="C9AD62"/>
                </a:solidFill>
                <a:latin typeface="Raleway Black" pitchFamily="2" charset="0"/>
                <a:ea typeface="+mn-ea"/>
                <a:cs typeface="+mn-cs"/>
              </a:defRPr>
            </a:lvl1pPr>
          </a:lstStyle>
          <a:p>
            <a:pPr lvl="0"/>
            <a:r>
              <a:rPr lang="en-US"/>
              <a:t>Click to edit Master text styles</a:t>
            </a:r>
          </a:p>
        </p:txBody>
      </p:sp>
      <p:sp>
        <p:nvSpPr>
          <p:cNvPr id="3" name="Text Placeholder 2">
            <a:extLst>
              <a:ext uri="{FF2B5EF4-FFF2-40B4-BE49-F238E27FC236}">
                <a16:creationId xmlns:a16="http://schemas.microsoft.com/office/drawing/2014/main" id="{20181232-0E2B-B1E2-4B9A-145B6CC28505}"/>
              </a:ext>
            </a:extLst>
          </p:cNvPr>
          <p:cNvSpPr>
            <a:spLocks noGrp="1"/>
          </p:cNvSpPr>
          <p:nvPr>
            <p:ph type="body" sz="quarter" idx="11"/>
          </p:nvPr>
        </p:nvSpPr>
        <p:spPr>
          <a:xfrm>
            <a:off x="304800" y="2505456"/>
            <a:ext cx="9753600" cy="2624328"/>
          </a:xfrm>
          <a:prstGeom prst="rect">
            <a:avLst/>
          </a:prstGeom>
        </p:spPr>
        <p:txBody>
          <a:bodyPr wrap="square">
            <a:noAutofit/>
          </a:bodyPr>
          <a:lstStyle>
            <a:lvl4pPr>
              <a:defRPr/>
            </a:lvl4pPr>
            <a:lvl5pPr>
              <a:defRPr/>
            </a:lvl5pPr>
          </a:lstStyle>
          <a:p>
            <a:pPr lvl="0"/>
            <a:r>
              <a:rPr lang="en-US"/>
              <a:t>Click to edit Master text styles</a:t>
            </a:r>
          </a:p>
          <a:p>
            <a:pPr lvl="1"/>
            <a:r>
              <a:rPr lang="en-US"/>
              <a:t>First level</a:t>
            </a:r>
          </a:p>
          <a:p>
            <a:pPr lvl="2"/>
            <a:r>
              <a:rPr lang="en-US"/>
              <a:t>Second level</a:t>
            </a:r>
          </a:p>
          <a:p>
            <a:pPr lvl="3"/>
            <a:r>
              <a:rPr lang="en-US"/>
              <a:t>Third level</a:t>
            </a:r>
          </a:p>
          <a:p>
            <a:pPr lvl="4"/>
            <a:r>
              <a:rPr lang="en-US"/>
              <a:t>Fourth level</a:t>
            </a:r>
          </a:p>
        </p:txBody>
      </p:sp>
    </p:spTree>
    <p:extLst>
      <p:ext uri="{BB962C8B-B14F-4D97-AF65-F5344CB8AC3E}">
        <p14:creationId xmlns:p14="http://schemas.microsoft.com/office/powerpoint/2010/main" val="175919925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3_Quad Chart Basic Slide">
    <p:spTree>
      <p:nvGrpSpPr>
        <p:cNvPr id="1" name=""/>
        <p:cNvGrpSpPr/>
        <p:nvPr/>
      </p:nvGrpSpPr>
      <p:grpSpPr>
        <a:xfrm>
          <a:off x="0" y="0"/>
          <a:ext cx="0" cy="0"/>
          <a:chOff x="0" y="0"/>
          <a:chExt cx="0" cy="0"/>
        </a:xfrm>
      </p:grpSpPr>
      <p:sp>
        <p:nvSpPr>
          <p:cNvPr id="18" name="Title 21">
            <a:extLst>
              <a:ext uri="{FF2B5EF4-FFF2-40B4-BE49-F238E27FC236}">
                <a16:creationId xmlns:a16="http://schemas.microsoft.com/office/drawing/2014/main" id="{E1D7879D-2B72-CA9B-6512-121921F58160}"/>
              </a:ext>
            </a:extLst>
          </p:cNvPr>
          <p:cNvSpPr>
            <a:spLocks noGrp="1" noRot="1" noMove="1" noResize="1" noEditPoints="1" noAdjustHandles="1" noChangeArrowheads="1" noChangeShapeType="1"/>
          </p:cNvSpPr>
          <p:nvPr>
            <p:ph type="title"/>
          </p:nvPr>
        </p:nvSpPr>
        <p:spPr>
          <a:xfrm>
            <a:off x="1962150" y="338432"/>
            <a:ext cx="8096250" cy="371897"/>
          </a:xfrm>
        </p:spPr>
        <p:txBody>
          <a:bodyPr anchor="ctr" anchorCtr="0">
            <a:noAutofit/>
          </a:bodyPr>
          <a:lstStyle/>
          <a:p>
            <a:r>
              <a:rPr lang="en-US"/>
              <a:t>Click to edit Master title style</a:t>
            </a:r>
          </a:p>
        </p:txBody>
      </p:sp>
      <p:sp>
        <p:nvSpPr>
          <p:cNvPr id="17" name="Text Placeholder 24">
            <a:extLst>
              <a:ext uri="{FF2B5EF4-FFF2-40B4-BE49-F238E27FC236}">
                <a16:creationId xmlns:a16="http://schemas.microsoft.com/office/drawing/2014/main" id="{629AE2E9-E2A2-FC82-42F7-0B194ED9F490}"/>
              </a:ext>
            </a:extLst>
          </p:cNvPr>
          <p:cNvSpPr>
            <a:spLocks noGrp="1" noRot="1" noMove="1" noResize="1" noEditPoints="1" noAdjustHandles="1" noChangeArrowheads="1" noChangeShapeType="1"/>
          </p:cNvSpPr>
          <p:nvPr>
            <p:ph type="body" sz="quarter" idx="10"/>
          </p:nvPr>
        </p:nvSpPr>
        <p:spPr>
          <a:xfrm>
            <a:off x="5537201" y="771105"/>
            <a:ext cx="4521200" cy="371897"/>
          </a:xfrm>
          <a:prstGeom prst="rect">
            <a:avLst/>
          </a:prstGeom>
        </p:spPr>
        <p:txBody>
          <a:bodyPr lIns="0" tIns="0" rIns="91440" bIns="0" anchor="t">
            <a:noAutofit/>
          </a:bodyPr>
          <a:lstStyle>
            <a:lvl1pPr marL="0" indent="0" algn="r" defTabSz="1005793" rtl="0" eaLnBrk="1" latinLnBrk="0" hangingPunct="1">
              <a:lnSpc>
                <a:spcPct val="110000"/>
              </a:lnSpc>
              <a:spcBef>
                <a:spcPts val="1320"/>
              </a:spcBef>
              <a:spcAft>
                <a:spcPts val="0"/>
              </a:spcAft>
              <a:buFont typeface="Arial" panose="020B0604020202020204" pitchFamily="34" charset="0"/>
              <a:buNone/>
              <a:defRPr lang="en-US" sz="1200" b="1" kern="1200" dirty="0" smtClean="0">
                <a:solidFill>
                  <a:srgbClr val="C9AD62"/>
                </a:solidFill>
                <a:latin typeface="Raleway Black" pitchFamily="2" charset="0"/>
                <a:ea typeface="+mn-ea"/>
                <a:cs typeface="+mn-cs"/>
              </a:defRPr>
            </a:lvl1pPr>
          </a:lstStyle>
          <a:p>
            <a:pPr lvl="0"/>
            <a:r>
              <a:rPr lang="en-US"/>
              <a:t>Click to edit Master text styles</a:t>
            </a:r>
          </a:p>
        </p:txBody>
      </p:sp>
      <p:sp>
        <p:nvSpPr>
          <p:cNvPr id="20" name="Text Placeholder 19">
            <a:extLst>
              <a:ext uri="{FF2B5EF4-FFF2-40B4-BE49-F238E27FC236}">
                <a16:creationId xmlns:a16="http://schemas.microsoft.com/office/drawing/2014/main" id="{AA5B9CF4-9C0A-400A-4216-EC13B80270B0}"/>
              </a:ext>
            </a:extLst>
          </p:cNvPr>
          <p:cNvSpPr>
            <a:spLocks noGrp="1"/>
          </p:cNvSpPr>
          <p:nvPr>
            <p:ph type="body" sz="quarter" idx="19" hasCustomPrompt="1"/>
          </p:nvPr>
        </p:nvSpPr>
        <p:spPr>
          <a:xfrm>
            <a:off x="1644650" y="1756160"/>
            <a:ext cx="2006600" cy="371475"/>
          </a:xfrm>
        </p:spPr>
        <p:txBody>
          <a:bodyPr lIns="0" tIns="0" rIns="0" bIns="0" anchor="ctr"/>
          <a:lstStyle>
            <a:lvl1pPr algn="ctr">
              <a:defRPr sz="1400" b="1"/>
            </a:lvl1pPr>
          </a:lstStyle>
          <a:p>
            <a:pPr lvl="0"/>
            <a:r>
              <a:rPr lang="en-US"/>
              <a:t>Topic</a:t>
            </a:r>
          </a:p>
        </p:txBody>
      </p:sp>
      <p:sp>
        <p:nvSpPr>
          <p:cNvPr id="11" name="Text Placeholder 17">
            <a:extLst>
              <a:ext uri="{FF2B5EF4-FFF2-40B4-BE49-F238E27FC236}">
                <a16:creationId xmlns:a16="http://schemas.microsoft.com/office/drawing/2014/main" id="{B598A16B-78CB-F245-FDFA-0581523D9B2B}"/>
              </a:ext>
            </a:extLst>
          </p:cNvPr>
          <p:cNvSpPr>
            <a:spLocks noGrp="1"/>
          </p:cNvSpPr>
          <p:nvPr>
            <p:ph type="body" sz="quarter" idx="13"/>
          </p:nvPr>
        </p:nvSpPr>
        <p:spPr>
          <a:xfrm>
            <a:off x="304799" y="1941897"/>
            <a:ext cx="4686301" cy="2165338"/>
          </a:xfrm>
          <a:prstGeom prst="roundRect">
            <a:avLst>
              <a:gd name="adj" fmla="val 1216"/>
            </a:avLst>
          </a:prstGeom>
          <a:noFill/>
          <a:effectLst>
            <a:glow rad="50800">
              <a:schemeClr val="tx1">
                <a:alpha val="20000"/>
              </a:schemeClr>
            </a:glow>
          </a:effectLst>
        </p:spPr>
        <p:txBody>
          <a:bodyPr wrap="square" lIns="182880" tIns="182880" rIns="182880">
            <a:noAutofit/>
          </a:bodyPr>
          <a:lstStyle/>
          <a:p>
            <a:pPr lvl="0"/>
            <a:r>
              <a:rPr lang="en-US"/>
              <a:t>Click to edit Master text styles</a:t>
            </a:r>
          </a:p>
          <a:p>
            <a:pPr lvl="1"/>
            <a:r>
              <a:rPr lang="en-US"/>
              <a:t>First level</a:t>
            </a:r>
          </a:p>
          <a:p>
            <a:pPr lvl="2"/>
            <a:r>
              <a:rPr lang="en-US"/>
              <a:t>Second level</a:t>
            </a:r>
          </a:p>
          <a:p>
            <a:pPr lvl="3"/>
            <a:r>
              <a:rPr lang="en-US"/>
              <a:t>Third level</a:t>
            </a:r>
          </a:p>
          <a:p>
            <a:pPr lvl="4"/>
            <a:r>
              <a:rPr lang="en-US"/>
              <a:t>Fourth level</a:t>
            </a:r>
          </a:p>
        </p:txBody>
      </p:sp>
      <p:sp>
        <p:nvSpPr>
          <p:cNvPr id="21" name="Text Placeholder 19">
            <a:extLst>
              <a:ext uri="{FF2B5EF4-FFF2-40B4-BE49-F238E27FC236}">
                <a16:creationId xmlns:a16="http://schemas.microsoft.com/office/drawing/2014/main" id="{509FBCA1-C3BB-F30E-4E2E-3BE0EFCB71CE}"/>
              </a:ext>
            </a:extLst>
          </p:cNvPr>
          <p:cNvSpPr>
            <a:spLocks noGrp="1"/>
          </p:cNvSpPr>
          <p:nvPr>
            <p:ph type="body" sz="quarter" idx="20" hasCustomPrompt="1"/>
          </p:nvPr>
        </p:nvSpPr>
        <p:spPr>
          <a:xfrm>
            <a:off x="6711912" y="1756160"/>
            <a:ext cx="2006600" cy="371475"/>
          </a:xfrm>
        </p:spPr>
        <p:txBody>
          <a:bodyPr lIns="0" tIns="0" rIns="0" bIns="0" anchor="ctr"/>
          <a:lstStyle>
            <a:lvl1pPr algn="ctr">
              <a:defRPr sz="1400" b="1"/>
            </a:lvl1pPr>
          </a:lstStyle>
          <a:p>
            <a:pPr lvl="0"/>
            <a:r>
              <a:rPr lang="en-US"/>
              <a:t>Topic</a:t>
            </a:r>
          </a:p>
        </p:txBody>
      </p:sp>
      <p:sp>
        <p:nvSpPr>
          <p:cNvPr id="9" name="Text Placeholder 17">
            <a:extLst>
              <a:ext uri="{FF2B5EF4-FFF2-40B4-BE49-F238E27FC236}">
                <a16:creationId xmlns:a16="http://schemas.microsoft.com/office/drawing/2014/main" id="{422ED012-9B1D-341B-0B68-AA9ECAC7B79C}"/>
              </a:ext>
            </a:extLst>
          </p:cNvPr>
          <p:cNvSpPr>
            <a:spLocks noGrp="1"/>
          </p:cNvSpPr>
          <p:nvPr>
            <p:ph type="body" sz="quarter" idx="11"/>
          </p:nvPr>
        </p:nvSpPr>
        <p:spPr>
          <a:xfrm>
            <a:off x="5372062" y="1941897"/>
            <a:ext cx="4686301" cy="2165338"/>
          </a:xfrm>
          <a:prstGeom prst="roundRect">
            <a:avLst>
              <a:gd name="adj" fmla="val 1216"/>
            </a:avLst>
          </a:prstGeom>
          <a:noFill/>
          <a:effectLst>
            <a:glow rad="50800">
              <a:schemeClr val="tx1">
                <a:alpha val="20000"/>
              </a:schemeClr>
            </a:glow>
          </a:effectLst>
        </p:spPr>
        <p:txBody>
          <a:bodyPr wrap="square" lIns="182880" tIns="182880" rIns="182880">
            <a:noAutofit/>
          </a:bodyPr>
          <a:lstStyle/>
          <a:p>
            <a:pPr lvl="0"/>
            <a:r>
              <a:rPr lang="en-US"/>
              <a:t>Click to edit Master text styles</a:t>
            </a:r>
          </a:p>
          <a:p>
            <a:pPr lvl="1"/>
            <a:r>
              <a:rPr lang="en-US"/>
              <a:t>First level</a:t>
            </a:r>
          </a:p>
          <a:p>
            <a:pPr lvl="2"/>
            <a:r>
              <a:rPr lang="en-US"/>
              <a:t>Second level</a:t>
            </a:r>
          </a:p>
          <a:p>
            <a:pPr lvl="3"/>
            <a:r>
              <a:rPr lang="en-US"/>
              <a:t>Third level</a:t>
            </a:r>
          </a:p>
          <a:p>
            <a:pPr lvl="4"/>
            <a:r>
              <a:rPr lang="en-US"/>
              <a:t>Fourth level</a:t>
            </a:r>
          </a:p>
        </p:txBody>
      </p:sp>
      <p:sp>
        <p:nvSpPr>
          <p:cNvPr id="23" name="Text Placeholder 19">
            <a:extLst>
              <a:ext uri="{FF2B5EF4-FFF2-40B4-BE49-F238E27FC236}">
                <a16:creationId xmlns:a16="http://schemas.microsoft.com/office/drawing/2014/main" id="{C7BBD5A4-13EA-CDEE-B2F6-6D05A2DF5D8E}"/>
              </a:ext>
            </a:extLst>
          </p:cNvPr>
          <p:cNvSpPr>
            <a:spLocks noGrp="1"/>
          </p:cNvSpPr>
          <p:nvPr>
            <p:ph type="body" sz="quarter" idx="22" hasCustomPrompt="1"/>
          </p:nvPr>
        </p:nvSpPr>
        <p:spPr>
          <a:xfrm>
            <a:off x="1644650" y="4530263"/>
            <a:ext cx="2006600" cy="371475"/>
          </a:xfrm>
        </p:spPr>
        <p:txBody>
          <a:bodyPr lIns="0" tIns="0" rIns="0" bIns="0" anchor="ctr"/>
          <a:lstStyle>
            <a:lvl1pPr algn="ctr">
              <a:defRPr sz="1400" b="1"/>
            </a:lvl1pPr>
          </a:lstStyle>
          <a:p>
            <a:pPr lvl="0"/>
            <a:r>
              <a:rPr lang="en-US"/>
              <a:t>Topic</a:t>
            </a:r>
          </a:p>
        </p:txBody>
      </p:sp>
      <p:sp>
        <p:nvSpPr>
          <p:cNvPr id="15" name="Text Placeholder 17">
            <a:extLst>
              <a:ext uri="{FF2B5EF4-FFF2-40B4-BE49-F238E27FC236}">
                <a16:creationId xmlns:a16="http://schemas.microsoft.com/office/drawing/2014/main" id="{B0078D87-BB65-1600-ACF8-EAE6ED993C2E}"/>
              </a:ext>
            </a:extLst>
          </p:cNvPr>
          <p:cNvSpPr>
            <a:spLocks noGrp="1"/>
          </p:cNvSpPr>
          <p:nvPr>
            <p:ph type="body" sz="quarter" idx="17"/>
          </p:nvPr>
        </p:nvSpPr>
        <p:spPr>
          <a:xfrm>
            <a:off x="304799" y="4716000"/>
            <a:ext cx="4686301" cy="2165338"/>
          </a:xfrm>
          <a:prstGeom prst="roundRect">
            <a:avLst>
              <a:gd name="adj" fmla="val 1216"/>
            </a:avLst>
          </a:prstGeom>
          <a:noFill/>
          <a:effectLst>
            <a:glow rad="50800">
              <a:schemeClr val="tx1">
                <a:alpha val="20000"/>
              </a:schemeClr>
            </a:glow>
          </a:effectLst>
        </p:spPr>
        <p:txBody>
          <a:bodyPr lIns="182880" tIns="182880" rIns="182880">
            <a:noAutofit/>
          </a:bodyPr>
          <a:lstStyle/>
          <a:p>
            <a:pPr lvl="0"/>
            <a:r>
              <a:rPr lang="en-US"/>
              <a:t>Click to edit Master text styles</a:t>
            </a:r>
          </a:p>
          <a:p>
            <a:pPr lvl="1"/>
            <a:r>
              <a:rPr lang="en-US"/>
              <a:t>First level</a:t>
            </a:r>
          </a:p>
          <a:p>
            <a:pPr lvl="2"/>
            <a:r>
              <a:rPr lang="en-US"/>
              <a:t>Second level</a:t>
            </a:r>
          </a:p>
          <a:p>
            <a:pPr lvl="3"/>
            <a:r>
              <a:rPr lang="en-US"/>
              <a:t>Third level</a:t>
            </a:r>
          </a:p>
          <a:p>
            <a:pPr lvl="4"/>
            <a:r>
              <a:rPr lang="en-US"/>
              <a:t>Fourth level</a:t>
            </a:r>
          </a:p>
        </p:txBody>
      </p:sp>
      <p:sp>
        <p:nvSpPr>
          <p:cNvPr id="22" name="Text Placeholder 19">
            <a:extLst>
              <a:ext uri="{FF2B5EF4-FFF2-40B4-BE49-F238E27FC236}">
                <a16:creationId xmlns:a16="http://schemas.microsoft.com/office/drawing/2014/main" id="{00E36D20-1981-720B-F9BE-804AD8EDF9AE}"/>
              </a:ext>
            </a:extLst>
          </p:cNvPr>
          <p:cNvSpPr>
            <a:spLocks noGrp="1"/>
          </p:cNvSpPr>
          <p:nvPr>
            <p:ph type="body" sz="quarter" idx="21" hasCustomPrompt="1"/>
          </p:nvPr>
        </p:nvSpPr>
        <p:spPr>
          <a:xfrm>
            <a:off x="6711912" y="4530263"/>
            <a:ext cx="2006600" cy="371475"/>
          </a:xfrm>
        </p:spPr>
        <p:txBody>
          <a:bodyPr lIns="0" tIns="0" rIns="0" bIns="0" anchor="ctr"/>
          <a:lstStyle>
            <a:lvl1pPr algn="ctr">
              <a:defRPr sz="1400" b="1"/>
            </a:lvl1pPr>
          </a:lstStyle>
          <a:p>
            <a:pPr lvl="0"/>
            <a:r>
              <a:rPr lang="en-US"/>
              <a:t>Topic</a:t>
            </a:r>
          </a:p>
        </p:txBody>
      </p:sp>
      <p:sp>
        <p:nvSpPr>
          <p:cNvPr id="13" name="Text Placeholder 17">
            <a:extLst>
              <a:ext uri="{FF2B5EF4-FFF2-40B4-BE49-F238E27FC236}">
                <a16:creationId xmlns:a16="http://schemas.microsoft.com/office/drawing/2014/main" id="{9DDBCBCF-8B1D-DC15-69D9-39D43F1E8298}"/>
              </a:ext>
            </a:extLst>
          </p:cNvPr>
          <p:cNvSpPr>
            <a:spLocks noGrp="1"/>
          </p:cNvSpPr>
          <p:nvPr>
            <p:ph type="body" sz="quarter" idx="15"/>
          </p:nvPr>
        </p:nvSpPr>
        <p:spPr>
          <a:xfrm>
            <a:off x="5372062" y="4716000"/>
            <a:ext cx="4686339" cy="2165338"/>
          </a:xfrm>
          <a:prstGeom prst="roundRect">
            <a:avLst>
              <a:gd name="adj" fmla="val 1216"/>
            </a:avLst>
          </a:prstGeom>
          <a:noFill/>
          <a:effectLst>
            <a:glow rad="50800">
              <a:schemeClr val="tx1">
                <a:alpha val="20000"/>
              </a:schemeClr>
            </a:glow>
          </a:effectLst>
        </p:spPr>
        <p:txBody>
          <a:bodyPr lIns="182880" tIns="182880" rIns="182880">
            <a:noAutofit/>
          </a:bodyPr>
          <a:lstStyle/>
          <a:p>
            <a:pPr lvl="0"/>
            <a:r>
              <a:rPr lang="en-US"/>
              <a:t>Click to edit Master text styles</a:t>
            </a:r>
          </a:p>
          <a:p>
            <a:pPr lvl="1"/>
            <a:r>
              <a:rPr lang="en-US"/>
              <a:t>First level</a:t>
            </a:r>
          </a:p>
          <a:p>
            <a:pPr lvl="2"/>
            <a:r>
              <a:rPr lang="en-US"/>
              <a:t>Second level</a:t>
            </a:r>
          </a:p>
          <a:p>
            <a:pPr lvl="3"/>
            <a:r>
              <a:rPr lang="en-US"/>
              <a:t>Third level</a:t>
            </a:r>
          </a:p>
          <a:p>
            <a:pPr lvl="4"/>
            <a:r>
              <a:rPr lang="en-US"/>
              <a:t>Fourth level</a:t>
            </a:r>
          </a:p>
        </p:txBody>
      </p:sp>
      <p:grpSp>
        <p:nvGrpSpPr>
          <p:cNvPr id="8" name="Group 7">
            <a:extLst>
              <a:ext uri="{FF2B5EF4-FFF2-40B4-BE49-F238E27FC236}">
                <a16:creationId xmlns:a16="http://schemas.microsoft.com/office/drawing/2014/main" id="{217D603A-BA69-D1D3-8555-4DBCB0440387}"/>
              </a:ext>
              <a:ext uri="{C183D7F6-B498-43B3-948B-1728B52AA6E4}">
                <adec:decorative xmlns:adec="http://schemas.microsoft.com/office/drawing/2017/decorative" val="1"/>
              </a:ext>
            </a:extLst>
          </p:cNvPr>
          <p:cNvGrpSpPr/>
          <p:nvPr userDrawn="1"/>
        </p:nvGrpSpPr>
        <p:grpSpPr>
          <a:xfrm>
            <a:off x="304800" y="1630069"/>
            <a:ext cx="9753600" cy="5211910"/>
            <a:chOff x="304800" y="1758803"/>
            <a:chExt cx="9753600" cy="5211910"/>
          </a:xfrm>
        </p:grpSpPr>
        <p:cxnSp>
          <p:nvCxnSpPr>
            <p:cNvPr id="3" name="Straight Arrow Connector 2">
              <a:extLst>
                <a:ext uri="{FF2B5EF4-FFF2-40B4-BE49-F238E27FC236}">
                  <a16:creationId xmlns:a16="http://schemas.microsoft.com/office/drawing/2014/main" id="{45DD375B-0F00-55FB-FA62-A166F42C4056}"/>
                </a:ext>
              </a:extLst>
            </p:cNvPr>
            <p:cNvCxnSpPr>
              <a:cxnSpLocks/>
            </p:cNvCxnSpPr>
            <p:nvPr userDrawn="1"/>
          </p:nvCxnSpPr>
          <p:spPr>
            <a:xfrm>
              <a:off x="5181600" y="1758803"/>
              <a:ext cx="0" cy="5211910"/>
            </a:xfrm>
            <a:prstGeom prst="straightConnector1">
              <a:avLst/>
            </a:prstGeom>
            <a:ln w="22225">
              <a:solidFill>
                <a:schemeClr val="accent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4" name="Straight Arrow Connector 3">
              <a:extLst>
                <a:ext uri="{FF2B5EF4-FFF2-40B4-BE49-F238E27FC236}">
                  <a16:creationId xmlns:a16="http://schemas.microsoft.com/office/drawing/2014/main" id="{93BC5D91-C4D2-7122-F86E-378B41388475}"/>
                </a:ext>
              </a:extLst>
            </p:cNvPr>
            <p:cNvCxnSpPr>
              <a:cxnSpLocks/>
            </p:cNvCxnSpPr>
            <p:nvPr userDrawn="1"/>
          </p:nvCxnSpPr>
          <p:spPr>
            <a:xfrm>
              <a:off x="304800" y="4364758"/>
              <a:ext cx="9753600" cy="0"/>
            </a:xfrm>
            <a:prstGeom prst="straightConnector1">
              <a:avLst/>
            </a:prstGeom>
            <a:ln w="22225">
              <a:solidFill>
                <a:schemeClr val="accent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87270327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Title Slide">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6B81946A-9460-FE8B-56D5-2FDEAB4D4E46}"/>
              </a:ext>
            </a:extLst>
          </p:cNvPr>
          <p:cNvSpPr>
            <a:spLocks noGrp="1"/>
          </p:cNvSpPr>
          <p:nvPr>
            <p:ph type="body" sz="quarter" idx="13" hasCustomPrompt="1"/>
          </p:nvPr>
        </p:nvSpPr>
        <p:spPr>
          <a:xfrm>
            <a:off x="304800" y="1683657"/>
            <a:ext cx="2998779" cy="80623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defRPr kumimoji="0" lang="en-US" sz="2400" i="0" u="none" strike="noStrike" cap="none" spc="0" normalizeH="0" baseline="0" smtClean="0">
                <a:ln>
                  <a:noFill/>
                </a:ln>
                <a:solidFill>
                  <a:schemeClr val="tx1"/>
                </a:solidFill>
                <a:effectLst/>
                <a:uLnTx/>
                <a:uFillTx/>
                <a:latin typeface="+mj-lt"/>
                <a:cs typeface="Arial"/>
              </a:defRPr>
            </a:lvl1pPr>
            <a:lvl2pPr>
              <a:defRPr lang="en-US" smtClean="0"/>
            </a:lvl2pPr>
            <a:lvl3pPr>
              <a:defRPr lang="en-US" smtClean="0"/>
            </a:lvl3pPr>
            <a:lvl4pPr>
              <a:defRPr lang="en-US" smtClean="0"/>
            </a:lvl4pPr>
            <a:lvl5pPr>
              <a:defRPr lang="en-US"/>
            </a:lvl5pPr>
          </a:lstStyle>
          <a:p>
            <a:pPr marR="0" lvl="0" defTabSz="457200" fontAlgn="auto">
              <a:lnSpc>
                <a:spcPct val="100000"/>
              </a:lnSpc>
              <a:spcBef>
                <a:spcPts val="0"/>
              </a:spcBef>
              <a:spcAft>
                <a:spcPts val="0"/>
              </a:spcAft>
              <a:buClrTx/>
              <a:buSzTx/>
              <a:tabLst/>
            </a:pPr>
            <a:r>
              <a:rPr kumimoji="0" lang="en-US" sz="2400" b="1" i="0" u="none" strike="noStrike" kern="1200" cap="none" spc="0" normalizeH="0" baseline="0" noProof="0">
                <a:ln>
                  <a:noFill/>
                </a:ln>
                <a:solidFill>
                  <a:schemeClr val="tx1"/>
                </a:solidFill>
                <a:effectLst/>
                <a:uLnTx/>
                <a:uFillTx/>
                <a:latin typeface="+mj-lt"/>
                <a:ea typeface="+mn-ea"/>
                <a:cs typeface="Arial"/>
              </a:rPr>
              <a:t>Title in Bold Arial Font – 24pts</a:t>
            </a:r>
          </a:p>
        </p:txBody>
      </p:sp>
      <p:sp>
        <p:nvSpPr>
          <p:cNvPr id="13" name="Text Placeholder 12">
            <a:extLst>
              <a:ext uri="{FF2B5EF4-FFF2-40B4-BE49-F238E27FC236}">
                <a16:creationId xmlns:a16="http://schemas.microsoft.com/office/drawing/2014/main" id="{843AD3B6-CFAF-0010-98A4-EC73BC37ED45}"/>
              </a:ext>
            </a:extLst>
          </p:cNvPr>
          <p:cNvSpPr>
            <a:spLocks noGrp="1"/>
          </p:cNvSpPr>
          <p:nvPr>
            <p:ph type="body" sz="quarter" idx="15" hasCustomPrompt="1"/>
          </p:nvPr>
        </p:nvSpPr>
        <p:spPr>
          <a:xfrm>
            <a:off x="304800" y="2475382"/>
            <a:ext cx="1654629" cy="480131"/>
          </a:xfrm>
          <a:prstGeom prst="rect">
            <a:avLst/>
          </a:prstGeom>
          <a:noFill/>
        </p:spPr>
        <p:txBody>
          <a:bodyPr wrap="square" lIns="91440" tIns="45720" rIns="91440" bIns="45720" rtlCol="0" anchor="t">
            <a:noAutofit/>
          </a:bodyPr>
          <a:lstStyle>
            <a:lvl1pPr>
              <a:spcBef>
                <a:spcPts val="0"/>
              </a:spcBef>
              <a:defRPr lang="en-US" sz="1400" smtClean="0">
                <a:solidFill>
                  <a:schemeClr val="tx1"/>
                </a:solidFill>
                <a:latin typeface="+mj-lt"/>
              </a:defRPr>
            </a:lvl1pPr>
            <a:lvl2pPr>
              <a:defRPr lang="en-US" smtClean="0"/>
            </a:lvl2pPr>
            <a:lvl3pPr>
              <a:defRPr lang="en-US" smtClean="0"/>
            </a:lvl3pPr>
            <a:lvl4pPr>
              <a:defRPr lang="en-US" smtClean="0"/>
            </a:lvl4pPr>
            <a:lvl5pPr>
              <a:defRPr lang="en-US"/>
            </a:lvl5pPr>
          </a:lstStyle>
          <a:p>
            <a:r>
              <a:rPr lang="en-US"/>
              <a:t>Briefer, Position​ Month DD, YYYY</a:t>
            </a:r>
          </a:p>
        </p:txBody>
      </p:sp>
      <p:grpSp>
        <p:nvGrpSpPr>
          <p:cNvPr id="15" name="CUI_Labels">
            <a:extLst>
              <a:ext uri="{FF2B5EF4-FFF2-40B4-BE49-F238E27FC236}">
                <a16:creationId xmlns:a16="http://schemas.microsoft.com/office/drawing/2014/main" id="{4B0F3F20-8A4A-6CA2-639E-5FF29612FAE6}"/>
              </a:ext>
              <a:ext uri="{C183D7F6-B498-43B3-948B-1728B52AA6E4}">
                <adec:decorative xmlns:adec="http://schemas.microsoft.com/office/drawing/2017/decorative" val="1"/>
              </a:ext>
            </a:extLst>
          </p:cNvPr>
          <p:cNvGrpSpPr/>
          <p:nvPr userDrawn="1"/>
        </p:nvGrpSpPr>
        <p:grpSpPr>
          <a:xfrm>
            <a:off x="4501975" y="163034"/>
            <a:ext cx="1359250" cy="7335046"/>
            <a:chOff x="5308832" y="163034"/>
            <a:chExt cx="1359250" cy="7335046"/>
          </a:xfrm>
          <a:effectLst/>
        </p:grpSpPr>
        <p:sp>
          <p:nvSpPr>
            <p:cNvPr id="16" name="Rectangle 15">
              <a:extLst>
                <a:ext uri="{FF2B5EF4-FFF2-40B4-BE49-F238E27FC236}">
                  <a16:creationId xmlns:a16="http://schemas.microsoft.com/office/drawing/2014/main" id="{33E13707-FBA3-5CEC-B063-CEA7AC173113}"/>
                </a:ext>
              </a:extLst>
            </p:cNvPr>
            <p:cNvSpPr>
              <a:spLocks noChangeAspect="1"/>
            </p:cNvSpPr>
            <p:nvPr userDrawn="1"/>
          </p:nvSpPr>
          <p:spPr>
            <a:xfrm>
              <a:off x="5308832" y="163034"/>
              <a:ext cx="1359250" cy="155448"/>
            </a:xfrm>
            <a:prstGeom prst="rect">
              <a:avLst/>
            </a:prstGeom>
            <a:solidFill>
              <a:schemeClr val="bg1"/>
            </a:solidFill>
            <a:ln w="0">
              <a:no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342916" rtl="0" eaLnBrk="1" fontAlgn="auto" latinLnBrk="0" hangingPunct="1">
                <a:lnSpc>
                  <a:spcPct val="100000"/>
                </a:lnSpc>
                <a:spcBef>
                  <a:spcPts val="0"/>
                </a:spcBef>
                <a:spcAft>
                  <a:spcPts val="0"/>
                </a:spcAft>
                <a:buClrTx/>
                <a:buSzTx/>
                <a:buFontTx/>
                <a:buNone/>
                <a:tabLst/>
                <a:defRPr/>
              </a:pPr>
              <a:r>
                <a:rPr kumimoji="0" lang="en-US" sz="975" b="1" i="0" u="none" strike="noStrike" kern="1200" cap="none" spc="0" normalizeH="0" baseline="0" noProof="0">
                  <a:ln>
                    <a:noFill/>
                  </a:ln>
                  <a:solidFill>
                    <a:srgbClr val="00662E"/>
                  </a:solidFill>
                  <a:effectLst/>
                  <a:uLnTx/>
                  <a:uFillTx/>
                  <a:latin typeface="+mj-lt"/>
                  <a:ea typeface="+mn-ea"/>
                  <a:cs typeface="Times New Roman" panose="02020603050405020304" pitchFamily="18" charset="0"/>
                </a:rPr>
                <a:t>UNCLASSIFIED</a:t>
              </a:r>
            </a:p>
          </p:txBody>
        </p:sp>
        <p:sp>
          <p:nvSpPr>
            <p:cNvPr id="17" name="Rectangle 16">
              <a:extLst>
                <a:ext uri="{FF2B5EF4-FFF2-40B4-BE49-F238E27FC236}">
                  <a16:creationId xmlns:a16="http://schemas.microsoft.com/office/drawing/2014/main" id="{57274DB3-BB0A-A29B-099E-2C9E201AED22}"/>
                </a:ext>
              </a:extLst>
            </p:cNvPr>
            <p:cNvSpPr>
              <a:spLocks noChangeAspect="1"/>
            </p:cNvSpPr>
            <p:nvPr userDrawn="1"/>
          </p:nvSpPr>
          <p:spPr>
            <a:xfrm>
              <a:off x="5308832" y="7342632"/>
              <a:ext cx="1359250" cy="155448"/>
            </a:xfrm>
            <a:prstGeom prst="rect">
              <a:avLst/>
            </a:prstGeom>
            <a:solidFill>
              <a:schemeClr val="bg1"/>
            </a:solidFill>
            <a:ln w="0">
              <a:no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342916" rtl="0" eaLnBrk="1" fontAlgn="auto" latinLnBrk="0" hangingPunct="1">
                <a:lnSpc>
                  <a:spcPct val="100000"/>
                </a:lnSpc>
                <a:spcBef>
                  <a:spcPts val="0"/>
                </a:spcBef>
                <a:spcAft>
                  <a:spcPts val="0"/>
                </a:spcAft>
                <a:buClrTx/>
                <a:buSzTx/>
                <a:buFontTx/>
                <a:buNone/>
                <a:tabLst/>
                <a:defRPr/>
              </a:pPr>
              <a:r>
                <a:rPr kumimoji="0" lang="en-US" sz="975" b="1" i="0" u="none" strike="noStrike" kern="1200" cap="none" spc="0" normalizeH="0" baseline="0" noProof="0">
                  <a:ln>
                    <a:noFill/>
                  </a:ln>
                  <a:solidFill>
                    <a:srgbClr val="00662E"/>
                  </a:solidFill>
                  <a:effectLst/>
                  <a:uLnTx/>
                  <a:uFillTx/>
                  <a:latin typeface="+mj-lt"/>
                  <a:ea typeface="+mn-ea"/>
                  <a:cs typeface="Times New Roman" panose="02020603050405020304" pitchFamily="18" charset="0"/>
                </a:rPr>
                <a:t>UNCLASSIFIED</a:t>
              </a:r>
            </a:p>
          </p:txBody>
        </p:sp>
      </p:grpSp>
    </p:spTree>
    <p:extLst>
      <p:ext uri="{BB962C8B-B14F-4D97-AF65-F5344CB8AC3E}">
        <p14:creationId xmlns:p14="http://schemas.microsoft.com/office/powerpoint/2010/main" val="298534384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5_Quad Chart v2 Slide">
    <p:spTree>
      <p:nvGrpSpPr>
        <p:cNvPr id="1" name=""/>
        <p:cNvGrpSpPr/>
        <p:nvPr/>
      </p:nvGrpSpPr>
      <p:grpSpPr>
        <a:xfrm>
          <a:off x="0" y="0"/>
          <a:ext cx="0" cy="0"/>
          <a:chOff x="0" y="0"/>
          <a:chExt cx="0" cy="0"/>
        </a:xfrm>
      </p:grpSpPr>
      <p:sp>
        <p:nvSpPr>
          <p:cNvPr id="16" name="Title 21">
            <a:extLst>
              <a:ext uri="{FF2B5EF4-FFF2-40B4-BE49-F238E27FC236}">
                <a16:creationId xmlns:a16="http://schemas.microsoft.com/office/drawing/2014/main" id="{A2DEC730-07B7-E577-9A3B-FA61B686159D}"/>
              </a:ext>
            </a:extLst>
          </p:cNvPr>
          <p:cNvSpPr>
            <a:spLocks noGrp="1" noRot="1" noMove="1" noResize="1" noEditPoints="1" noAdjustHandles="1" noChangeArrowheads="1" noChangeShapeType="1"/>
          </p:cNvSpPr>
          <p:nvPr>
            <p:ph type="title"/>
          </p:nvPr>
        </p:nvSpPr>
        <p:spPr>
          <a:xfrm>
            <a:off x="1962150" y="338432"/>
            <a:ext cx="8096250" cy="371897"/>
          </a:xfrm>
        </p:spPr>
        <p:txBody>
          <a:bodyPr anchor="ctr" anchorCtr="0">
            <a:noAutofit/>
          </a:bodyPr>
          <a:lstStyle/>
          <a:p>
            <a:r>
              <a:rPr lang="en-US"/>
              <a:t>Click to edit Master title style</a:t>
            </a:r>
          </a:p>
        </p:txBody>
      </p:sp>
      <p:sp>
        <p:nvSpPr>
          <p:cNvPr id="13" name="Text Placeholder 24">
            <a:extLst>
              <a:ext uri="{FF2B5EF4-FFF2-40B4-BE49-F238E27FC236}">
                <a16:creationId xmlns:a16="http://schemas.microsoft.com/office/drawing/2014/main" id="{4CB79EF5-D94B-FDA0-F2B4-E8BEE25193A0}"/>
              </a:ext>
            </a:extLst>
          </p:cNvPr>
          <p:cNvSpPr>
            <a:spLocks noGrp="1" noRot="1" noMove="1" noResize="1" noEditPoints="1" noAdjustHandles="1" noChangeArrowheads="1" noChangeShapeType="1"/>
          </p:cNvSpPr>
          <p:nvPr>
            <p:ph type="body" sz="quarter" idx="10"/>
          </p:nvPr>
        </p:nvSpPr>
        <p:spPr>
          <a:xfrm>
            <a:off x="5537201" y="771105"/>
            <a:ext cx="4521200" cy="371897"/>
          </a:xfrm>
          <a:prstGeom prst="rect">
            <a:avLst/>
          </a:prstGeom>
        </p:spPr>
        <p:txBody>
          <a:bodyPr lIns="0" tIns="0" rIns="91440" bIns="0" anchor="t">
            <a:noAutofit/>
          </a:bodyPr>
          <a:lstStyle>
            <a:lvl1pPr marL="0" indent="0" algn="r" defTabSz="1005793" rtl="0" eaLnBrk="1" latinLnBrk="0" hangingPunct="1">
              <a:lnSpc>
                <a:spcPct val="110000"/>
              </a:lnSpc>
              <a:spcBef>
                <a:spcPts val="1320"/>
              </a:spcBef>
              <a:spcAft>
                <a:spcPts val="0"/>
              </a:spcAft>
              <a:buFont typeface="Arial" panose="020B0604020202020204" pitchFamily="34" charset="0"/>
              <a:buNone/>
              <a:defRPr lang="en-US" sz="1200" b="1" kern="1200" dirty="0" smtClean="0">
                <a:solidFill>
                  <a:srgbClr val="C9AD62"/>
                </a:solidFill>
                <a:latin typeface="Raleway Black" pitchFamily="2" charset="0"/>
                <a:ea typeface="+mn-ea"/>
                <a:cs typeface="+mn-cs"/>
              </a:defRPr>
            </a:lvl1pPr>
          </a:lstStyle>
          <a:p>
            <a:pPr lvl="0"/>
            <a:r>
              <a:rPr lang="en-US"/>
              <a:t>Click to edit Master text styles</a:t>
            </a:r>
          </a:p>
        </p:txBody>
      </p:sp>
      <p:sp>
        <p:nvSpPr>
          <p:cNvPr id="15" name="TextBox 14">
            <a:extLst>
              <a:ext uri="{FF2B5EF4-FFF2-40B4-BE49-F238E27FC236}">
                <a16:creationId xmlns:a16="http://schemas.microsoft.com/office/drawing/2014/main" id="{6F6D0611-D506-A071-E38D-840F6829B22E}"/>
              </a:ext>
              <a:ext uri="{C183D7F6-B498-43B3-948B-1728B52AA6E4}">
                <adec:decorative xmlns:adec="http://schemas.microsoft.com/office/drawing/2017/decorative" val="1"/>
              </a:ext>
            </a:extLst>
          </p:cNvPr>
          <p:cNvSpPr txBox="1">
            <a:spLocks/>
          </p:cNvSpPr>
          <p:nvPr userDrawn="1"/>
        </p:nvSpPr>
        <p:spPr>
          <a:xfrm>
            <a:off x="5259788" y="1940672"/>
            <a:ext cx="4798537" cy="2165338"/>
          </a:xfrm>
          <a:custGeom>
            <a:avLst/>
            <a:gdLst>
              <a:gd name="connsiteX0" fmla="*/ 27521 w 4798537"/>
              <a:gd name="connsiteY0" fmla="*/ 0 h 2165338"/>
              <a:gd name="connsiteX1" fmla="*/ 4771016 w 4798537"/>
              <a:gd name="connsiteY1" fmla="*/ 0 h 2165338"/>
              <a:gd name="connsiteX2" fmla="*/ 4798537 w 4798537"/>
              <a:gd name="connsiteY2" fmla="*/ 27521 h 2165338"/>
              <a:gd name="connsiteX3" fmla="*/ 4798537 w 4798537"/>
              <a:gd name="connsiteY3" fmla="*/ 2137817 h 2165338"/>
              <a:gd name="connsiteX4" fmla="*/ 4771016 w 4798537"/>
              <a:gd name="connsiteY4" fmla="*/ 2165338 h 2165338"/>
              <a:gd name="connsiteX5" fmla="*/ 950145 w 4798537"/>
              <a:gd name="connsiteY5" fmla="*/ 2165338 h 2165338"/>
              <a:gd name="connsiteX6" fmla="*/ 945972 w 4798537"/>
              <a:gd name="connsiteY6" fmla="*/ 2137957 h 2165338"/>
              <a:gd name="connsiteX7" fmla="*/ 28699 w 4798537"/>
              <a:gd name="connsiteY7" fmla="*/ 1307379 h 2165338"/>
              <a:gd name="connsiteX8" fmla="*/ 0 w 4798537"/>
              <a:gd name="connsiteY8" fmla="*/ 1305928 h 2165338"/>
              <a:gd name="connsiteX9" fmla="*/ 0 w 4798537"/>
              <a:gd name="connsiteY9" fmla="*/ 27521 h 2165338"/>
              <a:gd name="connsiteX10" fmla="*/ 27521 w 4798537"/>
              <a:gd name="connsiteY10" fmla="*/ 0 h 2165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798537" h="2165338">
                <a:moveTo>
                  <a:pt x="27521" y="0"/>
                </a:moveTo>
                <a:lnTo>
                  <a:pt x="4771016" y="0"/>
                </a:lnTo>
                <a:cubicBezTo>
                  <a:pt x="4786215" y="0"/>
                  <a:pt x="4798537" y="12322"/>
                  <a:pt x="4798537" y="27521"/>
                </a:cubicBezTo>
                <a:lnTo>
                  <a:pt x="4798537" y="2137817"/>
                </a:lnTo>
                <a:cubicBezTo>
                  <a:pt x="4798537" y="2153016"/>
                  <a:pt x="4786215" y="2165338"/>
                  <a:pt x="4771016" y="2165338"/>
                </a:cubicBezTo>
                <a:lnTo>
                  <a:pt x="950145" y="2165338"/>
                </a:lnTo>
                <a:lnTo>
                  <a:pt x="945972" y="2137957"/>
                </a:lnTo>
                <a:cubicBezTo>
                  <a:pt x="855456" y="1694941"/>
                  <a:pt x="485561" y="1353847"/>
                  <a:pt x="28699" y="1307379"/>
                </a:cubicBezTo>
                <a:lnTo>
                  <a:pt x="0" y="1305928"/>
                </a:lnTo>
                <a:lnTo>
                  <a:pt x="0" y="27521"/>
                </a:lnTo>
                <a:cubicBezTo>
                  <a:pt x="0" y="12322"/>
                  <a:pt x="12322" y="0"/>
                  <a:pt x="27521" y="0"/>
                </a:cubicBezTo>
                <a:close/>
              </a:path>
            </a:pathLst>
          </a:custGeom>
          <a:solidFill>
            <a:srgbClr val="FFFFFF">
              <a:lumMod val="95000"/>
            </a:srgbClr>
          </a:solidFill>
          <a:effectLst>
            <a:glow rad="50800">
              <a:schemeClr val="tx1">
                <a:alpha val="20000"/>
              </a:schemeClr>
            </a:glow>
          </a:effectLst>
        </p:spPr>
        <p:txBody>
          <a:bodyPr vert="horz" wrap="square" lIns="155448" tIns="233172" rIns="155448" bIns="38862" rtlCol="0">
            <a:noAutofit/>
          </a:bodyPr>
          <a:lstStyle>
            <a:lvl1pPr marL="0" indent="0" algn="l" defTabSz="1005888" rtl="0" eaLnBrk="1" latinLnBrk="0" hangingPunct="1">
              <a:lnSpc>
                <a:spcPct val="90000"/>
              </a:lnSpc>
              <a:spcBef>
                <a:spcPts val="0"/>
              </a:spcBef>
              <a:spcAft>
                <a:spcPts val="600"/>
              </a:spcAft>
              <a:buFontTx/>
              <a:buNone/>
              <a:defRPr sz="1400" kern="1200">
                <a:solidFill>
                  <a:srgbClr val="171610"/>
                </a:solidFill>
                <a:latin typeface="+mn-lt"/>
                <a:ea typeface="+mn-ea"/>
                <a:cs typeface="+mn-cs"/>
              </a:defRPr>
            </a:lvl1pPr>
            <a:lvl2pPr marL="174625" indent="-174625" algn="l" defTabSz="1005888" rtl="0" eaLnBrk="1" latinLnBrk="0" hangingPunct="1">
              <a:lnSpc>
                <a:spcPct val="90000"/>
              </a:lnSpc>
              <a:spcBef>
                <a:spcPts val="0"/>
              </a:spcBef>
              <a:spcAft>
                <a:spcPts val="0"/>
              </a:spcAft>
              <a:buFont typeface="Arial" panose="020B0604020202020204" pitchFamily="34" charset="0"/>
              <a:buChar char="•"/>
              <a:defRPr sz="1400" kern="1200">
                <a:solidFill>
                  <a:srgbClr val="171610"/>
                </a:solidFill>
                <a:latin typeface="+mn-lt"/>
                <a:ea typeface="+mn-ea"/>
                <a:cs typeface="+mn-cs"/>
              </a:defRPr>
            </a:lvl2pPr>
            <a:lvl3pPr marL="339725" indent="-165100" algn="l" defTabSz="1005888" rtl="0" eaLnBrk="1" latinLnBrk="0" hangingPunct="1">
              <a:lnSpc>
                <a:spcPct val="90000"/>
              </a:lnSpc>
              <a:spcBef>
                <a:spcPts val="0"/>
              </a:spcBef>
              <a:spcAft>
                <a:spcPts val="0"/>
              </a:spcAft>
              <a:buFont typeface="Courier New" panose="02070309020205020404" pitchFamily="49" charset="0"/>
              <a:buChar char="o"/>
              <a:tabLst>
                <a:tab pos="339725" algn="l"/>
              </a:tabLst>
              <a:defRPr sz="1400" kern="1200">
                <a:solidFill>
                  <a:srgbClr val="171610"/>
                </a:solidFill>
                <a:latin typeface="+mn-lt"/>
                <a:ea typeface="+mn-ea"/>
                <a:cs typeface="+mn-cs"/>
              </a:defRPr>
            </a:lvl3pPr>
            <a:lvl4pPr marL="514350" indent="-174625" algn="l" defTabSz="1005888" rtl="0" eaLnBrk="1" latinLnBrk="0" hangingPunct="1">
              <a:lnSpc>
                <a:spcPct val="90000"/>
              </a:lnSpc>
              <a:spcBef>
                <a:spcPts val="0"/>
              </a:spcBef>
              <a:spcAft>
                <a:spcPts val="0"/>
              </a:spcAft>
              <a:buFont typeface="Wingdings" panose="05000000000000000000" pitchFamily="2" charset="2"/>
              <a:buChar char="§"/>
              <a:defRPr sz="1400" kern="1200">
                <a:solidFill>
                  <a:srgbClr val="171610"/>
                </a:solidFill>
                <a:latin typeface="+mn-lt"/>
                <a:ea typeface="+mn-ea"/>
                <a:cs typeface="+mn-cs"/>
              </a:defRPr>
            </a:lvl4pPr>
            <a:lvl5pPr marL="2263248" indent="-251472" algn="l" defTabSz="1005888" rtl="0" eaLnBrk="1" latinLnBrk="0" hangingPunct="1">
              <a:lnSpc>
                <a:spcPct val="90000"/>
              </a:lnSpc>
              <a:spcBef>
                <a:spcPts val="660"/>
              </a:spcBef>
              <a:spcAft>
                <a:spcPts val="0"/>
              </a:spcAft>
              <a:buFont typeface="Arial" panose="020B0604020202020204" pitchFamily="34" charset="0"/>
              <a:buChar char="•"/>
              <a:defRPr sz="1760" kern="1200">
                <a:solidFill>
                  <a:srgbClr val="171610"/>
                </a:solidFill>
                <a:latin typeface="+mn-lt"/>
                <a:ea typeface="+mn-ea"/>
                <a:cs typeface="+mn-cs"/>
              </a:defRPr>
            </a:lvl5pPr>
            <a:lvl6pPr marL="2766193" indent="-251472" algn="l" defTabSz="1005888"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6pPr>
            <a:lvl7pPr marL="3269136" indent="-251472" algn="l" defTabSz="1005888"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7pPr>
            <a:lvl8pPr marL="3772081" indent="-251472" algn="l" defTabSz="1005888"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8pPr>
            <a:lvl9pPr marL="4275024" indent="-251472" algn="l" defTabSz="1005888"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9pPr>
          </a:lstStyle>
          <a:p>
            <a:endParaRPr lang="en-US" sz="1400" b="1"/>
          </a:p>
        </p:txBody>
      </p:sp>
      <p:sp>
        <p:nvSpPr>
          <p:cNvPr id="14" name="TextBox 13">
            <a:extLst>
              <a:ext uri="{FF2B5EF4-FFF2-40B4-BE49-F238E27FC236}">
                <a16:creationId xmlns:a16="http://schemas.microsoft.com/office/drawing/2014/main" id="{F7F13819-C2B2-72A6-2D1C-96DA93D313CF}"/>
              </a:ext>
              <a:ext uri="{C183D7F6-B498-43B3-948B-1728B52AA6E4}">
                <adec:decorative xmlns:adec="http://schemas.microsoft.com/office/drawing/2017/decorative" val="1"/>
              </a:ext>
            </a:extLst>
          </p:cNvPr>
          <p:cNvSpPr txBox="1">
            <a:spLocks/>
          </p:cNvSpPr>
          <p:nvPr userDrawn="1"/>
        </p:nvSpPr>
        <p:spPr>
          <a:xfrm>
            <a:off x="304878" y="1941843"/>
            <a:ext cx="4798537" cy="2165338"/>
          </a:xfrm>
          <a:custGeom>
            <a:avLst/>
            <a:gdLst>
              <a:gd name="connsiteX0" fmla="*/ 27521 w 4798537"/>
              <a:gd name="connsiteY0" fmla="*/ 0 h 2165338"/>
              <a:gd name="connsiteX1" fmla="*/ 4771016 w 4798537"/>
              <a:gd name="connsiteY1" fmla="*/ 0 h 2165338"/>
              <a:gd name="connsiteX2" fmla="*/ 4798537 w 4798537"/>
              <a:gd name="connsiteY2" fmla="*/ 27521 h 2165338"/>
              <a:gd name="connsiteX3" fmla="*/ 4798537 w 4798537"/>
              <a:gd name="connsiteY3" fmla="*/ 1304758 h 2165338"/>
              <a:gd name="connsiteX4" fmla="*/ 4769837 w 4798537"/>
              <a:gd name="connsiteY4" fmla="*/ 1306209 h 2165338"/>
              <a:gd name="connsiteX5" fmla="*/ 3852564 w 4798537"/>
              <a:gd name="connsiteY5" fmla="*/ 2136787 h 2165338"/>
              <a:gd name="connsiteX6" fmla="*/ 3848213 w 4798537"/>
              <a:gd name="connsiteY6" fmla="*/ 2165338 h 2165338"/>
              <a:gd name="connsiteX7" fmla="*/ 27521 w 4798537"/>
              <a:gd name="connsiteY7" fmla="*/ 2165338 h 2165338"/>
              <a:gd name="connsiteX8" fmla="*/ 0 w 4798537"/>
              <a:gd name="connsiteY8" fmla="*/ 2137817 h 2165338"/>
              <a:gd name="connsiteX9" fmla="*/ 0 w 4798537"/>
              <a:gd name="connsiteY9" fmla="*/ 27521 h 2165338"/>
              <a:gd name="connsiteX10" fmla="*/ 27521 w 4798537"/>
              <a:gd name="connsiteY10" fmla="*/ 0 h 2165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798537" h="2165338">
                <a:moveTo>
                  <a:pt x="27521" y="0"/>
                </a:moveTo>
                <a:lnTo>
                  <a:pt x="4771016" y="0"/>
                </a:lnTo>
                <a:cubicBezTo>
                  <a:pt x="4786215" y="0"/>
                  <a:pt x="4798537" y="12322"/>
                  <a:pt x="4798537" y="27521"/>
                </a:cubicBezTo>
                <a:lnTo>
                  <a:pt x="4798537" y="1304758"/>
                </a:lnTo>
                <a:lnTo>
                  <a:pt x="4769837" y="1306209"/>
                </a:lnTo>
                <a:cubicBezTo>
                  <a:pt x="4312975" y="1352677"/>
                  <a:pt x="3943080" y="1693771"/>
                  <a:pt x="3852564" y="2136787"/>
                </a:cubicBezTo>
                <a:lnTo>
                  <a:pt x="3848213" y="2165338"/>
                </a:lnTo>
                <a:lnTo>
                  <a:pt x="27521" y="2165338"/>
                </a:lnTo>
                <a:cubicBezTo>
                  <a:pt x="12322" y="2165338"/>
                  <a:pt x="0" y="2153016"/>
                  <a:pt x="0" y="2137817"/>
                </a:cubicBezTo>
                <a:lnTo>
                  <a:pt x="0" y="27521"/>
                </a:lnTo>
                <a:cubicBezTo>
                  <a:pt x="0" y="12322"/>
                  <a:pt x="12322" y="0"/>
                  <a:pt x="27521" y="0"/>
                </a:cubicBezTo>
                <a:close/>
              </a:path>
            </a:pathLst>
          </a:custGeom>
          <a:solidFill>
            <a:srgbClr val="FFFFFF">
              <a:lumMod val="95000"/>
            </a:srgbClr>
          </a:solidFill>
          <a:effectLst>
            <a:glow rad="50800">
              <a:schemeClr val="tx1">
                <a:alpha val="20000"/>
              </a:schemeClr>
            </a:glow>
          </a:effectLst>
        </p:spPr>
        <p:txBody>
          <a:bodyPr vert="horz" wrap="square" lIns="155448" tIns="233172" rIns="155448" bIns="38862" rtlCol="0">
            <a:noAutofit/>
          </a:bodyPr>
          <a:lstStyle>
            <a:lvl1pPr marL="0" indent="0" algn="l" defTabSz="1005888" rtl="0" eaLnBrk="1" latinLnBrk="0" hangingPunct="1">
              <a:lnSpc>
                <a:spcPct val="90000"/>
              </a:lnSpc>
              <a:spcBef>
                <a:spcPts val="0"/>
              </a:spcBef>
              <a:spcAft>
                <a:spcPts val="600"/>
              </a:spcAft>
              <a:buFontTx/>
              <a:buNone/>
              <a:defRPr sz="1400" kern="1200">
                <a:solidFill>
                  <a:srgbClr val="171610"/>
                </a:solidFill>
                <a:latin typeface="+mn-lt"/>
                <a:ea typeface="+mn-ea"/>
                <a:cs typeface="+mn-cs"/>
              </a:defRPr>
            </a:lvl1pPr>
            <a:lvl2pPr marL="174625" indent="-174625" algn="l" defTabSz="1005888" rtl="0" eaLnBrk="1" latinLnBrk="0" hangingPunct="1">
              <a:lnSpc>
                <a:spcPct val="90000"/>
              </a:lnSpc>
              <a:spcBef>
                <a:spcPts val="0"/>
              </a:spcBef>
              <a:spcAft>
                <a:spcPts val="0"/>
              </a:spcAft>
              <a:buFont typeface="Arial" panose="020B0604020202020204" pitchFamily="34" charset="0"/>
              <a:buChar char="•"/>
              <a:defRPr sz="1400" kern="1200">
                <a:solidFill>
                  <a:srgbClr val="171610"/>
                </a:solidFill>
                <a:latin typeface="+mn-lt"/>
                <a:ea typeface="+mn-ea"/>
                <a:cs typeface="+mn-cs"/>
              </a:defRPr>
            </a:lvl2pPr>
            <a:lvl3pPr marL="339725" indent="-165100" algn="l" defTabSz="1005888" rtl="0" eaLnBrk="1" latinLnBrk="0" hangingPunct="1">
              <a:lnSpc>
                <a:spcPct val="90000"/>
              </a:lnSpc>
              <a:spcBef>
                <a:spcPts val="0"/>
              </a:spcBef>
              <a:spcAft>
                <a:spcPts val="0"/>
              </a:spcAft>
              <a:buFont typeface="Courier New" panose="02070309020205020404" pitchFamily="49" charset="0"/>
              <a:buChar char="o"/>
              <a:tabLst>
                <a:tab pos="339725" algn="l"/>
              </a:tabLst>
              <a:defRPr sz="1400" kern="1200">
                <a:solidFill>
                  <a:srgbClr val="171610"/>
                </a:solidFill>
                <a:latin typeface="+mn-lt"/>
                <a:ea typeface="+mn-ea"/>
                <a:cs typeface="+mn-cs"/>
              </a:defRPr>
            </a:lvl3pPr>
            <a:lvl4pPr marL="514350" indent="-174625" algn="l" defTabSz="1005888" rtl="0" eaLnBrk="1" latinLnBrk="0" hangingPunct="1">
              <a:lnSpc>
                <a:spcPct val="90000"/>
              </a:lnSpc>
              <a:spcBef>
                <a:spcPts val="0"/>
              </a:spcBef>
              <a:spcAft>
                <a:spcPts val="0"/>
              </a:spcAft>
              <a:buFont typeface="Wingdings" panose="05000000000000000000" pitchFamily="2" charset="2"/>
              <a:buChar char="§"/>
              <a:defRPr sz="1400" kern="1200">
                <a:solidFill>
                  <a:srgbClr val="171610"/>
                </a:solidFill>
                <a:latin typeface="+mn-lt"/>
                <a:ea typeface="+mn-ea"/>
                <a:cs typeface="+mn-cs"/>
              </a:defRPr>
            </a:lvl4pPr>
            <a:lvl5pPr marL="2263248" indent="-251472" algn="l" defTabSz="1005888" rtl="0" eaLnBrk="1" latinLnBrk="0" hangingPunct="1">
              <a:lnSpc>
                <a:spcPct val="90000"/>
              </a:lnSpc>
              <a:spcBef>
                <a:spcPts val="660"/>
              </a:spcBef>
              <a:spcAft>
                <a:spcPts val="0"/>
              </a:spcAft>
              <a:buFont typeface="Arial" panose="020B0604020202020204" pitchFamily="34" charset="0"/>
              <a:buChar char="•"/>
              <a:defRPr sz="1760" kern="1200">
                <a:solidFill>
                  <a:srgbClr val="171610"/>
                </a:solidFill>
                <a:latin typeface="+mn-lt"/>
                <a:ea typeface="+mn-ea"/>
                <a:cs typeface="+mn-cs"/>
              </a:defRPr>
            </a:lvl5pPr>
            <a:lvl6pPr marL="2766193" indent="-251472" algn="l" defTabSz="1005888"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6pPr>
            <a:lvl7pPr marL="3269136" indent="-251472" algn="l" defTabSz="1005888"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7pPr>
            <a:lvl8pPr marL="3772081" indent="-251472" algn="l" defTabSz="1005888"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8pPr>
            <a:lvl9pPr marL="4275024" indent="-251472" algn="l" defTabSz="1005888"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9pPr>
          </a:lstStyle>
          <a:p>
            <a:endParaRPr lang="en-US" sz="1400" b="1"/>
          </a:p>
        </p:txBody>
      </p:sp>
      <p:sp>
        <p:nvSpPr>
          <p:cNvPr id="12" name="TextBox 11">
            <a:extLst>
              <a:ext uri="{FF2B5EF4-FFF2-40B4-BE49-F238E27FC236}">
                <a16:creationId xmlns:a16="http://schemas.microsoft.com/office/drawing/2014/main" id="{F9EA90FC-5EFC-9B0D-F4DA-3C4C9EF83B09}"/>
              </a:ext>
              <a:ext uri="{C183D7F6-B498-43B3-948B-1728B52AA6E4}">
                <adec:decorative xmlns:adec="http://schemas.microsoft.com/office/drawing/2017/decorative" val="1"/>
              </a:ext>
            </a:extLst>
          </p:cNvPr>
          <p:cNvSpPr txBox="1">
            <a:spLocks/>
          </p:cNvSpPr>
          <p:nvPr userDrawn="1"/>
        </p:nvSpPr>
        <p:spPr>
          <a:xfrm>
            <a:off x="304880" y="4473259"/>
            <a:ext cx="4798537" cy="2165338"/>
          </a:xfrm>
          <a:custGeom>
            <a:avLst/>
            <a:gdLst>
              <a:gd name="connsiteX0" fmla="*/ 27521 w 4798537"/>
              <a:gd name="connsiteY0" fmla="*/ 0 h 2165338"/>
              <a:gd name="connsiteX1" fmla="*/ 3848390 w 4798537"/>
              <a:gd name="connsiteY1" fmla="*/ 0 h 2165338"/>
              <a:gd name="connsiteX2" fmla="*/ 3852563 w 4798537"/>
              <a:gd name="connsiteY2" fmla="*/ 27381 h 2165338"/>
              <a:gd name="connsiteX3" fmla="*/ 4769836 w 4798537"/>
              <a:gd name="connsiteY3" fmla="*/ 857959 h 2165338"/>
              <a:gd name="connsiteX4" fmla="*/ 4798537 w 4798537"/>
              <a:gd name="connsiteY4" fmla="*/ 859411 h 2165338"/>
              <a:gd name="connsiteX5" fmla="*/ 4798537 w 4798537"/>
              <a:gd name="connsiteY5" fmla="*/ 2137817 h 2165338"/>
              <a:gd name="connsiteX6" fmla="*/ 4771016 w 4798537"/>
              <a:gd name="connsiteY6" fmla="*/ 2165338 h 2165338"/>
              <a:gd name="connsiteX7" fmla="*/ 27521 w 4798537"/>
              <a:gd name="connsiteY7" fmla="*/ 2165338 h 2165338"/>
              <a:gd name="connsiteX8" fmla="*/ 0 w 4798537"/>
              <a:gd name="connsiteY8" fmla="*/ 2137817 h 2165338"/>
              <a:gd name="connsiteX9" fmla="*/ 0 w 4798537"/>
              <a:gd name="connsiteY9" fmla="*/ 27521 h 2165338"/>
              <a:gd name="connsiteX10" fmla="*/ 27521 w 4798537"/>
              <a:gd name="connsiteY10" fmla="*/ 0 h 2165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798537" h="2165338">
                <a:moveTo>
                  <a:pt x="27521" y="0"/>
                </a:moveTo>
                <a:lnTo>
                  <a:pt x="3848390" y="0"/>
                </a:lnTo>
                <a:lnTo>
                  <a:pt x="3852563" y="27381"/>
                </a:lnTo>
                <a:cubicBezTo>
                  <a:pt x="3943079" y="470398"/>
                  <a:pt x="4312974" y="811491"/>
                  <a:pt x="4769836" y="857959"/>
                </a:cubicBezTo>
                <a:lnTo>
                  <a:pt x="4798537" y="859411"/>
                </a:lnTo>
                <a:lnTo>
                  <a:pt x="4798537" y="2137817"/>
                </a:lnTo>
                <a:cubicBezTo>
                  <a:pt x="4798537" y="2153016"/>
                  <a:pt x="4786215" y="2165338"/>
                  <a:pt x="4771016" y="2165338"/>
                </a:cubicBezTo>
                <a:lnTo>
                  <a:pt x="27521" y="2165338"/>
                </a:lnTo>
                <a:cubicBezTo>
                  <a:pt x="12322" y="2165338"/>
                  <a:pt x="0" y="2153016"/>
                  <a:pt x="0" y="2137817"/>
                </a:cubicBezTo>
                <a:lnTo>
                  <a:pt x="0" y="27521"/>
                </a:lnTo>
                <a:cubicBezTo>
                  <a:pt x="0" y="12322"/>
                  <a:pt x="12322" y="0"/>
                  <a:pt x="27521" y="0"/>
                </a:cubicBezTo>
                <a:close/>
              </a:path>
            </a:pathLst>
          </a:custGeom>
          <a:solidFill>
            <a:srgbClr val="FFFFFF">
              <a:lumMod val="95000"/>
            </a:srgbClr>
          </a:solidFill>
          <a:effectLst>
            <a:glow rad="50800">
              <a:schemeClr val="tx1">
                <a:alpha val="20000"/>
              </a:schemeClr>
            </a:glow>
          </a:effectLst>
        </p:spPr>
        <p:txBody>
          <a:bodyPr vert="horz" wrap="square" lIns="155448" tIns="233172" rIns="155448" bIns="38862" rtlCol="0">
            <a:noAutofit/>
          </a:bodyPr>
          <a:lstStyle>
            <a:lvl1pPr marL="0" indent="0" algn="l" defTabSz="1005888" rtl="0" eaLnBrk="1" latinLnBrk="0" hangingPunct="1">
              <a:lnSpc>
                <a:spcPct val="90000"/>
              </a:lnSpc>
              <a:spcBef>
                <a:spcPts val="0"/>
              </a:spcBef>
              <a:spcAft>
                <a:spcPts val="600"/>
              </a:spcAft>
              <a:buFontTx/>
              <a:buNone/>
              <a:defRPr sz="1400" kern="1200">
                <a:solidFill>
                  <a:srgbClr val="171610"/>
                </a:solidFill>
                <a:latin typeface="+mn-lt"/>
                <a:ea typeface="+mn-ea"/>
                <a:cs typeface="+mn-cs"/>
              </a:defRPr>
            </a:lvl1pPr>
            <a:lvl2pPr marL="174625" indent="-174625" algn="l" defTabSz="1005888" rtl="0" eaLnBrk="1" latinLnBrk="0" hangingPunct="1">
              <a:lnSpc>
                <a:spcPct val="90000"/>
              </a:lnSpc>
              <a:spcBef>
                <a:spcPts val="0"/>
              </a:spcBef>
              <a:spcAft>
                <a:spcPts val="0"/>
              </a:spcAft>
              <a:buFont typeface="Arial" panose="020B0604020202020204" pitchFamily="34" charset="0"/>
              <a:buChar char="•"/>
              <a:defRPr sz="1400" kern="1200">
                <a:solidFill>
                  <a:srgbClr val="171610"/>
                </a:solidFill>
                <a:latin typeface="+mn-lt"/>
                <a:ea typeface="+mn-ea"/>
                <a:cs typeface="+mn-cs"/>
              </a:defRPr>
            </a:lvl2pPr>
            <a:lvl3pPr marL="339725" indent="-165100" algn="l" defTabSz="1005888" rtl="0" eaLnBrk="1" latinLnBrk="0" hangingPunct="1">
              <a:lnSpc>
                <a:spcPct val="90000"/>
              </a:lnSpc>
              <a:spcBef>
                <a:spcPts val="0"/>
              </a:spcBef>
              <a:spcAft>
                <a:spcPts val="0"/>
              </a:spcAft>
              <a:buFont typeface="Courier New" panose="02070309020205020404" pitchFamily="49" charset="0"/>
              <a:buChar char="o"/>
              <a:tabLst>
                <a:tab pos="339725" algn="l"/>
              </a:tabLst>
              <a:defRPr sz="1400" kern="1200">
                <a:solidFill>
                  <a:srgbClr val="171610"/>
                </a:solidFill>
                <a:latin typeface="+mn-lt"/>
                <a:ea typeface="+mn-ea"/>
                <a:cs typeface="+mn-cs"/>
              </a:defRPr>
            </a:lvl3pPr>
            <a:lvl4pPr marL="514350" indent="-174625" algn="l" defTabSz="1005888" rtl="0" eaLnBrk="1" latinLnBrk="0" hangingPunct="1">
              <a:lnSpc>
                <a:spcPct val="90000"/>
              </a:lnSpc>
              <a:spcBef>
                <a:spcPts val="0"/>
              </a:spcBef>
              <a:spcAft>
                <a:spcPts val="0"/>
              </a:spcAft>
              <a:buFont typeface="Wingdings" panose="05000000000000000000" pitchFamily="2" charset="2"/>
              <a:buChar char="§"/>
              <a:defRPr sz="1400" kern="1200">
                <a:solidFill>
                  <a:srgbClr val="171610"/>
                </a:solidFill>
                <a:latin typeface="+mn-lt"/>
                <a:ea typeface="+mn-ea"/>
                <a:cs typeface="+mn-cs"/>
              </a:defRPr>
            </a:lvl4pPr>
            <a:lvl5pPr marL="2263248" indent="-251472" algn="l" defTabSz="1005888" rtl="0" eaLnBrk="1" latinLnBrk="0" hangingPunct="1">
              <a:lnSpc>
                <a:spcPct val="90000"/>
              </a:lnSpc>
              <a:spcBef>
                <a:spcPts val="660"/>
              </a:spcBef>
              <a:spcAft>
                <a:spcPts val="0"/>
              </a:spcAft>
              <a:buFont typeface="Arial" panose="020B0604020202020204" pitchFamily="34" charset="0"/>
              <a:buChar char="•"/>
              <a:defRPr sz="1760" kern="1200">
                <a:solidFill>
                  <a:srgbClr val="171610"/>
                </a:solidFill>
                <a:latin typeface="+mn-lt"/>
                <a:ea typeface="+mn-ea"/>
                <a:cs typeface="+mn-cs"/>
              </a:defRPr>
            </a:lvl5pPr>
            <a:lvl6pPr marL="2766193" indent="-251472" algn="l" defTabSz="1005888"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6pPr>
            <a:lvl7pPr marL="3269136" indent="-251472" algn="l" defTabSz="1005888"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7pPr>
            <a:lvl8pPr marL="3772081" indent="-251472" algn="l" defTabSz="1005888"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8pPr>
            <a:lvl9pPr marL="4275024" indent="-251472" algn="l" defTabSz="1005888"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9pPr>
          </a:lstStyle>
          <a:p>
            <a:endParaRPr lang="en-US" sz="1400" b="1"/>
          </a:p>
        </p:txBody>
      </p:sp>
      <p:sp>
        <p:nvSpPr>
          <p:cNvPr id="11" name="TextBox 10">
            <a:extLst>
              <a:ext uri="{FF2B5EF4-FFF2-40B4-BE49-F238E27FC236}">
                <a16:creationId xmlns:a16="http://schemas.microsoft.com/office/drawing/2014/main" id="{416A9B77-10B2-D899-3F20-458BD47D2085}"/>
              </a:ext>
              <a:ext uri="{C183D7F6-B498-43B3-948B-1728B52AA6E4}">
                <adec:decorative xmlns:adec="http://schemas.microsoft.com/office/drawing/2017/decorative" val="1"/>
              </a:ext>
            </a:extLst>
          </p:cNvPr>
          <p:cNvSpPr txBox="1">
            <a:spLocks/>
          </p:cNvSpPr>
          <p:nvPr userDrawn="1"/>
        </p:nvSpPr>
        <p:spPr>
          <a:xfrm>
            <a:off x="5259788" y="4473259"/>
            <a:ext cx="4798537" cy="2165338"/>
          </a:xfrm>
          <a:custGeom>
            <a:avLst/>
            <a:gdLst>
              <a:gd name="connsiteX0" fmla="*/ 950145 w 4798537"/>
              <a:gd name="connsiteY0" fmla="*/ 0 h 2165338"/>
              <a:gd name="connsiteX1" fmla="*/ 4771016 w 4798537"/>
              <a:gd name="connsiteY1" fmla="*/ 0 h 2165338"/>
              <a:gd name="connsiteX2" fmla="*/ 4798537 w 4798537"/>
              <a:gd name="connsiteY2" fmla="*/ 27521 h 2165338"/>
              <a:gd name="connsiteX3" fmla="*/ 4798537 w 4798537"/>
              <a:gd name="connsiteY3" fmla="*/ 2137817 h 2165338"/>
              <a:gd name="connsiteX4" fmla="*/ 4771016 w 4798537"/>
              <a:gd name="connsiteY4" fmla="*/ 2165338 h 2165338"/>
              <a:gd name="connsiteX5" fmla="*/ 27521 w 4798537"/>
              <a:gd name="connsiteY5" fmla="*/ 2165338 h 2165338"/>
              <a:gd name="connsiteX6" fmla="*/ 0 w 4798537"/>
              <a:gd name="connsiteY6" fmla="*/ 2137817 h 2165338"/>
              <a:gd name="connsiteX7" fmla="*/ 0 w 4798537"/>
              <a:gd name="connsiteY7" fmla="*/ 859410 h 2165338"/>
              <a:gd name="connsiteX8" fmla="*/ 28699 w 4798537"/>
              <a:gd name="connsiteY8" fmla="*/ 857959 h 2165338"/>
              <a:gd name="connsiteX9" fmla="*/ 945972 w 4798537"/>
              <a:gd name="connsiteY9" fmla="*/ 27381 h 2165338"/>
              <a:gd name="connsiteX10" fmla="*/ 950145 w 4798537"/>
              <a:gd name="connsiteY10" fmla="*/ 0 h 2165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798537" h="2165338">
                <a:moveTo>
                  <a:pt x="950145" y="0"/>
                </a:moveTo>
                <a:lnTo>
                  <a:pt x="4771016" y="0"/>
                </a:lnTo>
                <a:cubicBezTo>
                  <a:pt x="4786215" y="0"/>
                  <a:pt x="4798537" y="12322"/>
                  <a:pt x="4798537" y="27521"/>
                </a:cubicBezTo>
                <a:lnTo>
                  <a:pt x="4798537" y="2137817"/>
                </a:lnTo>
                <a:cubicBezTo>
                  <a:pt x="4798537" y="2153016"/>
                  <a:pt x="4786215" y="2165338"/>
                  <a:pt x="4771016" y="2165338"/>
                </a:cubicBezTo>
                <a:lnTo>
                  <a:pt x="27521" y="2165338"/>
                </a:lnTo>
                <a:cubicBezTo>
                  <a:pt x="12322" y="2165338"/>
                  <a:pt x="0" y="2153016"/>
                  <a:pt x="0" y="2137817"/>
                </a:cubicBezTo>
                <a:lnTo>
                  <a:pt x="0" y="859410"/>
                </a:lnTo>
                <a:lnTo>
                  <a:pt x="28699" y="857959"/>
                </a:lnTo>
                <a:cubicBezTo>
                  <a:pt x="485561" y="811491"/>
                  <a:pt x="855456" y="470398"/>
                  <a:pt x="945972" y="27381"/>
                </a:cubicBezTo>
                <a:lnTo>
                  <a:pt x="950145" y="0"/>
                </a:lnTo>
                <a:close/>
              </a:path>
            </a:pathLst>
          </a:custGeom>
          <a:solidFill>
            <a:srgbClr val="FFFFFF">
              <a:lumMod val="95000"/>
            </a:srgbClr>
          </a:solidFill>
          <a:effectLst>
            <a:glow rad="50800">
              <a:schemeClr val="tx1">
                <a:alpha val="20000"/>
              </a:schemeClr>
            </a:glow>
          </a:effectLst>
        </p:spPr>
        <p:txBody>
          <a:bodyPr vert="horz" wrap="square" lIns="155448" tIns="233172" rIns="155448" bIns="38862" rtlCol="0">
            <a:noAutofit/>
          </a:bodyPr>
          <a:lstStyle>
            <a:lvl1pPr marL="0" indent="0" algn="l" defTabSz="1005888" rtl="0" eaLnBrk="1" latinLnBrk="0" hangingPunct="1">
              <a:lnSpc>
                <a:spcPct val="90000"/>
              </a:lnSpc>
              <a:spcBef>
                <a:spcPts val="0"/>
              </a:spcBef>
              <a:spcAft>
                <a:spcPts val="600"/>
              </a:spcAft>
              <a:buFontTx/>
              <a:buNone/>
              <a:defRPr sz="1400" kern="1200">
                <a:solidFill>
                  <a:srgbClr val="171610"/>
                </a:solidFill>
                <a:latin typeface="+mn-lt"/>
                <a:ea typeface="+mn-ea"/>
                <a:cs typeface="+mn-cs"/>
              </a:defRPr>
            </a:lvl1pPr>
            <a:lvl2pPr marL="174625" indent="-174625" algn="l" defTabSz="1005888" rtl="0" eaLnBrk="1" latinLnBrk="0" hangingPunct="1">
              <a:lnSpc>
                <a:spcPct val="90000"/>
              </a:lnSpc>
              <a:spcBef>
                <a:spcPts val="0"/>
              </a:spcBef>
              <a:spcAft>
                <a:spcPts val="0"/>
              </a:spcAft>
              <a:buFont typeface="Arial" panose="020B0604020202020204" pitchFamily="34" charset="0"/>
              <a:buChar char="•"/>
              <a:defRPr sz="1400" kern="1200">
                <a:solidFill>
                  <a:srgbClr val="171610"/>
                </a:solidFill>
                <a:latin typeface="+mn-lt"/>
                <a:ea typeface="+mn-ea"/>
                <a:cs typeface="+mn-cs"/>
              </a:defRPr>
            </a:lvl2pPr>
            <a:lvl3pPr marL="339725" indent="-165100" algn="l" defTabSz="1005888" rtl="0" eaLnBrk="1" latinLnBrk="0" hangingPunct="1">
              <a:lnSpc>
                <a:spcPct val="90000"/>
              </a:lnSpc>
              <a:spcBef>
                <a:spcPts val="0"/>
              </a:spcBef>
              <a:spcAft>
                <a:spcPts val="0"/>
              </a:spcAft>
              <a:buFont typeface="Courier New" panose="02070309020205020404" pitchFamily="49" charset="0"/>
              <a:buChar char="o"/>
              <a:tabLst>
                <a:tab pos="339725" algn="l"/>
              </a:tabLst>
              <a:defRPr sz="1400" kern="1200">
                <a:solidFill>
                  <a:srgbClr val="171610"/>
                </a:solidFill>
                <a:latin typeface="+mn-lt"/>
                <a:ea typeface="+mn-ea"/>
                <a:cs typeface="+mn-cs"/>
              </a:defRPr>
            </a:lvl3pPr>
            <a:lvl4pPr marL="514350" indent="-174625" algn="l" defTabSz="1005888" rtl="0" eaLnBrk="1" latinLnBrk="0" hangingPunct="1">
              <a:lnSpc>
                <a:spcPct val="90000"/>
              </a:lnSpc>
              <a:spcBef>
                <a:spcPts val="0"/>
              </a:spcBef>
              <a:spcAft>
                <a:spcPts val="0"/>
              </a:spcAft>
              <a:buFont typeface="Wingdings" panose="05000000000000000000" pitchFamily="2" charset="2"/>
              <a:buChar char="§"/>
              <a:defRPr sz="1400" kern="1200">
                <a:solidFill>
                  <a:srgbClr val="171610"/>
                </a:solidFill>
                <a:latin typeface="+mn-lt"/>
                <a:ea typeface="+mn-ea"/>
                <a:cs typeface="+mn-cs"/>
              </a:defRPr>
            </a:lvl4pPr>
            <a:lvl5pPr marL="2263248" indent="-251472" algn="l" defTabSz="1005888" rtl="0" eaLnBrk="1" latinLnBrk="0" hangingPunct="1">
              <a:lnSpc>
                <a:spcPct val="90000"/>
              </a:lnSpc>
              <a:spcBef>
                <a:spcPts val="660"/>
              </a:spcBef>
              <a:spcAft>
                <a:spcPts val="0"/>
              </a:spcAft>
              <a:buFont typeface="Arial" panose="020B0604020202020204" pitchFamily="34" charset="0"/>
              <a:buChar char="•"/>
              <a:defRPr sz="1760" kern="1200">
                <a:solidFill>
                  <a:srgbClr val="171610"/>
                </a:solidFill>
                <a:latin typeface="+mn-lt"/>
                <a:ea typeface="+mn-ea"/>
                <a:cs typeface="+mn-cs"/>
              </a:defRPr>
            </a:lvl5pPr>
            <a:lvl6pPr marL="2766193" indent="-251472" algn="l" defTabSz="1005888"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6pPr>
            <a:lvl7pPr marL="3269136" indent="-251472" algn="l" defTabSz="1005888"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7pPr>
            <a:lvl8pPr marL="3772081" indent="-251472" algn="l" defTabSz="1005888"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8pPr>
            <a:lvl9pPr marL="4275024" indent="-251472" algn="l" defTabSz="1005888"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9pPr>
          </a:lstStyle>
          <a:p>
            <a:endParaRPr lang="en-US" sz="1400" b="1"/>
          </a:p>
        </p:txBody>
      </p:sp>
      <p:sp>
        <p:nvSpPr>
          <p:cNvPr id="37" name="Text Placeholder 20">
            <a:extLst>
              <a:ext uri="{FF2B5EF4-FFF2-40B4-BE49-F238E27FC236}">
                <a16:creationId xmlns:a16="http://schemas.microsoft.com/office/drawing/2014/main" id="{D4EB4FA9-C601-6771-F2B9-7294EB3EE6B5}"/>
              </a:ext>
            </a:extLst>
          </p:cNvPr>
          <p:cNvSpPr>
            <a:spLocks noGrp="1"/>
          </p:cNvSpPr>
          <p:nvPr userDrawn="1">
            <p:ph type="body" sz="quarter" idx="14" hasCustomPrompt="1"/>
          </p:nvPr>
        </p:nvSpPr>
        <p:spPr>
          <a:xfrm>
            <a:off x="304723" y="1758804"/>
            <a:ext cx="2628583" cy="373062"/>
          </a:xfrm>
          <a:prstGeom prst="roundRect">
            <a:avLst>
              <a:gd name="adj" fmla="val 5177"/>
            </a:avLst>
          </a:prstGeom>
          <a:solidFill>
            <a:schemeClr val="accent1"/>
          </a:solidFill>
        </p:spPr>
        <p:txBody>
          <a:bodyPr wrap="square" anchor="ctr" anchorCtr="1">
            <a:noAutofit/>
          </a:bodyPr>
          <a:lstStyle>
            <a:lvl1pPr algn="ctr">
              <a:defRPr sz="1400" b="0">
                <a:solidFill>
                  <a:schemeClr val="bg2"/>
                </a:solidFill>
              </a:defRPr>
            </a:lvl1pPr>
          </a:lstStyle>
          <a:p>
            <a:pPr lvl="0"/>
            <a:r>
              <a:rPr lang="en-US"/>
              <a:t>Topic</a:t>
            </a:r>
          </a:p>
        </p:txBody>
      </p:sp>
      <p:sp>
        <p:nvSpPr>
          <p:cNvPr id="7" name="Text Placeholder 17">
            <a:extLst>
              <a:ext uri="{FF2B5EF4-FFF2-40B4-BE49-F238E27FC236}">
                <a16:creationId xmlns:a16="http://schemas.microsoft.com/office/drawing/2014/main" id="{38A1CA76-4C1D-58B9-F0F0-C845D165169A}"/>
              </a:ext>
            </a:extLst>
          </p:cNvPr>
          <p:cNvSpPr>
            <a:spLocks noGrp="1"/>
          </p:cNvSpPr>
          <p:nvPr>
            <p:ph type="body" sz="quarter" idx="20"/>
          </p:nvPr>
        </p:nvSpPr>
        <p:spPr>
          <a:xfrm>
            <a:off x="506018" y="2321414"/>
            <a:ext cx="3768803" cy="1406196"/>
          </a:xfrm>
          <a:prstGeom prst="roundRect">
            <a:avLst>
              <a:gd name="adj" fmla="val 1216"/>
            </a:avLst>
          </a:prstGeom>
          <a:solidFill>
            <a:schemeClr val="bg1">
              <a:alpha val="0"/>
            </a:schemeClr>
          </a:solidFill>
          <a:effectLst>
            <a:glow rad="50800">
              <a:schemeClr val="accent4">
                <a:satMod val="175000"/>
                <a:alpha val="20000"/>
              </a:schemeClr>
            </a:glow>
          </a:effectLst>
        </p:spPr>
        <p:txBody>
          <a:bodyPr wrap="square" lIns="182880" tIns="91440" rIns="182880">
            <a:noAutofit/>
          </a:bodyPr>
          <a:lstStyle>
            <a:lvl1pPr>
              <a:defRPr sz="1400" b="0"/>
            </a:lvl1pPr>
            <a:lvl2pPr>
              <a:defRPr sz="1400" b="0"/>
            </a:lvl2pPr>
            <a:lvl3pPr>
              <a:defRPr sz="1400" b="0"/>
            </a:lvl3pPr>
            <a:lvl4pPr>
              <a:defRPr sz="1400" b="0"/>
            </a:lvl4pPr>
            <a:lvl5pPr>
              <a:defRPr sz="1400"/>
            </a:lvl5pPr>
          </a:lstStyle>
          <a:p>
            <a:pPr lvl="0"/>
            <a:r>
              <a:rPr lang="en-US"/>
              <a:t>Click to edit Master text styles</a:t>
            </a:r>
          </a:p>
          <a:p>
            <a:pPr lvl="1"/>
            <a:r>
              <a:rPr lang="en-US"/>
              <a:t>First level</a:t>
            </a:r>
          </a:p>
          <a:p>
            <a:pPr lvl="2"/>
            <a:r>
              <a:rPr lang="en-US"/>
              <a:t>Second level</a:t>
            </a:r>
          </a:p>
          <a:p>
            <a:pPr lvl="3"/>
            <a:r>
              <a:rPr lang="en-US"/>
              <a:t>Third level</a:t>
            </a:r>
          </a:p>
          <a:p>
            <a:pPr lvl="4"/>
            <a:r>
              <a:rPr lang="en-US"/>
              <a:t>Fourth level</a:t>
            </a:r>
          </a:p>
        </p:txBody>
      </p:sp>
      <p:sp>
        <p:nvSpPr>
          <p:cNvPr id="36" name="Text Placeholder 20">
            <a:extLst>
              <a:ext uri="{FF2B5EF4-FFF2-40B4-BE49-F238E27FC236}">
                <a16:creationId xmlns:a16="http://schemas.microsoft.com/office/drawing/2014/main" id="{F85AC21E-B50A-3D65-31E9-709577EA57CB}"/>
              </a:ext>
            </a:extLst>
          </p:cNvPr>
          <p:cNvSpPr>
            <a:spLocks noGrp="1"/>
          </p:cNvSpPr>
          <p:nvPr userDrawn="1">
            <p:ph type="body" sz="quarter" idx="12" hasCustomPrompt="1"/>
          </p:nvPr>
        </p:nvSpPr>
        <p:spPr>
          <a:xfrm>
            <a:off x="7429741" y="1758804"/>
            <a:ext cx="2628583" cy="373062"/>
          </a:xfrm>
          <a:prstGeom prst="roundRect">
            <a:avLst>
              <a:gd name="adj" fmla="val 5177"/>
            </a:avLst>
          </a:prstGeom>
          <a:solidFill>
            <a:schemeClr val="accent2"/>
          </a:solidFill>
        </p:spPr>
        <p:txBody>
          <a:bodyPr wrap="square" anchor="ctr" anchorCtr="1">
            <a:noAutofit/>
          </a:bodyPr>
          <a:lstStyle>
            <a:lvl1pPr algn="ctr">
              <a:defRPr sz="1400" b="0">
                <a:solidFill>
                  <a:schemeClr val="bg2"/>
                </a:solidFill>
              </a:defRPr>
            </a:lvl1pPr>
          </a:lstStyle>
          <a:p>
            <a:pPr lvl="0"/>
            <a:r>
              <a:rPr lang="en-US"/>
              <a:t>Topic</a:t>
            </a:r>
          </a:p>
        </p:txBody>
      </p:sp>
      <p:sp>
        <p:nvSpPr>
          <p:cNvPr id="9" name="Text Placeholder 17">
            <a:extLst>
              <a:ext uri="{FF2B5EF4-FFF2-40B4-BE49-F238E27FC236}">
                <a16:creationId xmlns:a16="http://schemas.microsoft.com/office/drawing/2014/main" id="{380A6496-8C1B-3F36-0ED9-0BE2A9ECE5D4}"/>
              </a:ext>
            </a:extLst>
          </p:cNvPr>
          <p:cNvSpPr>
            <a:spLocks noGrp="1"/>
          </p:cNvSpPr>
          <p:nvPr>
            <p:ph type="body" sz="quarter" idx="23"/>
          </p:nvPr>
        </p:nvSpPr>
        <p:spPr>
          <a:xfrm>
            <a:off x="6351799" y="2321414"/>
            <a:ext cx="3379894" cy="1406196"/>
          </a:xfrm>
          <a:prstGeom prst="roundRect">
            <a:avLst>
              <a:gd name="adj" fmla="val 1216"/>
            </a:avLst>
          </a:prstGeom>
          <a:solidFill>
            <a:schemeClr val="bg1">
              <a:alpha val="0"/>
            </a:schemeClr>
          </a:solidFill>
          <a:effectLst>
            <a:glow rad="50800">
              <a:schemeClr val="accent4">
                <a:satMod val="175000"/>
                <a:alpha val="20000"/>
              </a:schemeClr>
            </a:glow>
          </a:effectLst>
        </p:spPr>
        <p:txBody>
          <a:bodyPr wrap="square" lIns="182880" tIns="91440" rIns="182880">
            <a:noAutofit/>
          </a:bodyPr>
          <a:lstStyle>
            <a:lvl1pPr>
              <a:defRPr sz="1400" b="0"/>
            </a:lvl1pPr>
            <a:lvl2pPr>
              <a:defRPr sz="1400" b="0"/>
            </a:lvl2pPr>
            <a:lvl3pPr>
              <a:defRPr sz="1400" b="0"/>
            </a:lvl3pPr>
            <a:lvl4pPr>
              <a:defRPr sz="1400" b="0"/>
            </a:lvl4pPr>
            <a:lvl5pPr>
              <a:defRPr sz="1400"/>
            </a:lvl5pPr>
          </a:lstStyle>
          <a:p>
            <a:pPr lvl="0"/>
            <a:r>
              <a:rPr lang="en-US"/>
              <a:t>Click to edit Master text styles</a:t>
            </a:r>
          </a:p>
          <a:p>
            <a:pPr lvl="1"/>
            <a:r>
              <a:rPr lang="en-US"/>
              <a:t>First level</a:t>
            </a:r>
          </a:p>
          <a:p>
            <a:pPr lvl="2"/>
            <a:r>
              <a:rPr lang="en-US"/>
              <a:t>Second level</a:t>
            </a:r>
          </a:p>
          <a:p>
            <a:pPr lvl="3"/>
            <a:r>
              <a:rPr lang="en-US"/>
              <a:t>Third level</a:t>
            </a:r>
          </a:p>
          <a:p>
            <a:pPr lvl="4"/>
            <a:r>
              <a:rPr lang="en-US"/>
              <a:t>Fourth level</a:t>
            </a:r>
          </a:p>
        </p:txBody>
      </p:sp>
      <p:sp>
        <p:nvSpPr>
          <p:cNvPr id="35" name="Text Placeholder 20">
            <a:extLst>
              <a:ext uri="{FF2B5EF4-FFF2-40B4-BE49-F238E27FC236}">
                <a16:creationId xmlns:a16="http://schemas.microsoft.com/office/drawing/2014/main" id="{FB77C60C-C258-4568-EA70-A9D63A606A3B}"/>
              </a:ext>
            </a:extLst>
          </p:cNvPr>
          <p:cNvSpPr>
            <a:spLocks noGrp="1"/>
          </p:cNvSpPr>
          <p:nvPr userDrawn="1">
            <p:ph type="body" sz="quarter" idx="18" hasCustomPrompt="1"/>
          </p:nvPr>
        </p:nvSpPr>
        <p:spPr>
          <a:xfrm>
            <a:off x="304723" y="4290220"/>
            <a:ext cx="2628583" cy="373062"/>
          </a:xfrm>
          <a:prstGeom prst="roundRect">
            <a:avLst>
              <a:gd name="adj" fmla="val 5177"/>
            </a:avLst>
          </a:prstGeom>
          <a:solidFill>
            <a:schemeClr val="accent3"/>
          </a:solidFill>
        </p:spPr>
        <p:txBody>
          <a:bodyPr wrap="square" anchor="ctr" anchorCtr="1">
            <a:noAutofit/>
          </a:bodyPr>
          <a:lstStyle>
            <a:lvl1pPr algn="ctr">
              <a:defRPr sz="1400" b="0">
                <a:solidFill>
                  <a:schemeClr val="bg2"/>
                </a:solidFill>
              </a:defRPr>
            </a:lvl1pPr>
          </a:lstStyle>
          <a:p>
            <a:pPr lvl="0"/>
            <a:r>
              <a:rPr lang="en-US"/>
              <a:t>Topic</a:t>
            </a:r>
          </a:p>
        </p:txBody>
      </p:sp>
      <p:sp>
        <p:nvSpPr>
          <p:cNvPr id="8" name="Text Placeholder 17">
            <a:extLst>
              <a:ext uri="{FF2B5EF4-FFF2-40B4-BE49-F238E27FC236}">
                <a16:creationId xmlns:a16="http://schemas.microsoft.com/office/drawing/2014/main" id="{AC02FA9E-6A78-2283-E5CA-627BB45A0FCE}"/>
              </a:ext>
            </a:extLst>
          </p:cNvPr>
          <p:cNvSpPr>
            <a:spLocks noGrp="1"/>
          </p:cNvSpPr>
          <p:nvPr>
            <p:ph type="body" sz="quarter" idx="22"/>
          </p:nvPr>
        </p:nvSpPr>
        <p:spPr>
          <a:xfrm>
            <a:off x="506016" y="4852830"/>
            <a:ext cx="3768804" cy="1406196"/>
          </a:xfrm>
          <a:prstGeom prst="roundRect">
            <a:avLst>
              <a:gd name="adj" fmla="val 1216"/>
            </a:avLst>
          </a:prstGeom>
          <a:solidFill>
            <a:schemeClr val="bg1">
              <a:alpha val="0"/>
            </a:schemeClr>
          </a:solidFill>
          <a:effectLst>
            <a:glow rad="50800">
              <a:schemeClr val="accent4">
                <a:satMod val="175000"/>
                <a:alpha val="20000"/>
              </a:schemeClr>
            </a:glow>
          </a:effectLst>
        </p:spPr>
        <p:txBody>
          <a:bodyPr wrap="square" lIns="182880" tIns="91440" rIns="182880">
            <a:noAutofit/>
          </a:bodyPr>
          <a:lstStyle>
            <a:lvl1pPr>
              <a:defRPr sz="1400" b="0"/>
            </a:lvl1pPr>
            <a:lvl2pPr>
              <a:defRPr sz="1400" b="0"/>
            </a:lvl2pPr>
            <a:lvl3pPr>
              <a:defRPr sz="1400" b="0"/>
            </a:lvl3pPr>
            <a:lvl4pPr>
              <a:defRPr sz="1400" b="0"/>
            </a:lvl4pPr>
            <a:lvl5pPr>
              <a:defRPr sz="1400"/>
            </a:lvl5pPr>
          </a:lstStyle>
          <a:p>
            <a:pPr lvl="0"/>
            <a:r>
              <a:rPr lang="en-US"/>
              <a:t>Click to edit Master text styles</a:t>
            </a:r>
          </a:p>
          <a:p>
            <a:pPr lvl="1"/>
            <a:r>
              <a:rPr lang="en-US"/>
              <a:t>First level</a:t>
            </a:r>
          </a:p>
          <a:p>
            <a:pPr lvl="2"/>
            <a:r>
              <a:rPr lang="en-US"/>
              <a:t>Second level</a:t>
            </a:r>
          </a:p>
          <a:p>
            <a:pPr lvl="3"/>
            <a:r>
              <a:rPr lang="en-US"/>
              <a:t>Third level</a:t>
            </a:r>
          </a:p>
          <a:p>
            <a:pPr lvl="4"/>
            <a:r>
              <a:rPr lang="en-US"/>
              <a:t>Fourth level</a:t>
            </a:r>
          </a:p>
        </p:txBody>
      </p:sp>
      <p:sp>
        <p:nvSpPr>
          <p:cNvPr id="34" name="Text Placeholder 20">
            <a:extLst>
              <a:ext uri="{FF2B5EF4-FFF2-40B4-BE49-F238E27FC236}">
                <a16:creationId xmlns:a16="http://schemas.microsoft.com/office/drawing/2014/main" id="{FD8245D0-B298-AC45-96EA-E1B405DBF8BF}"/>
              </a:ext>
            </a:extLst>
          </p:cNvPr>
          <p:cNvSpPr>
            <a:spLocks noGrp="1"/>
          </p:cNvSpPr>
          <p:nvPr userDrawn="1">
            <p:ph type="body" sz="quarter" idx="16" hasCustomPrompt="1"/>
          </p:nvPr>
        </p:nvSpPr>
        <p:spPr>
          <a:xfrm>
            <a:off x="7429780" y="4290220"/>
            <a:ext cx="2628583" cy="373062"/>
          </a:xfrm>
          <a:prstGeom prst="roundRect">
            <a:avLst>
              <a:gd name="adj" fmla="val 5177"/>
            </a:avLst>
          </a:prstGeom>
          <a:solidFill>
            <a:schemeClr val="accent4"/>
          </a:solidFill>
        </p:spPr>
        <p:txBody>
          <a:bodyPr wrap="square" anchor="ctr" anchorCtr="1">
            <a:noAutofit/>
          </a:bodyPr>
          <a:lstStyle>
            <a:lvl1pPr algn="ctr">
              <a:defRPr sz="1400" b="0">
                <a:solidFill>
                  <a:schemeClr val="bg2"/>
                </a:solidFill>
              </a:defRPr>
            </a:lvl1pPr>
          </a:lstStyle>
          <a:p>
            <a:pPr lvl="0"/>
            <a:r>
              <a:rPr lang="en-US"/>
              <a:t>Topic</a:t>
            </a:r>
          </a:p>
        </p:txBody>
      </p:sp>
      <p:sp>
        <p:nvSpPr>
          <p:cNvPr id="10" name="Text Placeholder 17">
            <a:extLst>
              <a:ext uri="{FF2B5EF4-FFF2-40B4-BE49-F238E27FC236}">
                <a16:creationId xmlns:a16="http://schemas.microsoft.com/office/drawing/2014/main" id="{553E98FA-D0F5-139F-6AED-5ED1CDC212B5}"/>
              </a:ext>
            </a:extLst>
          </p:cNvPr>
          <p:cNvSpPr>
            <a:spLocks noGrp="1"/>
          </p:cNvSpPr>
          <p:nvPr>
            <p:ph type="body" sz="quarter" idx="24"/>
          </p:nvPr>
        </p:nvSpPr>
        <p:spPr>
          <a:xfrm>
            <a:off x="6351799" y="4852830"/>
            <a:ext cx="3379894" cy="1406196"/>
          </a:xfrm>
          <a:prstGeom prst="roundRect">
            <a:avLst>
              <a:gd name="adj" fmla="val 1216"/>
            </a:avLst>
          </a:prstGeom>
          <a:solidFill>
            <a:schemeClr val="bg1">
              <a:alpha val="0"/>
            </a:schemeClr>
          </a:solidFill>
          <a:effectLst>
            <a:glow rad="50800">
              <a:schemeClr val="accent4">
                <a:satMod val="175000"/>
                <a:alpha val="20000"/>
              </a:schemeClr>
            </a:glow>
          </a:effectLst>
        </p:spPr>
        <p:txBody>
          <a:bodyPr wrap="square" lIns="182880" tIns="91440" rIns="182880">
            <a:noAutofit/>
          </a:bodyPr>
          <a:lstStyle>
            <a:lvl1pPr>
              <a:defRPr sz="1400" b="0"/>
            </a:lvl1pPr>
            <a:lvl2pPr>
              <a:defRPr sz="1400" b="0"/>
            </a:lvl2pPr>
            <a:lvl3pPr>
              <a:defRPr sz="1400" b="0"/>
            </a:lvl3pPr>
            <a:lvl4pPr>
              <a:defRPr sz="1400" b="0"/>
            </a:lvl4pPr>
            <a:lvl5pPr>
              <a:defRPr sz="1400"/>
            </a:lvl5pPr>
          </a:lstStyle>
          <a:p>
            <a:pPr lvl="0"/>
            <a:r>
              <a:rPr lang="en-US"/>
              <a:t>Click to edit Master text styles</a:t>
            </a:r>
          </a:p>
          <a:p>
            <a:pPr lvl="1"/>
            <a:r>
              <a:rPr lang="en-US"/>
              <a:t>First level</a:t>
            </a:r>
          </a:p>
          <a:p>
            <a:pPr lvl="2"/>
            <a:r>
              <a:rPr lang="en-US"/>
              <a:t>Second level</a:t>
            </a:r>
          </a:p>
          <a:p>
            <a:pPr lvl="3"/>
            <a:r>
              <a:rPr lang="en-US"/>
              <a:t>Third level</a:t>
            </a:r>
          </a:p>
          <a:p>
            <a:pPr lvl="4"/>
            <a:r>
              <a:rPr lang="en-US"/>
              <a:t>Fourth level</a:t>
            </a:r>
          </a:p>
        </p:txBody>
      </p:sp>
      <p:sp>
        <p:nvSpPr>
          <p:cNvPr id="42" name="Text Placeholder 17">
            <a:extLst>
              <a:ext uri="{FF2B5EF4-FFF2-40B4-BE49-F238E27FC236}">
                <a16:creationId xmlns:a16="http://schemas.microsoft.com/office/drawing/2014/main" id="{ED04F945-4BC5-5C99-2C4A-74448F836328}"/>
              </a:ext>
            </a:extLst>
          </p:cNvPr>
          <p:cNvSpPr>
            <a:spLocks noGrp="1" noChangeAspect="1"/>
          </p:cNvSpPr>
          <p:nvPr userDrawn="1">
            <p:ph type="body" sz="quarter" idx="25"/>
          </p:nvPr>
        </p:nvSpPr>
        <p:spPr>
          <a:xfrm>
            <a:off x="4256640" y="3357312"/>
            <a:ext cx="1849690" cy="1849690"/>
          </a:xfrm>
          <a:prstGeom prst="ellipse">
            <a:avLst/>
          </a:prstGeom>
          <a:solidFill>
            <a:schemeClr val="accent1"/>
          </a:solidFill>
          <a:effectLst/>
        </p:spPr>
        <p:txBody>
          <a:bodyPr wrap="square" lIns="0" tIns="0" rIns="0" bIns="0" anchor="ctr">
            <a:noAutofit/>
          </a:bodyPr>
          <a:lstStyle>
            <a:lvl1pPr algn="ctr">
              <a:defRPr sz="1400" b="0">
                <a:solidFill>
                  <a:schemeClr val="bg2"/>
                </a:solidFill>
              </a:defRPr>
            </a:lvl1pPr>
            <a:lvl2pPr algn="ctr">
              <a:defRPr/>
            </a:lvl2pPr>
            <a:lvl3pPr algn="ctr">
              <a:defRPr/>
            </a:lvl3pPr>
            <a:lvl4pPr algn="ctr">
              <a:defRPr/>
            </a:lvl4pPr>
          </a:lstStyle>
          <a:p>
            <a:pPr lvl="0"/>
            <a:r>
              <a:rPr lang="en-US"/>
              <a:t>Click to edit Master text styles</a:t>
            </a:r>
          </a:p>
        </p:txBody>
      </p:sp>
    </p:spTree>
    <p:extLst>
      <p:ext uri="{BB962C8B-B14F-4D97-AF65-F5344CB8AC3E}">
        <p14:creationId xmlns:p14="http://schemas.microsoft.com/office/powerpoint/2010/main" val="86676479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0_12 Column Guide with Gutters_Empty Slide">
    <p:spTree>
      <p:nvGrpSpPr>
        <p:cNvPr id="1" name=""/>
        <p:cNvGrpSpPr/>
        <p:nvPr/>
      </p:nvGrpSpPr>
      <p:grpSpPr>
        <a:xfrm>
          <a:off x="0" y="0"/>
          <a:ext cx="0" cy="0"/>
          <a:chOff x="0" y="0"/>
          <a:chExt cx="0" cy="0"/>
        </a:xfrm>
      </p:grpSpPr>
      <p:sp>
        <p:nvSpPr>
          <p:cNvPr id="28" name="Title 21">
            <a:extLst>
              <a:ext uri="{FF2B5EF4-FFF2-40B4-BE49-F238E27FC236}">
                <a16:creationId xmlns:a16="http://schemas.microsoft.com/office/drawing/2014/main" id="{46F66F60-A0E0-9BE6-39AD-53AC682E6F18}"/>
              </a:ext>
            </a:extLst>
          </p:cNvPr>
          <p:cNvSpPr>
            <a:spLocks noGrp="1" noRot="1" noMove="1" noResize="1" noEditPoints="1" noAdjustHandles="1" noChangeArrowheads="1" noChangeShapeType="1"/>
          </p:cNvSpPr>
          <p:nvPr>
            <p:ph type="title"/>
          </p:nvPr>
        </p:nvSpPr>
        <p:spPr>
          <a:xfrm>
            <a:off x="1962150" y="338432"/>
            <a:ext cx="8096250" cy="371897"/>
          </a:xfrm>
        </p:spPr>
        <p:txBody>
          <a:bodyPr anchor="ctr" anchorCtr="0">
            <a:noAutofit/>
          </a:bodyPr>
          <a:lstStyle/>
          <a:p>
            <a:r>
              <a:rPr lang="en-US"/>
              <a:t>Click to edit Master title style</a:t>
            </a:r>
          </a:p>
        </p:txBody>
      </p:sp>
      <p:sp>
        <p:nvSpPr>
          <p:cNvPr id="27" name="Text Placeholder 24">
            <a:extLst>
              <a:ext uri="{FF2B5EF4-FFF2-40B4-BE49-F238E27FC236}">
                <a16:creationId xmlns:a16="http://schemas.microsoft.com/office/drawing/2014/main" id="{4C93465D-28DB-82EE-1271-A01B0B841051}"/>
              </a:ext>
            </a:extLst>
          </p:cNvPr>
          <p:cNvSpPr>
            <a:spLocks noGrp="1" noRot="1" noMove="1" noResize="1" noEditPoints="1" noAdjustHandles="1" noChangeArrowheads="1" noChangeShapeType="1"/>
          </p:cNvSpPr>
          <p:nvPr>
            <p:ph type="body" sz="quarter" idx="10"/>
          </p:nvPr>
        </p:nvSpPr>
        <p:spPr>
          <a:xfrm>
            <a:off x="5537201" y="771105"/>
            <a:ext cx="4521200" cy="371897"/>
          </a:xfrm>
          <a:prstGeom prst="rect">
            <a:avLst/>
          </a:prstGeom>
        </p:spPr>
        <p:txBody>
          <a:bodyPr lIns="0" tIns="0" rIns="91440" bIns="0" anchor="t">
            <a:noAutofit/>
          </a:bodyPr>
          <a:lstStyle>
            <a:lvl1pPr marL="0" indent="0" algn="r" defTabSz="1005793" rtl="0" eaLnBrk="1" latinLnBrk="0" hangingPunct="1">
              <a:lnSpc>
                <a:spcPct val="110000"/>
              </a:lnSpc>
              <a:spcBef>
                <a:spcPts val="1320"/>
              </a:spcBef>
              <a:spcAft>
                <a:spcPts val="0"/>
              </a:spcAft>
              <a:buFont typeface="Arial" panose="020B0604020202020204" pitchFamily="34" charset="0"/>
              <a:buNone/>
              <a:defRPr lang="en-US" sz="1200" b="1" kern="1200" dirty="0" smtClean="0">
                <a:solidFill>
                  <a:srgbClr val="C9AD62"/>
                </a:solidFill>
                <a:latin typeface="Raleway Black" pitchFamily="2" charset="0"/>
                <a:ea typeface="+mn-ea"/>
                <a:cs typeface="+mn-cs"/>
              </a:defRPr>
            </a:lvl1pPr>
          </a:lstStyle>
          <a:p>
            <a:pPr lvl="0"/>
            <a:r>
              <a:rPr lang="en-US"/>
              <a:t>Click to edit Master text styles</a:t>
            </a:r>
          </a:p>
        </p:txBody>
      </p:sp>
      <p:sp>
        <p:nvSpPr>
          <p:cNvPr id="23" name="Text Placeholder 5">
            <a:extLst>
              <a:ext uri="{FF2B5EF4-FFF2-40B4-BE49-F238E27FC236}">
                <a16:creationId xmlns:a16="http://schemas.microsoft.com/office/drawing/2014/main" id="{3512D03E-4C09-1699-32EC-8D2C4B33DCC6}"/>
              </a:ext>
            </a:extLst>
          </p:cNvPr>
          <p:cNvSpPr>
            <a:spLocks noGrp="1"/>
          </p:cNvSpPr>
          <p:nvPr>
            <p:ph type="body" sz="quarter" idx="13"/>
          </p:nvPr>
        </p:nvSpPr>
        <p:spPr>
          <a:xfrm>
            <a:off x="6855344" y="1972178"/>
            <a:ext cx="3200400" cy="1825224"/>
          </a:xfrm>
          <a:prstGeom prst="rect">
            <a:avLst/>
          </a:prstGeom>
        </p:spPr>
        <p:txBody>
          <a:bodyPr>
            <a:noAutofit/>
          </a:bodyPr>
          <a:lstStyle/>
          <a:p>
            <a:pPr lvl="0"/>
            <a:r>
              <a:rPr lang="en-US"/>
              <a:t>Click to edit Master text styles</a:t>
            </a:r>
          </a:p>
          <a:p>
            <a:pPr lvl="1"/>
            <a:r>
              <a:rPr lang="en-US"/>
              <a:t>First level</a:t>
            </a:r>
          </a:p>
          <a:p>
            <a:pPr lvl="2"/>
            <a:r>
              <a:rPr lang="en-US"/>
              <a:t>Second level</a:t>
            </a:r>
          </a:p>
          <a:p>
            <a:pPr lvl="3"/>
            <a:r>
              <a:rPr lang="en-US"/>
              <a:t>Third level</a:t>
            </a:r>
          </a:p>
          <a:p>
            <a:pPr lvl="4"/>
            <a:r>
              <a:rPr lang="en-US"/>
              <a:t>Fourth level</a:t>
            </a:r>
          </a:p>
        </p:txBody>
      </p:sp>
      <p:sp>
        <p:nvSpPr>
          <p:cNvPr id="22" name="Text Placeholder 5">
            <a:extLst>
              <a:ext uri="{FF2B5EF4-FFF2-40B4-BE49-F238E27FC236}">
                <a16:creationId xmlns:a16="http://schemas.microsoft.com/office/drawing/2014/main" id="{100BBB2B-DA25-C26E-8D54-51762AD98B6D}"/>
              </a:ext>
            </a:extLst>
          </p:cNvPr>
          <p:cNvSpPr>
            <a:spLocks noGrp="1"/>
          </p:cNvSpPr>
          <p:nvPr>
            <p:ph type="body" sz="quarter" idx="12"/>
          </p:nvPr>
        </p:nvSpPr>
        <p:spPr>
          <a:xfrm>
            <a:off x="3580072" y="1972178"/>
            <a:ext cx="3200400" cy="1825224"/>
          </a:xfrm>
          <a:prstGeom prst="rect">
            <a:avLst/>
          </a:prstGeom>
        </p:spPr>
        <p:txBody>
          <a:bodyPr>
            <a:noAutofit/>
          </a:bodyPr>
          <a:lstStyle/>
          <a:p>
            <a:pPr lvl="0"/>
            <a:r>
              <a:rPr lang="en-US"/>
              <a:t>Click to edit Master text styles</a:t>
            </a:r>
          </a:p>
          <a:p>
            <a:pPr lvl="1"/>
            <a:r>
              <a:rPr lang="en-US"/>
              <a:t>First level</a:t>
            </a:r>
          </a:p>
          <a:p>
            <a:pPr lvl="2"/>
            <a:r>
              <a:rPr lang="en-US"/>
              <a:t>Second level</a:t>
            </a:r>
          </a:p>
          <a:p>
            <a:pPr lvl="3"/>
            <a:r>
              <a:rPr lang="en-US"/>
              <a:t>Third level</a:t>
            </a:r>
          </a:p>
          <a:p>
            <a:pPr lvl="4"/>
            <a:r>
              <a:rPr lang="en-US"/>
              <a:t>Fourth level</a:t>
            </a:r>
          </a:p>
        </p:txBody>
      </p:sp>
      <p:sp>
        <p:nvSpPr>
          <p:cNvPr id="21" name="Text Placeholder 5">
            <a:extLst>
              <a:ext uri="{FF2B5EF4-FFF2-40B4-BE49-F238E27FC236}">
                <a16:creationId xmlns:a16="http://schemas.microsoft.com/office/drawing/2014/main" id="{D6A3C491-1E6B-21CF-6698-1F4248CAB76F}"/>
              </a:ext>
            </a:extLst>
          </p:cNvPr>
          <p:cNvSpPr>
            <a:spLocks noGrp="1"/>
          </p:cNvSpPr>
          <p:nvPr>
            <p:ph type="body" sz="quarter" idx="11"/>
          </p:nvPr>
        </p:nvSpPr>
        <p:spPr>
          <a:xfrm>
            <a:off x="304799" y="1972178"/>
            <a:ext cx="3200400" cy="1825224"/>
          </a:xfrm>
          <a:prstGeom prst="rect">
            <a:avLst/>
          </a:prstGeom>
        </p:spPr>
        <p:txBody>
          <a:bodyPr>
            <a:noAutofit/>
          </a:bodyPr>
          <a:lstStyle/>
          <a:p>
            <a:pPr lvl="0"/>
            <a:r>
              <a:rPr lang="en-US"/>
              <a:t>Click to edit Master text styles</a:t>
            </a:r>
          </a:p>
          <a:p>
            <a:pPr lvl="1"/>
            <a:r>
              <a:rPr lang="en-US"/>
              <a:t>First level</a:t>
            </a:r>
          </a:p>
          <a:p>
            <a:pPr lvl="2"/>
            <a:r>
              <a:rPr lang="en-US"/>
              <a:t>Second level</a:t>
            </a:r>
          </a:p>
          <a:p>
            <a:pPr lvl="3"/>
            <a:r>
              <a:rPr lang="en-US"/>
              <a:t>Third level</a:t>
            </a:r>
          </a:p>
          <a:p>
            <a:pPr lvl="4"/>
            <a:r>
              <a:rPr lang="en-US"/>
              <a:t>Fourth level</a:t>
            </a:r>
          </a:p>
          <a:p>
            <a:pPr lvl="4"/>
            <a:endParaRPr lang="en-US"/>
          </a:p>
        </p:txBody>
      </p:sp>
      <p:sp>
        <p:nvSpPr>
          <p:cNvPr id="3" name="TextBox 2">
            <a:extLst>
              <a:ext uri="{FF2B5EF4-FFF2-40B4-BE49-F238E27FC236}">
                <a16:creationId xmlns:a16="http://schemas.microsoft.com/office/drawing/2014/main" id="{4D22E459-4A6A-344A-4BF9-5764F1001618}"/>
              </a:ext>
              <a:ext uri="{C183D7F6-B498-43B3-948B-1728B52AA6E4}">
                <adec:decorative xmlns:adec="http://schemas.microsoft.com/office/drawing/2017/decorative" val="1"/>
              </a:ext>
            </a:extLst>
          </p:cNvPr>
          <p:cNvSpPr txBox="1"/>
          <p:nvPr userDrawn="1"/>
        </p:nvSpPr>
        <p:spPr>
          <a:xfrm>
            <a:off x="-2670771" y="0"/>
            <a:ext cx="2670772" cy="1322798"/>
          </a:xfrm>
          <a:prstGeom prst="rect">
            <a:avLst/>
          </a:prstGeom>
          <a:noFill/>
        </p:spPr>
        <p:txBody>
          <a:bodyPr wrap="square" rtlCol="0">
            <a:spAutoFit/>
          </a:bodyPr>
          <a:lstStyle/>
          <a:p>
            <a:pPr algn="ctr"/>
            <a:r>
              <a:rPr lang="en-US" sz="1599"/>
              <a:t>ALT + F9 to toggle guides on and off.</a:t>
            </a:r>
            <a:br>
              <a:rPr lang="en-US" sz="1599"/>
            </a:br>
            <a:r>
              <a:rPr lang="en-US" sz="1599"/>
              <a:t>*</a:t>
            </a:r>
            <a:r>
              <a:rPr lang="en-US" sz="1599" b="1">
                <a:solidFill>
                  <a:schemeClr val="tx1"/>
                </a:solidFill>
              </a:rPr>
              <a:t>Guides will help align and snap objects in place.</a:t>
            </a:r>
          </a:p>
        </p:txBody>
      </p:sp>
    </p:spTree>
    <p:extLst>
      <p:ext uri="{BB962C8B-B14F-4D97-AF65-F5344CB8AC3E}">
        <p14:creationId xmlns:p14="http://schemas.microsoft.com/office/powerpoint/2010/main" val="3578367372"/>
      </p:ext>
    </p:extLst>
  </p:cSld>
  <p:clrMapOvr>
    <a:masterClrMapping/>
  </p:clrMapOvr>
  <p:extLst>
    <p:ext uri="{DCECCB84-F9BA-43D5-87BE-67443E8EF086}">
      <p15:sldGuideLst xmlns:p15="http://schemas.microsoft.com/office/powerpoint/2012/main">
        <p15:guide id="3" pos="947">
          <p15:clr>
            <a:srgbClr val="FBAE40"/>
          </p15:clr>
        </p15:guide>
        <p15:guide id="8" pos="1639">
          <p15:clr>
            <a:srgbClr val="FBAE40"/>
          </p15:clr>
        </p15:guide>
        <p15:guide id="12" pos="2231">
          <p15:clr>
            <a:srgbClr val="FBAE40"/>
          </p15:clr>
        </p15:guide>
        <p15:guide id="16" pos="3020">
          <p15:clr>
            <a:srgbClr val="FBAE40"/>
          </p15:clr>
        </p15:guide>
        <p15:guide id="20" pos="3608">
          <p15:clr>
            <a:srgbClr val="FBAE40"/>
          </p15:clr>
        </p15:guide>
        <p15:guide id="27" pos="5783">
          <p15:clr>
            <a:srgbClr val="FBAE40"/>
          </p15:clr>
        </p15:guide>
        <p15:guide id="31" pos="7855">
          <p15:clr>
            <a:srgbClr val="FBAE40"/>
          </p15:clr>
        </p15:guide>
        <p15:guide id="35" pos="7759">
          <p15:clr>
            <a:srgbClr val="FBAE40"/>
          </p15:clr>
        </p15:guide>
        <p15:guide id="44" pos="848">
          <p15:clr>
            <a:srgbClr val="FBAE40"/>
          </p15:clr>
        </p15:guide>
        <p15:guide id="45" pos="2327">
          <p15:clr>
            <a:srgbClr val="FBAE40"/>
          </p15:clr>
        </p15:guide>
        <p15:guide id="46" pos="2920">
          <p15:clr>
            <a:srgbClr val="FBAE40"/>
          </p15:clr>
        </p15:guide>
        <p15:guide id="47" pos="1539">
          <p15:clr>
            <a:srgbClr val="FBAE40"/>
          </p15:clr>
        </p15:guide>
        <p15:guide id="49" pos="5091">
          <p15:clr>
            <a:srgbClr val="F26B43"/>
          </p15:clr>
        </p15:guide>
        <p15:guide id="50" pos="6472">
          <p15:clr>
            <a:srgbClr val="F26B43"/>
          </p15:clr>
        </p15:guide>
        <p15:guide id="51" pos="6375">
          <p15:clr>
            <a:srgbClr val="FBAE40"/>
          </p15:clr>
        </p15:guide>
        <p15:guide id="52" pos="7064">
          <p15:clr>
            <a:srgbClr val="FBAE40"/>
          </p15:clr>
        </p15:guide>
        <p15:guide id="53" pos="7167">
          <p15:clr>
            <a:srgbClr val="FBAE40"/>
          </p15:clr>
        </p15:guide>
        <p15:guide id="54" pos="3711">
          <p15:clr>
            <a:srgbClr val="FBAE40"/>
          </p15:clr>
        </p15:guide>
        <p15:guide id="55" pos="4303">
          <p15:clr>
            <a:srgbClr val="FBAE40"/>
          </p15:clr>
        </p15:guide>
        <p15:guide id="56" pos="4403">
          <p15:clr>
            <a:srgbClr val="FBAE40"/>
          </p15:clr>
        </p15:guide>
        <p15:guide id="57" pos="4992">
          <p15:clr>
            <a:srgbClr val="F26B43"/>
          </p15:clr>
        </p15:guide>
        <p15:guide id="58" pos="5683">
          <p15:clr>
            <a:srgbClr val="F26B43"/>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1_12 Column Guide with Gutters_Empty Slide">
    <p:spTree>
      <p:nvGrpSpPr>
        <p:cNvPr id="1" name=""/>
        <p:cNvGrpSpPr/>
        <p:nvPr/>
      </p:nvGrpSpPr>
      <p:grpSpPr>
        <a:xfrm>
          <a:off x="0" y="0"/>
          <a:ext cx="0" cy="0"/>
          <a:chOff x="0" y="0"/>
          <a:chExt cx="0" cy="0"/>
        </a:xfrm>
      </p:grpSpPr>
      <p:sp>
        <p:nvSpPr>
          <p:cNvPr id="11" name="Title 21">
            <a:extLst>
              <a:ext uri="{FF2B5EF4-FFF2-40B4-BE49-F238E27FC236}">
                <a16:creationId xmlns:a16="http://schemas.microsoft.com/office/drawing/2014/main" id="{29F03911-BB92-8A8E-5BD7-C309BEEA84E2}"/>
              </a:ext>
            </a:extLst>
          </p:cNvPr>
          <p:cNvSpPr>
            <a:spLocks noGrp="1" noRot="1" noMove="1" noResize="1" noEditPoints="1" noAdjustHandles="1" noChangeArrowheads="1" noChangeShapeType="1"/>
          </p:cNvSpPr>
          <p:nvPr>
            <p:ph type="title"/>
          </p:nvPr>
        </p:nvSpPr>
        <p:spPr>
          <a:xfrm>
            <a:off x="1962150" y="338432"/>
            <a:ext cx="8096250" cy="371897"/>
          </a:xfrm>
        </p:spPr>
        <p:txBody>
          <a:bodyPr anchor="ctr" anchorCtr="0">
            <a:noAutofit/>
          </a:bodyPr>
          <a:lstStyle/>
          <a:p>
            <a:r>
              <a:rPr lang="en-US"/>
              <a:t>Click to edit Master title style</a:t>
            </a:r>
          </a:p>
        </p:txBody>
      </p:sp>
      <p:sp>
        <p:nvSpPr>
          <p:cNvPr id="10" name="Text Placeholder 24">
            <a:extLst>
              <a:ext uri="{FF2B5EF4-FFF2-40B4-BE49-F238E27FC236}">
                <a16:creationId xmlns:a16="http://schemas.microsoft.com/office/drawing/2014/main" id="{684F9737-C79B-B840-F593-B851D87F5A9B}"/>
              </a:ext>
            </a:extLst>
          </p:cNvPr>
          <p:cNvSpPr>
            <a:spLocks noGrp="1" noRot="1" noMove="1" noResize="1" noEditPoints="1" noAdjustHandles="1" noChangeArrowheads="1" noChangeShapeType="1"/>
          </p:cNvSpPr>
          <p:nvPr>
            <p:ph type="body" sz="quarter" idx="10"/>
          </p:nvPr>
        </p:nvSpPr>
        <p:spPr>
          <a:xfrm>
            <a:off x="5537201" y="771105"/>
            <a:ext cx="4521200" cy="371897"/>
          </a:xfrm>
          <a:prstGeom prst="rect">
            <a:avLst/>
          </a:prstGeom>
        </p:spPr>
        <p:txBody>
          <a:bodyPr lIns="0" tIns="0" rIns="91440" bIns="0" anchor="t">
            <a:noAutofit/>
          </a:bodyPr>
          <a:lstStyle>
            <a:lvl1pPr marL="0" indent="0" algn="r" defTabSz="1005793" rtl="0" eaLnBrk="1" latinLnBrk="0" hangingPunct="1">
              <a:lnSpc>
                <a:spcPct val="110000"/>
              </a:lnSpc>
              <a:spcBef>
                <a:spcPts val="1320"/>
              </a:spcBef>
              <a:spcAft>
                <a:spcPts val="0"/>
              </a:spcAft>
              <a:buFont typeface="Arial" panose="020B0604020202020204" pitchFamily="34" charset="0"/>
              <a:buNone/>
              <a:defRPr lang="en-US" sz="1200" b="1" kern="1200" dirty="0" smtClean="0">
                <a:solidFill>
                  <a:srgbClr val="C9AD62"/>
                </a:solidFill>
                <a:latin typeface="Raleway Black" pitchFamily="2" charset="0"/>
                <a:ea typeface="+mn-ea"/>
                <a:cs typeface="+mn-cs"/>
              </a:defRPr>
            </a:lvl1pPr>
          </a:lstStyle>
          <a:p>
            <a:pPr lvl="0"/>
            <a:r>
              <a:rPr lang="en-US"/>
              <a:t>Click to edit Master text styles</a:t>
            </a:r>
          </a:p>
        </p:txBody>
      </p:sp>
    </p:spTree>
    <p:extLst>
      <p:ext uri="{BB962C8B-B14F-4D97-AF65-F5344CB8AC3E}">
        <p14:creationId xmlns:p14="http://schemas.microsoft.com/office/powerpoint/2010/main" val="1063816462"/>
      </p:ext>
    </p:extLst>
  </p:cSld>
  <p:clrMapOvr>
    <a:masterClrMapping/>
  </p:clrMapOvr>
  <p:extLst>
    <p:ext uri="{DCECCB84-F9BA-43D5-87BE-67443E8EF086}">
      <p15:sldGuideLst xmlns:p15="http://schemas.microsoft.com/office/powerpoint/2012/main">
        <p15:guide id="3" pos="947">
          <p15:clr>
            <a:srgbClr val="FBAE40"/>
          </p15:clr>
        </p15:guide>
        <p15:guide id="8" pos="1639">
          <p15:clr>
            <a:srgbClr val="FBAE40"/>
          </p15:clr>
        </p15:guide>
        <p15:guide id="12" pos="2231">
          <p15:clr>
            <a:srgbClr val="FBAE40"/>
          </p15:clr>
        </p15:guide>
        <p15:guide id="16" pos="3020">
          <p15:clr>
            <a:srgbClr val="FBAE40"/>
          </p15:clr>
        </p15:guide>
        <p15:guide id="20" pos="3611">
          <p15:clr>
            <a:srgbClr val="FBAE40"/>
          </p15:clr>
        </p15:guide>
        <p15:guide id="27" pos="5783">
          <p15:clr>
            <a:srgbClr val="FBAE40"/>
          </p15:clr>
        </p15:guide>
        <p15:guide id="31" pos="7855">
          <p15:clr>
            <a:srgbClr val="FBAE40"/>
          </p15:clr>
        </p15:guide>
        <p15:guide id="35" pos="7759">
          <p15:clr>
            <a:srgbClr val="FBAE40"/>
          </p15:clr>
        </p15:guide>
        <p15:guide id="44" pos="848">
          <p15:clr>
            <a:srgbClr val="FBAE40"/>
          </p15:clr>
        </p15:guide>
        <p15:guide id="45" pos="2327">
          <p15:clr>
            <a:srgbClr val="FBAE40"/>
          </p15:clr>
        </p15:guide>
        <p15:guide id="46" pos="2920">
          <p15:clr>
            <a:srgbClr val="FBAE40"/>
          </p15:clr>
        </p15:guide>
        <p15:guide id="47" pos="1539">
          <p15:clr>
            <a:srgbClr val="FBAE40"/>
          </p15:clr>
        </p15:guide>
        <p15:guide id="49" pos="5091">
          <p15:clr>
            <a:srgbClr val="F26B43"/>
          </p15:clr>
        </p15:guide>
        <p15:guide id="50" pos="6472">
          <p15:clr>
            <a:srgbClr val="F26B43"/>
          </p15:clr>
        </p15:guide>
        <p15:guide id="51" pos="6375">
          <p15:clr>
            <a:srgbClr val="FBAE40"/>
          </p15:clr>
        </p15:guide>
        <p15:guide id="52" pos="7064">
          <p15:clr>
            <a:srgbClr val="FBAE40"/>
          </p15:clr>
        </p15:guide>
        <p15:guide id="53" pos="7167">
          <p15:clr>
            <a:srgbClr val="FBAE40"/>
          </p15:clr>
        </p15:guide>
        <p15:guide id="54" pos="3711">
          <p15:clr>
            <a:srgbClr val="FBAE40"/>
          </p15:clr>
        </p15:guide>
        <p15:guide id="55" pos="4303">
          <p15:clr>
            <a:srgbClr val="FBAE40"/>
          </p15:clr>
        </p15:guide>
        <p15:guide id="56" pos="4403">
          <p15:clr>
            <a:srgbClr val="FBAE40"/>
          </p15:clr>
        </p15:guide>
        <p15:guide id="57" pos="4992">
          <p15:clr>
            <a:srgbClr val="F26B43"/>
          </p15:clr>
        </p15:guide>
        <p15:guide id="58" pos="5683">
          <p15:clr>
            <a:srgbClr val="F26B43"/>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2_Empty_Content Slide">
    <p:spTree>
      <p:nvGrpSpPr>
        <p:cNvPr id="1" name=""/>
        <p:cNvGrpSpPr/>
        <p:nvPr/>
      </p:nvGrpSpPr>
      <p:grpSpPr>
        <a:xfrm>
          <a:off x="0" y="0"/>
          <a:ext cx="0" cy="0"/>
          <a:chOff x="0" y="0"/>
          <a:chExt cx="0" cy="0"/>
        </a:xfrm>
      </p:grpSpPr>
      <p:sp>
        <p:nvSpPr>
          <p:cNvPr id="11" name="Title 21">
            <a:extLst>
              <a:ext uri="{FF2B5EF4-FFF2-40B4-BE49-F238E27FC236}">
                <a16:creationId xmlns:a16="http://schemas.microsoft.com/office/drawing/2014/main" id="{066F71FC-8AA9-A4F9-9E5E-CEFEDE10CE11}"/>
              </a:ext>
            </a:extLst>
          </p:cNvPr>
          <p:cNvSpPr>
            <a:spLocks noGrp="1" noRot="1" noMove="1" noResize="1" noEditPoints="1" noAdjustHandles="1" noChangeArrowheads="1" noChangeShapeType="1"/>
          </p:cNvSpPr>
          <p:nvPr>
            <p:ph type="title"/>
          </p:nvPr>
        </p:nvSpPr>
        <p:spPr>
          <a:xfrm>
            <a:off x="1962151" y="338459"/>
            <a:ext cx="8096250" cy="371897"/>
          </a:xfrm>
        </p:spPr>
        <p:txBody>
          <a:bodyPr anchor="ctr" anchorCtr="0">
            <a:noAutofit/>
          </a:bodyPr>
          <a:lstStyle/>
          <a:p>
            <a:r>
              <a:rPr lang="en-US"/>
              <a:t>Click to edit Master title style</a:t>
            </a:r>
          </a:p>
        </p:txBody>
      </p:sp>
      <p:sp>
        <p:nvSpPr>
          <p:cNvPr id="10" name="Text Placeholder 24">
            <a:extLst>
              <a:ext uri="{FF2B5EF4-FFF2-40B4-BE49-F238E27FC236}">
                <a16:creationId xmlns:a16="http://schemas.microsoft.com/office/drawing/2014/main" id="{B91A0534-3D01-872C-524A-BEC9A4164EB1}"/>
              </a:ext>
            </a:extLst>
          </p:cNvPr>
          <p:cNvSpPr>
            <a:spLocks noGrp="1" noRot="1" noMove="1" noResize="1" noEditPoints="1" noAdjustHandles="1" noChangeArrowheads="1" noChangeShapeType="1"/>
          </p:cNvSpPr>
          <p:nvPr>
            <p:ph type="body" sz="quarter" idx="10"/>
          </p:nvPr>
        </p:nvSpPr>
        <p:spPr>
          <a:xfrm>
            <a:off x="5537214" y="771133"/>
            <a:ext cx="4521200" cy="371897"/>
          </a:xfrm>
          <a:prstGeom prst="rect">
            <a:avLst/>
          </a:prstGeom>
        </p:spPr>
        <p:txBody>
          <a:bodyPr lIns="0" tIns="0" rIns="91440" bIns="0" anchor="t">
            <a:noAutofit/>
          </a:bodyPr>
          <a:lstStyle>
            <a:lvl1pPr marL="0" indent="0" algn="r" defTabSz="1005569" rtl="0" eaLnBrk="1" latinLnBrk="0" hangingPunct="1">
              <a:lnSpc>
                <a:spcPct val="110000"/>
              </a:lnSpc>
              <a:spcBef>
                <a:spcPts val="1321"/>
              </a:spcBef>
              <a:spcAft>
                <a:spcPts val="0"/>
              </a:spcAft>
              <a:buFont typeface="Arial" panose="020B0604020202020204" pitchFamily="34" charset="0"/>
              <a:buNone/>
              <a:defRPr lang="en-US" sz="1201" b="1" kern="1200" dirty="0" smtClean="0">
                <a:solidFill>
                  <a:srgbClr val="C9AD62"/>
                </a:solidFill>
                <a:latin typeface="Raleway Black" pitchFamily="2" charset="0"/>
                <a:ea typeface="+mn-ea"/>
                <a:cs typeface="+mn-cs"/>
              </a:defRPr>
            </a:lvl1pPr>
          </a:lstStyle>
          <a:p>
            <a:pPr lvl="0"/>
            <a:r>
              <a:rPr lang="en-US"/>
              <a:t>Click to edit Master text styles</a:t>
            </a:r>
          </a:p>
        </p:txBody>
      </p:sp>
      <p:sp>
        <p:nvSpPr>
          <p:cNvPr id="4" name="Text Placeholder 3">
            <a:extLst>
              <a:ext uri="{FF2B5EF4-FFF2-40B4-BE49-F238E27FC236}">
                <a16:creationId xmlns:a16="http://schemas.microsoft.com/office/drawing/2014/main" id="{60A87CAD-D059-E117-A1D9-0D15CEFCD9A1}"/>
              </a:ext>
            </a:extLst>
          </p:cNvPr>
          <p:cNvSpPr>
            <a:spLocks noGrp="1"/>
          </p:cNvSpPr>
          <p:nvPr>
            <p:ph type="body" sz="quarter" idx="11"/>
          </p:nvPr>
        </p:nvSpPr>
        <p:spPr>
          <a:xfrm>
            <a:off x="304801" y="2505456"/>
            <a:ext cx="9753600" cy="2619375"/>
          </a:xfrm>
        </p:spPr>
        <p:txBody>
          <a:bodyPr/>
          <a:lstStyle>
            <a:lvl2pPr>
              <a:defRPr/>
            </a:lvl2pPr>
            <a:lvl3pPr>
              <a:defRPr/>
            </a:lvl3pPr>
            <a:lvl4pPr>
              <a:defRPr/>
            </a:lvl4pPr>
            <a:lvl5pPr>
              <a:defRPr/>
            </a:lvl5pPr>
          </a:lstStyle>
          <a:p>
            <a:pPr lvl="0"/>
            <a:r>
              <a:rPr lang="en-US"/>
              <a:t>Click to edit Master text styles</a:t>
            </a:r>
          </a:p>
          <a:p>
            <a:pPr lvl="1"/>
            <a:r>
              <a:rPr lang="en-US"/>
              <a:t>First level</a:t>
            </a:r>
          </a:p>
          <a:p>
            <a:pPr lvl="2"/>
            <a:r>
              <a:rPr lang="en-US"/>
              <a:t>Second level</a:t>
            </a:r>
          </a:p>
          <a:p>
            <a:pPr lvl="3"/>
            <a:r>
              <a:rPr lang="en-US"/>
              <a:t>Third level</a:t>
            </a:r>
          </a:p>
          <a:p>
            <a:pPr lvl="4"/>
            <a:r>
              <a:rPr lang="en-US"/>
              <a:t>Fourth level</a:t>
            </a:r>
          </a:p>
        </p:txBody>
      </p:sp>
    </p:spTree>
    <p:extLst>
      <p:ext uri="{BB962C8B-B14F-4D97-AF65-F5344CB8AC3E}">
        <p14:creationId xmlns:p14="http://schemas.microsoft.com/office/powerpoint/2010/main" val="296536529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4_Quad Chart Basic Slide">
    <p:spTree>
      <p:nvGrpSpPr>
        <p:cNvPr id="1" name=""/>
        <p:cNvGrpSpPr/>
        <p:nvPr/>
      </p:nvGrpSpPr>
      <p:grpSpPr>
        <a:xfrm>
          <a:off x="0" y="0"/>
          <a:ext cx="0" cy="0"/>
          <a:chOff x="0" y="0"/>
          <a:chExt cx="0" cy="0"/>
        </a:xfrm>
      </p:grpSpPr>
      <p:sp>
        <p:nvSpPr>
          <p:cNvPr id="18" name="Title 21">
            <a:extLst>
              <a:ext uri="{FF2B5EF4-FFF2-40B4-BE49-F238E27FC236}">
                <a16:creationId xmlns:a16="http://schemas.microsoft.com/office/drawing/2014/main" id="{E1D7879D-2B72-CA9B-6512-121921F58160}"/>
              </a:ext>
            </a:extLst>
          </p:cNvPr>
          <p:cNvSpPr>
            <a:spLocks noGrp="1" noRot="1" noMove="1" noResize="1" noEditPoints="1" noAdjustHandles="1" noChangeArrowheads="1" noChangeShapeType="1"/>
          </p:cNvSpPr>
          <p:nvPr>
            <p:ph type="title"/>
          </p:nvPr>
        </p:nvSpPr>
        <p:spPr>
          <a:xfrm>
            <a:off x="1962151" y="338459"/>
            <a:ext cx="8096250" cy="371897"/>
          </a:xfrm>
        </p:spPr>
        <p:txBody>
          <a:bodyPr anchor="ctr" anchorCtr="0">
            <a:noAutofit/>
          </a:bodyPr>
          <a:lstStyle/>
          <a:p>
            <a:r>
              <a:rPr lang="en-US"/>
              <a:t>Click to edit Master title style</a:t>
            </a:r>
          </a:p>
        </p:txBody>
      </p:sp>
      <p:sp>
        <p:nvSpPr>
          <p:cNvPr id="17" name="Text Placeholder 24">
            <a:extLst>
              <a:ext uri="{FF2B5EF4-FFF2-40B4-BE49-F238E27FC236}">
                <a16:creationId xmlns:a16="http://schemas.microsoft.com/office/drawing/2014/main" id="{629AE2E9-E2A2-FC82-42F7-0B194ED9F490}"/>
              </a:ext>
            </a:extLst>
          </p:cNvPr>
          <p:cNvSpPr>
            <a:spLocks noGrp="1" noRot="1" noMove="1" noResize="1" noEditPoints="1" noAdjustHandles="1" noChangeArrowheads="1" noChangeShapeType="1"/>
          </p:cNvSpPr>
          <p:nvPr>
            <p:ph type="body" sz="quarter" idx="10"/>
          </p:nvPr>
        </p:nvSpPr>
        <p:spPr>
          <a:xfrm>
            <a:off x="5537214" y="771133"/>
            <a:ext cx="4521200" cy="371897"/>
          </a:xfrm>
          <a:prstGeom prst="rect">
            <a:avLst/>
          </a:prstGeom>
        </p:spPr>
        <p:txBody>
          <a:bodyPr lIns="0" tIns="0" rIns="91440" bIns="0" anchor="t">
            <a:noAutofit/>
          </a:bodyPr>
          <a:lstStyle>
            <a:lvl1pPr marL="0" indent="0" algn="r" defTabSz="1005569" rtl="0" eaLnBrk="1" latinLnBrk="0" hangingPunct="1">
              <a:lnSpc>
                <a:spcPct val="110000"/>
              </a:lnSpc>
              <a:spcBef>
                <a:spcPts val="1321"/>
              </a:spcBef>
              <a:spcAft>
                <a:spcPts val="0"/>
              </a:spcAft>
              <a:buFont typeface="Arial" panose="020B0604020202020204" pitchFamily="34" charset="0"/>
              <a:buNone/>
              <a:defRPr lang="en-US" sz="1201" b="1" kern="1200" dirty="0" smtClean="0">
                <a:solidFill>
                  <a:srgbClr val="C9AD62"/>
                </a:solidFill>
                <a:latin typeface="Raleway Black" pitchFamily="2" charset="0"/>
                <a:ea typeface="+mn-ea"/>
                <a:cs typeface="+mn-cs"/>
              </a:defRPr>
            </a:lvl1pPr>
          </a:lstStyle>
          <a:p>
            <a:pPr lvl="0"/>
            <a:r>
              <a:rPr lang="en-US"/>
              <a:t>Click to edit Master text styles</a:t>
            </a:r>
          </a:p>
        </p:txBody>
      </p:sp>
      <p:sp>
        <p:nvSpPr>
          <p:cNvPr id="20" name="Text Placeholder 19">
            <a:extLst>
              <a:ext uri="{FF2B5EF4-FFF2-40B4-BE49-F238E27FC236}">
                <a16:creationId xmlns:a16="http://schemas.microsoft.com/office/drawing/2014/main" id="{AA5B9CF4-9C0A-400A-4216-EC13B80270B0}"/>
              </a:ext>
            </a:extLst>
          </p:cNvPr>
          <p:cNvSpPr>
            <a:spLocks noGrp="1"/>
          </p:cNvSpPr>
          <p:nvPr>
            <p:ph type="body" sz="quarter" idx="19" hasCustomPrompt="1"/>
          </p:nvPr>
        </p:nvSpPr>
        <p:spPr>
          <a:xfrm>
            <a:off x="1644663" y="1756159"/>
            <a:ext cx="2006600" cy="371475"/>
          </a:xfrm>
        </p:spPr>
        <p:txBody>
          <a:bodyPr lIns="0" tIns="0" rIns="0" bIns="0" anchor="ctr"/>
          <a:lstStyle>
            <a:lvl1pPr algn="ctr">
              <a:defRPr sz="1400" b="1"/>
            </a:lvl1pPr>
          </a:lstStyle>
          <a:p>
            <a:pPr lvl="0"/>
            <a:r>
              <a:rPr lang="en-US"/>
              <a:t>Topic</a:t>
            </a:r>
          </a:p>
        </p:txBody>
      </p:sp>
      <p:sp>
        <p:nvSpPr>
          <p:cNvPr id="11" name="Text Placeholder 17">
            <a:extLst>
              <a:ext uri="{FF2B5EF4-FFF2-40B4-BE49-F238E27FC236}">
                <a16:creationId xmlns:a16="http://schemas.microsoft.com/office/drawing/2014/main" id="{B598A16B-78CB-F245-FDFA-0581523D9B2B}"/>
              </a:ext>
            </a:extLst>
          </p:cNvPr>
          <p:cNvSpPr>
            <a:spLocks noGrp="1"/>
          </p:cNvSpPr>
          <p:nvPr>
            <p:ph type="body" sz="quarter" idx="13"/>
          </p:nvPr>
        </p:nvSpPr>
        <p:spPr>
          <a:xfrm>
            <a:off x="304800" y="1941926"/>
            <a:ext cx="4686301" cy="2165338"/>
          </a:xfrm>
          <a:prstGeom prst="roundRect">
            <a:avLst>
              <a:gd name="adj" fmla="val 1216"/>
            </a:avLst>
          </a:prstGeom>
          <a:noFill/>
          <a:effectLst>
            <a:glow rad="50800">
              <a:schemeClr val="tx1">
                <a:alpha val="20000"/>
              </a:schemeClr>
            </a:glow>
          </a:effectLst>
        </p:spPr>
        <p:txBody>
          <a:bodyPr wrap="square" lIns="182880" tIns="182880" rIns="182880">
            <a:noAutofit/>
          </a:bodyPr>
          <a:lstStyle/>
          <a:p>
            <a:pPr lvl="0"/>
            <a:r>
              <a:rPr lang="en-US"/>
              <a:t>Click to edit Master text styles</a:t>
            </a:r>
          </a:p>
          <a:p>
            <a:pPr lvl="1"/>
            <a:r>
              <a:rPr lang="en-US"/>
              <a:t>First level</a:t>
            </a:r>
          </a:p>
          <a:p>
            <a:pPr lvl="2"/>
            <a:r>
              <a:rPr lang="en-US"/>
              <a:t>Second level</a:t>
            </a:r>
          </a:p>
          <a:p>
            <a:pPr lvl="3"/>
            <a:r>
              <a:rPr lang="en-US"/>
              <a:t>Third level</a:t>
            </a:r>
          </a:p>
          <a:p>
            <a:pPr lvl="4"/>
            <a:r>
              <a:rPr lang="en-US"/>
              <a:t>Fourth level</a:t>
            </a:r>
          </a:p>
        </p:txBody>
      </p:sp>
      <p:sp>
        <p:nvSpPr>
          <p:cNvPr id="21" name="Text Placeholder 19">
            <a:extLst>
              <a:ext uri="{FF2B5EF4-FFF2-40B4-BE49-F238E27FC236}">
                <a16:creationId xmlns:a16="http://schemas.microsoft.com/office/drawing/2014/main" id="{509FBCA1-C3BB-F30E-4E2E-3BE0EFCB71CE}"/>
              </a:ext>
            </a:extLst>
          </p:cNvPr>
          <p:cNvSpPr>
            <a:spLocks noGrp="1"/>
          </p:cNvSpPr>
          <p:nvPr>
            <p:ph type="body" sz="quarter" idx="20" hasCustomPrompt="1"/>
          </p:nvPr>
        </p:nvSpPr>
        <p:spPr>
          <a:xfrm>
            <a:off x="6711925" y="1756159"/>
            <a:ext cx="2006600" cy="371475"/>
          </a:xfrm>
        </p:spPr>
        <p:txBody>
          <a:bodyPr lIns="0" tIns="0" rIns="0" bIns="0" anchor="ctr"/>
          <a:lstStyle>
            <a:lvl1pPr algn="ctr">
              <a:defRPr sz="1400" b="1"/>
            </a:lvl1pPr>
          </a:lstStyle>
          <a:p>
            <a:pPr lvl="0"/>
            <a:r>
              <a:rPr lang="en-US"/>
              <a:t>Topic</a:t>
            </a:r>
          </a:p>
        </p:txBody>
      </p:sp>
      <p:sp>
        <p:nvSpPr>
          <p:cNvPr id="9" name="Text Placeholder 17">
            <a:extLst>
              <a:ext uri="{FF2B5EF4-FFF2-40B4-BE49-F238E27FC236}">
                <a16:creationId xmlns:a16="http://schemas.microsoft.com/office/drawing/2014/main" id="{422ED012-9B1D-341B-0B68-AA9ECAC7B79C}"/>
              </a:ext>
            </a:extLst>
          </p:cNvPr>
          <p:cNvSpPr>
            <a:spLocks noGrp="1"/>
          </p:cNvSpPr>
          <p:nvPr>
            <p:ph type="body" sz="quarter" idx="11"/>
          </p:nvPr>
        </p:nvSpPr>
        <p:spPr>
          <a:xfrm>
            <a:off x="5372063" y="1941926"/>
            <a:ext cx="4686301" cy="2165338"/>
          </a:xfrm>
          <a:prstGeom prst="roundRect">
            <a:avLst>
              <a:gd name="adj" fmla="val 1216"/>
            </a:avLst>
          </a:prstGeom>
          <a:noFill/>
          <a:effectLst>
            <a:glow rad="50800">
              <a:schemeClr val="tx1">
                <a:alpha val="20000"/>
              </a:schemeClr>
            </a:glow>
          </a:effectLst>
        </p:spPr>
        <p:txBody>
          <a:bodyPr wrap="square" lIns="182880" tIns="182880" rIns="182880">
            <a:noAutofit/>
          </a:bodyPr>
          <a:lstStyle/>
          <a:p>
            <a:pPr lvl="0"/>
            <a:r>
              <a:rPr lang="en-US"/>
              <a:t>Click to edit Master text styles</a:t>
            </a:r>
          </a:p>
          <a:p>
            <a:pPr lvl="1"/>
            <a:r>
              <a:rPr lang="en-US"/>
              <a:t>First level</a:t>
            </a:r>
          </a:p>
          <a:p>
            <a:pPr lvl="2"/>
            <a:r>
              <a:rPr lang="en-US"/>
              <a:t>Second level</a:t>
            </a:r>
          </a:p>
          <a:p>
            <a:pPr lvl="3"/>
            <a:r>
              <a:rPr lang="en-US"/>
              <a:t>Third level</a:t>
            </a:r>
          </a:p>
          <a:p>
            <a:pPr lvl="4"/>
            <a:r>
              <a:rPr lang="en-US"/>
              <a:t>Fourth level</a:t>
            </a:r>
          </a:p>
        </p:txBody>
      </p:sp>
      <p:sp>
        <p:nvSpPr>
          <p:cNvPr id="23" name="Text Placeholder 19">
            <a:extLst>
              <a:ext uri="{FF2B5EF4-FFF2-40B4-BE49-F238E27FC236}">
                <a16:creationId xmlns:a16="http://schemas.microsoft.com/office/drawing/2014/main" id="{C7BBD5A4-13EA-CDEE-B2F6-6D05A2DF5D8E}"/>
              </a:ext>
            </a:extLst>
          </p:cNvPr>
          <p:cNvSpPr>
            <a:spLocks noGrp="1"/>
          </p:cNvSpPr>
          <p:nvPr>
            <p:ph type="body" sz="quarter" idx="22" hasCustomPrompt="1"/>
          </p:nvPr>
        </p:nvSpPr>
        <p:spPr>
          <a:xfrm>
            <a:off x="1644663" y="4530262"/>
            <a:ext cx="2006600" cy="371475"/>
          </a:xfrm>
        </p:spPr>
        <p:txBody>
          <a:bodyPr lIns="0" tIns="0" rIns="0" bIns="0" anchor="ctr"/>
          <a:lstStyle>
            <a:lvl1pPr algn="ctr">
              <a:defRPr sz="1400" b="1"/>
            </a:lvl1pPr>
          </a:lstStyle>
          <a:p>
            <a:pPr lvl="0"/>
            <a:r>
              <a:rPr lang="en-US"/>
              <a:t>Topic</a:t>
            </a:r>
          </a:p>
        </p:txBody>
      </p:sp>
      <p:sp>
        <p:nvSpPr>
          <p:cNvPr id="15" name="Text Placeholder 17">
            <a:extLst>
              <a:ext uri="{FF2B5EF4-FFF2-40B4-BE49-F238E27FC236}">
                <a16:creationId xmlns:a16="http://schemas.microsoft.com/office/drawing/2014/main" id="{B0078D87-BB65-1600-ACF8-EAE6ED993C2E}"/>
              </a:ext>
            </a:extLst>
          </p:cNvPr>
          <p:cNvSpPr>
            <a:spLocks noGrp="1"/>
          </p:cNvSpPr>
          <p:nvPr>
            <p:ph type="body" sz="quarter" idx="17"/>
          </p:nvPr>
        </p:nvSpPr>
        <p:spPr>
          <a:xfrm>
            <a:off x="304800" y="4716028"/>
            <a:ext cx="4686301" cy="2165338"/>
          </a:xfrm>
          <a:prstGeom prst="roundRect">
            <a:avLst>
              <a:gd name="adj" fmla="val 1216"/>
            </a:avLst>
          </a:prstGeom>
          <a:noFill/>
          <a:effectLst>
            <a:glow rad="50800">
              <a:schemeClr val="tx1">
                <a:alpha val="20000"/>
              </a:schemeClr>
            </a:glow>
          </a:effectLst>
        </p:spPr>
        <p:txBody>
          <a:bodyPr lIns="182880" tIns="182880" rIns="182880">
            <a:noAutofit/>
          </a:bodyPr>
          <a:lstStyle/>
          <a:p>
            <a:pPr lvl="0"/>
            <a:r>
              <a:rPr lang="en-US"/>
              <a:t>Click to edit Master text styles</a:t>
            </a:r>
          </a:p>
          <a:p>
            <a:pPr lvl="1"/>
            <a:r>
              <a:rPr lang="en-US"/>
              <a:t>First level</a:t>
            </a:r>
          </a:p>
          <a:p>
            <a:pPr lvl="2"/>
            <a:r>
              <a:rPr lang="en-US"/>
              <a:t>Second level</a:t>
            </a:r>
          </a:p>
          <a:p>
            <a:pPr lvl="3"/>
            <a:r>
              <a:rPr lang="en-US"/>
              <a:t>Third level</a:t>
            </a:r>
          </a:p>
          <a:p>
            <a:pPr lvl="4"/>
            <a:r>
              <a:rPr lang="en-US"/>
              <a:t>Fourth level</a:t>
            </a:r>
          </a:p>
        </p:txBody>
      </p:sp>
      <p:sp>
        <p:nvSpPr>
          <p:cNvPr id="22" name="Text Placeholder 19">
            <a:extLst>
              <a:ext uri="{FF2B5EF4-FFF2-40B4-BE49-F238E27FC236}">
                <a16:creationId xmlns:a16="http://schemas.microsoft.com/office/drawing/2014/main" id="{00E36D20-1981-720B-F9BE-804AD8EDF9AE}"/>
              </a:ext>
            </a:extLst>
          </p:cNvPr>
          <p:cNvSpPr>
            <a:spLocks noGrp="1"/>
          </p:cNvSpPr>
          <p:nvPr>
            <p:ph type="body" sz="quarter" idx="21" hasCustomPrompt="1"/>
          </p:nvPr>
        </p:nvSpPr>
        <p:spPr>
          <a:xfrm>
            <a:off x="6711925" y="4530262"/>
            <a:ext cx="2006600" cy="371475"/>
          </a:xfrm>
        </p:spPr>
        <p:txBody>
          <a:bodyPr lIns="0" tIns="0" rIns="0" bIns="0" anchor="ctr"/>
          <a:lstStyle>
            <a:lvl1pPr algn="ctr">
              <a:defRPr sz="1400" b="1"/>
            </a:lvl1pPr>
          </a:lstStyle>
          <a:p>
            <a:pPr lvl="0"/>
            <a:r>
              <a:rPr lang="en-US"/>
              <a:t>Topic</a:t>
            </a:r>
          </a:p>
        </p:txBody>
      </p:sp>
      <p:sp>
        <p:nvSpPr>
          <p:cNvPr id="13" name="Text Placeholder 17">
            <a:extLst>
              <a:ext uri="{FF2B5EF4-FFF2-40B4-BE49-F238E27FC236}">
                <a16:creationId xmlns:a16="http://schemas.microsoft.com/office/drawing/2014/main" id="{9DDBCBCF-8B1D-DC15-69D9-39D43F1E8298}"/>
              </a:ext>
            </a:extLst>
          </p:cNvPr>
          <p:cNvSpPr>
            <a:spLocks noGrp="1"/>
          </p:cNvSpPr>
          <p:nvPr>
            <p:ph type="body" sz="quarter" idx="15"/>
          </p:nvPr>
        </p:nvSpPr>
        <p:spPr>
          <a:xfrm>
            <a:off x="5372062" y="4716028"/>
            <a:ext cx="4686339" cy="2165338"/>
          </a:xfrm>
          <a:prstGeom prst="roundRect">
            <a:avLst>
              <a:gd name="adj" fmla="val 1216"/>
            </a:avLst>
          </a:prstGeom>
          <a:noFill/>
          <a:effectLst>
            <a:glow rad="50800">
              <a:schemeClr val="tx1">
                <a:alpha val="20000"/>
              </a:schemeClr>
            </a:glow>
          </a:effectLst>
        </p:spPr>
        <p:txBody>
          <a:bodyPr lIns="182880" tIns="182880" rIns="182880">
            <a:noAutofit/>
          </a:bodyPr>
          <a:lstStyle/>
          <a:p>
            <a:pPr lvl="0"/>
            <a:r>
              <a:rPr lang="en-US"/>
              <a:t>Click to edit Master text styles</a:t>
            </a:r>
          </a:p>
          <a:p>
            <a:pPr lvl="1"/>
            <a:r>
              <a:rPr lang="en-US"/>
              <a:t>First level</a:t>
            </a:r>
          </a:p>
          <a:p>
            <a:pPr lvl="2"/>
            <a:r>
              <a:rPr lang="en-US"/>
              <a:t>Second level</a:t>
            </a:r>
          </a:p>
          <a:p>
            <a:pPr lvl="3"/>
            <a:r>
              <a:rPr lang="en-US"/>
              <a:t>Third level</a:t>
            </a:r>
          </a:p>
          <a:p>
            <a:pPr lvl="4"/>
            <a:r>
              <a:rPr lang="en-US"/>
              <a:t>Fourth level</a:t>
            </a:r>
          </a:p>
        </p:txBody>
      </p:sp>
      <p:grpSp>
        <p:nvGrpSpPr>
          <p:cNvPr id="8" name="Group 7">
            <a:extLst>
              <a:ext uri="{FF2B5EF4-FFF2-40B4-BE49-F238E27FC236}">
                <a16:creationId xmlns:a16="http://schemas.microsoft.com/office/drawing/2014/main" id="{217D603A-BA69-D1D3-8555-4DBCB0440387}"/>
              </a:ext>
              <a:ext uri="{C183D7F6-B498-43B3-948B-1728B52AA6E4}">
                <adec:decorative xmlns:adec="http://schemas.microsoft.com/office/drawing/2017/decorative" val="1"/>
              </a:ext>
            </a:extLst>
          </p:cNvPr>
          <p:cNvGrpSpPr/>
          <p:nvPr userDrawn="1"/>
        </p:nvGrpSpPr>
        <p:grpSpPr>
          <a:xfrm>
            <a:off x="304801" y="1630097"/>
            <a:ext cx="9753600" cy="5211910"/>
            <a:chOff x="304800" y="1758803"/>
            <a:chExt cx="9753600" cy="5211910"/>
          </a:xfrm>
        </p:grpSpPr>
        <p:cxnSp>
          <p:nvCxnSpPr>
            <p:cNvPr id="3" name="Straight Arrow Connector 2">
              <a:extLst>
                <a:ext uri="{FF2B5EF4-FFF2-40B4-BE49-F238E27FC236}">
                  <a16:creationId xmlns:a16="http://schemas.microsoft.com/office/drawing/2014/main" id="{45DD375B-0F00-55FB-FA62-A166F42C4056}"/>
                </a:ext>
              </a:extLst>
            </p:cNvPr>
            <p:cNvCxnSpPr>
              <a:cxnSpLocks/>
            </p:cNvCxnSpPr>
            <p:nvPr userDrawn="1"/>
          </p:nvCxnSpPr>
          <p:spPr>
            <a:xfrm>
              <a:off x="5181600" y="1758803"/>
              <a:ext cx="0" cy="5211910"/>
            </a:xfrm>
            <a:prstGeom prst="straightConnector1">
              <a:avLst/>
            </a:prstGeom>
            <a:ln w="22225">
              <a:solidFill>
                <a:schemeClr val="accent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4" name="Straight Arrow Connector 3">
              <a:extLst>
                <a:ext uri="{FF2B5EF4-FFF2-40B4-BE49-F238E27FC236}">
                  <a16:creationId xmlns:a16="http://schemas.microsoft.com/office/drawing/2014/main" id="{93BC5D91-C4D2-7122-F86E-378B41388475}"/>
                </a:ext>
              </a:extLst>
            </p:cNvPr>
            <p:cNvCxnSpPr>
              <a:cxnSpLocks/>
            </p:cNvCxnSpPr>
            <p:nvPr userDrawn="1"/>
          </p:nvCxnSpPr>
          <p:spPr>
            <a:xfrm>
              <a:off x="304800" y="4364758"/>
              <a:ext cx="9753600" cy="0"/>
            </a:xfrm>
            <a:prstGeom prst="straightConnector1">
              <a:avLst/>
            </a:prstGeom>
            <a:ln w="22225">
              <a:solidFill>
                <a:schemeClr val="accent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29218268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6_Quad Chart v2 Slide">
    <p:spTree>
      <p:nvGrpSpPr>
        <p:cNvPr id="1" name=""/>
        <p:cNvGrpSpPr/>
        <p:nvPr/>
      </p:nvGrpSpPr>
      <p:grpSpPr>
        <a:xfrm>
          <a:off x="0" y="0"/>
          <a:ext cx="0" cy="0"/>
          <a:chOff x="0" y="0"/>
          <a:chExt cx="0" cy="0"/>
        </a:xfrm>
      </p:grpSpPr>
      <p:sp>
        <p:nvSpPr>
          <p:cNvPr id="16" name="Title 21">
            <a:extLst>
              <a:ext uri="{FF2B5EF4-FFF2-40B4-BE49-F238E27FC236}">
                <a16:creationId xmlns:a16="http://schemas.microsoft.com/office/drawing/2014/main" id="{A2DEC730-07B7-E577-9A3B-FA61B686159D}"/>
              </a:ext>
            </a:extLst>
          </p:cNvPr>
          <p:cNvSpPr>
            <a:spLocks noGrp="1" noRot="1" noMove="1" noResize="1" noEditPoints="1" noAdjustHandles="1" noChangeArrowheads="1" noChangeShapeType="1"/>
          </p:cNvSpPr>
          <p:nvPr>
            <p:ph type="title"/>
          </p:nvPr>
        </p:nvSpPr>
        <p:spPr>
          <a:xfrm>
            <a:off x="1962151" y="338459"/>
            <a:ext cx="8096250" cy="371897"/>
          </a:xfrm>
        </p:spPr>
        <p:txBody>
          <a:bodyPr anchor="ctr" anchorCtr="0">
            <a:noAutofit/>
          </a:bodyPr>
          <a:lstStyle/>
          <a:p>
            <a:r>
              <a:rPr lang="en-US"/>
              <a:t>Click to edit Master title style</a:t>
            </a:r>
          </a:p>
        </p:txBody>
      </p:sp>
      <p:sp>
        <p:nvSpPr>
          <p:cNvPr id="13" name="Text Placeholder 24">
            <a:extLst>
              <a:ext uri="{FF2B5EF4-FFF2-40B4-BE49-F238E27FC236}">
                <a16:creationId xmlns:a16="http://schemas.microsoft.com/office/drawing/2014/main" id="{4CB79EF5-D94B-FDA0-F2B4-E8BEE25193A0}"/>
              </a:ext>
            </a:extLst>
          </p:cNvPr>
          <p:cNvSpPr>
            <a:spLocks noGrp="1" noRot="1" noMove="1" noResize="1" noEditPoints="1" noAdjustHandles="1" noChangeArrowheads="1" noChangeShapeType="1"/>
          </p:cNvSpPr>
          <p:nvPr>
            <p:ph type="body" sz="quarter" idx="10"/>
          </p:nvPr>
        </p:nvSpPr>
        <p:spPr>
          <a:xfrm>
            <a:off x="5537214" y="771133"/>
            <a:ext cx="4521200" cy="371897"/>
          </a:xfrm>
          <a:prstGeom prst="rect">
            <a:avLst/>
          </a:prstGeom>
        </p:spPr>
        <p:txBody>
          <a:bodyPr lIns="0" tIns="0" rIns="91440" bIns="0" anchor="t">
            <a:noAutofit/>
          </a:bodyPr>
          <a:lstStyle>
            <a:lvl1pPr marL="0" indent="0" algn="r" defTabSz="1005569" rtl="0" eaLnBrk="1" latinLnBrk="0" hangingPunct="1">
              <a:lnSpc>
                <a:spcPct val="110000"/>
              </a:lnSpc>
              <a:spcBef>
                <a:spcPts val="1321"/>
              </a:spcBef>
              <a:spcAft>
                <a:spcPts val="0"/>
              </a:spcAft>
              <a:buFont typeface="Arial" panose="020B0604020202020204" pitchFamily="34" charset="0"/>
              <a:buNone/>
              <a:defRPr lang="en-US" sz="1201" b="1" kern="1200" dirty="0" smtClean="0">
                <a:solidFill>
                  <a:srgbClr val="C9AD62"/>
                </a:solidFill>
                <a:latin typeface="Raleway Black" pitchFamily="2" charset="0"/>
                <a:ea typeface="+mn-ea"/>
                <a:cs typeface="+mn-cs"/>
              </a:defRPr>
            </a:lvl1pPr>
          </a:lstStyle>
          <a:p>
            <a:pPr lvl="0"/>
            <a:r>
              <a:rPr lang="en-US"/>
              <a:t>Click to edit Master text styles</a:t>
            </a:r>
          </a:p>
        </p:txBody>
      </p:sp>
      <p:sp>
        <p:nvSpPr>
          <p:cNvPr id="15" name="TextBox 14">
            <a:extLst>
              <a:ext uri="{FF2B5EF4-FFF2-40B4-BE49-F238E27FC236}">
                <a16:creationId xmlns:a16="http://schemas.microsoft.com/office/drawing/2014/main" id="{6F6D0611-D506-A071-E38D-840F6829B22E}"/>
              </a:ext>
              <a:ext uri="{C183D7F6-B498-43B3-948B-1728B52AA6E4}">
                <adec:decorative xmlns:adec="http://schemas.microsoft.com/office/drawing/2017/decorative" val="1"/>
              </a:ext>
            </a:extLst>
          </p:cNvPr>
          <p:cNvSpPr txBox="1">
            <a:spLocks/>
          </p:cNvSpPr>
          <p:nvPr userDrawn="1"/>
        </p:nvSpPr>
        <p:spPr>
          <a:xfrm>
            <a:off x="5259789" y="1940701"/>
            <a:ext cx="4798537" cy="2165338"/>
          </a:xfrm>
          <a:custGeom>
            <a:avLst/>
            <a:gdLst>
              <a:gd name="connsiteX0" fmla="*/ 27521 w 4798537"/>
              <a:gd name="connsiteY0" fmla="*/ 0 h 2165338"/>
              <a:gd name="connsiteX1" fmla="*/ 4771016 w 4798537"/>
              <a:gd name="connsiteY1" fmla="*/ 0 h 2165338"/>
              <a:gd name="connsiteX2" fmla="*/ 4798537 w 4798537"/>
              <a:gd name="connsiteY2" fmla="*/ 27521 h 2165338"/>
              <a:gd name="connsiteX3" fmla="*/ 4798537 w 4798537"/>
              <a:gd name="connsiteY3" fmla="*/ 2137817 h 2165338"/>
              <a:gd name="connsiteX4" fmla="*/ 4771016 w 4798537"/>
              <a:gd name="connsiteY4" fmla="*/ 2165338 h 2165338"/>
              <a:gd name="connsiteX5" fmla="*/ 950145 w 4798537"/>
              <a:gd name="connsiteY5" fmla="*/ 2165338 h 2165338"/>
              <a:gd name="connsiteX6" fmla="*/ 945972 w 4798537"/>
              <a:gd name="connsiteY6" fmla="*/ 2137957 h 2165338"/>
              <a:gd name="connsiteX7" fmla="*/ 28699 w 4798537"/>
              <a:gd name="connsiteY7" fmla="*/ 1307379 h 2165338"/>
              <a:gd name="connsiteX8" fmla="*/ 0 w 4798537"/>
              <a:gd name="connsiteY8" fmla="*/ 1305928 h 2165338"/>
              <a:gd name="connsiteX9" fmla="*/ 0 w 4798537"/>
              <a:gd name="connsiteY9" fmla="*/ 27521 h 2165338"/>
              <a:gd name="connsiteX10" fmla="*/ 27521 w 4798537"/>
              <a:gd name="connsiteY10" fmla="*/ 0 h 2165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798537" h="2165338">
                <a:moveTo>
                  <a:pt x="27521" y="0"/>
                </a:moveTo>
                <a:lnTo>
                  <a:pt x="4771016" y="0"/>
                </a:lnTo>
                <a:cubicBezTo>
                  <a:pt x="4786215" y="0"/>
                  <a:pt x="4798537" y="12322"/>
                  <a:pt x="4798537" y="27521"/>
                </a:cubicBezTo>
                <a:lnTo>
                  <a:pt x="4798537" y="2137817"/>
                </a:lnTo>
                <a:cubicBezTo>
                  <a:pt x="4798537" y="2153016"/>
                  <a:pt x="4786215" y="2165338"/>
                  <a:pt x="4771016" y="2165338"/>
                </a:cubicBezTo>
                <a:lnTo>
                  <a:pt x="950145" y="2165338"/>
                </a:lnTo>
                <a:lnTo>
                  <a:pt x="945972" y="2137957"/>
                </a:lnTo>
                <a:cubicBezTo>
                  <a:pt x="855456" y="1694941"/>
                  <a:pt x="485561" y="1353847"/>
                  <a:pt x="28699" y="1307379"/>
                </a:cubicBezTo>
                <a:lnTo>
                  <a:pt x="0" y="1305928"/>
                </a:lnTo>
                <a:lnTo>
                  <a:pt x="0" y="27521"/>
                </a:lnTo>
                <a:cubicBezTo>
                  <a:pt x="0" y="12322"/>
                  <a:pt x="12322" y="0"/>
                  <a:pt x="27521" y="0"/>
                </a:cubicBezTo>
                <a:close/>
              </a:path>
            </a:pathLst>
          </a:custGeom>
          <a:solidFill>
            <a:srgbClr val="FFFFFF">
              <a:lumMod val="95000"/>
            </a:srgbClr>
          </a:solidFill>
          <a:effectLst>
            <a:glow rad="50800">
              <a:schemeClr val="tx1">
                <a:alpha val="20000"/>
              </a:schemeClr>
            </a:glow>
          </a:effectLst>
        </p:spPr>
        <p:txBody>
          <a:bodyPr vert="horz" wrap="square" lIns="155448" tIns="233172" rIns="155448" bIns="38862" rtlCol="0">
            <a:noAutofit/>
          </a:bodyPr>
          <a:lstStyle>
            <a:lvl1pPr marL="0" indent="0" algn="l" defTabSz="1005888" rtl="0" eaLnBrk="1" latinLnBrk="0" hangingPunct="1">
              <a:lnSpc>
                <a:spcPct val="90000"/>
              </a:lnSpc>
              <a:spcBef>
                <a:spcPts val="0"/>
              </a:spcBef>
              <a:spcAft>
                <a:spcPts val="600"/>
              </a:spcAft>
              <a:buFontTx/>
              <a:buNone/>
              <a:defRPr sz="1400" kern="1200">
                <a:solidFill>
                  <a:srgbClr val="171610"/>
                </a:solidFill>
                <a:latin typeface="+mn-lt"/>
                <a:ea typeface="+mn-ea"/>
                <a:cs typeface="+mn-cs"/>
              </a:defRPr>
            </a:lvl1pPr>
            <a:lvl2pPr marL="174625" indent="-174625" algn="l" defTabSz="1005888" rtl="0" eaLnBrk="1" latinLnBrk="0" hangingPunct="1">
              <a:lnSpc>
                <a:spcPct val="90000"/>
              </a:lnSpc>
              <a:spcBef>
                <a:spcPts val="0"/>
              </a:spcBef>
              <a:spcAft>
                <a:spcPts val="0"/>
              </a:spcAft>
              <a:buFont typeface="Arial" panose="020B0604020202020204" pitchFamily="34" charset="0"/>
              <a:buChar char="•"/>
              <a:defRPr sz="1400" kern="1200">
                <a:solidFill>
                  <a:srgbClr val="171610"/>
                </a:solidFill>
                <a:latin typeface="+mn-lt"/>
                <a:ea typeface="+mn-ea"/>
                <a:cs typeface="+mn-cs"/>
              </a:defRPr>
            </a:lvl2pPr>
            <a:lvl3pPr marL="339725" indent="-165100" algn="l" defTabSz="1005888" rtl="0" eaLnBrk="1" latinLnBrk="0" hangingPunct="1">
              <a:lnSpc>
                <a:spcPct val="90000"/>
              </a:lnSpc>
              <a:spcBef>
                <a:spcPts val="0"/>
              </a:spcBef>
              <a:spcAft>
                <a:spcPts val="0"/>
              </a:spcAft>
              <a:buFont typeface="Courier New" panose="02070309020205020404" pitchFamily="49" charset="0"/>
              <a:buChar char="o"/>
              <a:tabLst>
                <a:tab pos="339725" algn="l"/>
              </a:tabLst>
              <a:defRPr sz="1400" kern="1200">
                <a:solidFill>
                  <a:srgbClr val="171610"/>
                </a:solidFill>
                <a:latin typeface="+mn-lt"/>
                <a:ea typeface="+mn-ea"/>
                <a:cs typeface="+mn-cs"/>
              </a:defRPr>
            </a:lvl3pPr>
            <a:lvl4pPr marL="514350" indent="-174625" algn="l" defTabSz="1005888" rtl="0" eaLnBrk="1" latinLnBrk="0" hangingPunct="1">
              <a:lnSpc>
                <a:spcPct val="90000"/>
              </a:lnSpc>
              <a:spcBef>
                <a:spcPts val="0"/>
              </a:spcBef>
              <a:spcAft>
                <a:spcPts val="0"/>
              </a:spcAft>
              <a:buFont typeface="Wingdings" panose="05000000000000000000" pitchFamily="2" charset="2"/>
              <a:buChar char="§"/>
              <a:defRPr sz="1400" kern="1200">
                <a:solidFill>
                  <a:srgbClr val="171610"/>
                </a:solidFill>
                <a:latin typeface="+mn-lt"/>
                <a:ea typeface="+mn-ea"/>
                <a:cs typeface="+mn-cs"/>
              </a:defRPr>
            </a:lvl4pPr>
            <a:lvl5pPr marL="2263248" indent="-251472" algn="l" defTabSz="1005888" rtl="0" eaLnBrk="1" latinLnBrk="0" hangingPunct="1">
              <a:lnSpc>
                <a:spcPct val="90000"/>
              </a:lnSpc>
              <a:spcBef>
                <a:spcPts val="660"/>
              </a:spcBef>
              <a:spcAft>
                <a:spcPts val="0"/>
              </a:spcAft>
              <a:buFont typeface="Arial" panose="020B0604020202020204" pitchFamily="34" charset="0"/>
              <a:buChar char="•"/>
              <a:defRPr sz="1760" kern="1200">
                <a:solidFill>
                  <a:srgbClr val="171610"/>
                </a:solidFill>
                <a:latin typeface="+mn-lt"/>
                <a:ea typeface="+mn-ea"/>
                <a:cs typeface="+mn-cs"/>
              </a:defRPr>
            </a:lvl5pPr>
            <a:lvl6pPr marL="2766193" indent="-251472" algn="l" defTabSz="1005888"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6pPr>
            <a:lvl7pPr marL="3269136" indent="-251472" algn="l" defTabSz="1005888"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7pPr>
            <a:lvl8pPr marL="3772081" indent="-251472" algn="l" defTabSz="1005888"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8pPr>
            <a:lvl9pPr marL="4275024" indent="-251472" algn="l" defTabSz="1005888"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9pPr>
          </a:lstStyle>
          <a:p>
            <a:endParaRPr lang="en-US" sz="1190" b="1"/>
          </a:p>
        </p:txBody>
      </p:sp>
      <p:sp>
        <p:nvSpPr>
          <p:cNvPr id="14" name="TextBox 13">
            <a:extLst>
              <a:ext uri="{FF2B5EF4-FFF2-40B4-BE49-F238E27FC236}">
                <a16:creationId xmlns:a16="http://schemas.microsoft.com/office/drawing/2014/main" id="{F7F13819-C2B2-72A6-2D1C-96DA93D313CF}"/>
              </a:ext>
              <a:ext uri="{C183D7F6-B498-43B3-948B-1728B52AA6E4}">
                <adec:decorative xmlns:adec="http://schemas.microsoft.com/office/drawing/2017/decorative" val="1"/>
              </a:ext>
            </a:extLst>
          </p:cNvPr>
          <p:cNvSpPr txBox="1">
            <a:spLocks/>
          </p:cNvSpPr>
          <p:nvPr userDrawn="1"/>
        </p:nvSpPr>
        <p:spPr>
          <a:xfrm>
            <a:off x="304878" y="1941871"/>
            <a:ext cx="4798537" cy="2165338"/>
          </a:xfrm>
          <a:custGeom>
            <a:avLst/>
            <a:gdLst>
              <a:gd name="connsiteX0" fmla="*/ 27521 w 4798537"/>
              <a:gd name="connsiteY0" fmla="*/ 0 h 2165338"/>
              <a:gd name="connsiteX1" fmla="*/ 4771016 w 4798537"/>
              <a:gd name="connsiteY1" fmla="*/ 0 h 2165338"/>
              <a:gd name="connsiteX2" fmla="*/ 4798537 w 4798537"/>
              <a:gd name="connsiteY2" fmla="*/ 27521 h 2165338"/>
              <a:gd name="connsiteX3" fmla="*/ 4798537 w 4798537"/>
              <a:gd name="connsiteY3" fmla="*/ 1304758 h 2165338"/>
              <a:gd name="connsiteX4" fmla="*/ 4769837 w 4798537"/>
              <a:gd name="connsiteY4" fmla="*/ 1306209 h 2165338"/>
              <a:gd name="connsiteX5" fmla="*/ 3852564 w 4798537"/>
              <a:gd name="connsiteY5" fmla="*/ 2136787 h 2165338"/>
              <a:gd name="connsiteX6" fmla="*/ 3848213 w 4798537"/>
              <a:gd name="connsiteY6" fmla="*/ 2165338 h 2165338"/>
              <a:gd name="connsiteX7" fmla="*/ 27521 w 4798537"/>
              <a:gd name="connsiteY7" fmla="*/ 2165338 h 2165338"/>
              <a:gd name="connsiteX8" fmla="*/ 0 w 4798537"/>
              <a:gd name="connsiteY8" fmla="*/ 2137817 h 2165338"/>
              <a:gd name="connsiteX9" fmla="*/ 0 w 4798537"/>
              <a:gd name="connsiteY9" fmla="*/ 27521 h 2165338"/>
              <a:gd name="connsiteX10" fmla="*/ 27521 w 4798537"/>
              <a:gd name="connsiteY10" fmla="*/ 0 h 2165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798537" h="2165338">
                <a:moveTo>
                  <a:pt x="27521" y="0"/>
                </a:moveTo>
                <a:lnTo>
                  <a:pt x="4771016" y="0"/>
                </a:lnTo>
                <a:cubicBezTo>
                  <a:pt x="4786215" y="0"/>
                  <a:pt x="4798537" y="12322"/>
                  <a:pt x="4798537" y="27521"/>
                </a:cubicBezTo>
                <a:lnTo>
                  <a:pt x="4798537" y="1304758"/>
                </a:lnTo>
                <a:lnTo>
                  <a:pt x="4769837" y="1306209"/>
                </a:lnTo>
                <a:cubicBezTo>
                  <a:pt x="4312975" y="1352677"/>
                  <a:pt x="3943080" y="1693771"/>
                  <a:pt x="3852564" y="2136787"/>
                </a:cubicBezTo>
                <a:lnTo>
                  <a:pt x="3848213" y="2165338"/>
                </a:lnTo>
                <a:lnTo>
                  <a:pt x="27521" y="2165338"/>
                </a:lnTo>
                <a:cubicBezTo>
                  <a:pt x="12322" y="2165338"/>
                  <a:pt x="0" y="2153016"/>
                  <a:pt x="0" y="2137817"/>
                </a:cubicBezTo>
                <a:lnTo>
                  <a:pt x="0" y="27521"/>
                </a:lnTo>
                <a:cubicBezTo>
                  <a:pt x="0" y="12322"/>
                  <a:pt x="12322" y="0"/>
                  <a:pt x="27521" y="0"/>
                </a:cubicBezTo>
                <a:close/>
              </a:path>
            </a:pathLst>
          </a:custGeom>
          <a:solidFill>
            <a:srgbClr val="FFFFFF">
              <a:lumMod val="95000"/>
            </a:srgbClr>
          </a:solidFill>
          <a:effectLst>
            <a:glow rad="50800">
              <a:schemeClr val="tx1">
                <a:alpha val="20000"/>
              </a:schemeClr>
            </a:glow>
          </a:effectLst>
        </p:spPr>
        <p:txBody>
          <a:bodyPr vert="horz" wrap="square" lIns="155448" tIns="233172" rIns="155448" bIns="38862" rtlCol="0">
            <a:noAutofit/>
          </a:bodyPr>
          <a:lstStyle>
            <a:lvl1pPr marL="0" indent="0" algn="l" defTabSz="1005888" rtl="0" eaLnBrk="1" latinLnBrk="0" hangingPunct="1">
              <a:lnSpc>
                <a:spcPct val="90000"/>
              </a:lnSpc>
              <a:spcBef>
                <a:spcPts val="0"/>
              </a:spcBef>
              <a:spcAft>
                <a:spcPts val="600"/>
              </a:spcAft>
              <a:buFontTx/>
              <a:buNone/>
              <a:defRPr sz="1400" kern="1200">
                <a:solidFill>
                  <a:srgbClr val="171610"/>
                </a:solidFill>
                <a:latin typeface="+mn-lt"/>
                <a:ea typeface="+mn-ea"/>
                <a:cs typeface="+mn-cs"/>
              </a:defRPr>
            </a:lvl1pPr>
            <a:lvl2pPr marL="174625" indent="-174625" algn="l" defTabSz="1005888" rtl="0" eaLnBrk="1" latinLnBrk="0" hangingPunct="1">
              <a:lnSpc>
                <a:spcPct val="90000"/>
              </a:lnSpc>
              <a:spcBef>
                <a:spcPts val="0"/>
              </a:spcBef>
              <a:spcAft>
                <a:spcPts val="0"/>
              </a:spcAft>
              <a:buFont typeface="Arial" panose="020B0604020202020204" pitchFamily="34" charset="0"/>
              <a:buChar char="•"/>
              <a:defRPr sz="1400" kern="1200">
                <a:solidFill>
                  <a:srgbClr val="171610"/>
                </a:solidFill>
                <a:latin typeface="+mn-lt"/>
                <a:ea typeface="+mn-ea"/>
                <a:cs typeface="+mn-cs"/>
              </a:defRPr>
            </a:lvl2pPr>
            <a:lvl3pPr marL="339725" indent="-165100" algn="l" defTabSz="1005888" rtl="0" eaLnBrk="1" latinLnBrk="0" hangingPunct="1">
              <a:lnSpc>
                <a:spcPct val="90000"/>
              </a:lnSpc>
              <a:spcBef>
                <a:spcPts val="0"/>
              </a:spcBef>
              <a:spcAft>
                <a:spcPts val="0"/>
              </a:spcAft>
              <a:buFont typeface="Courier New" panose="02070309020205020404" pitchFamily="49" charset="0"/>
              <a:buChar char="o"/>
              <a:tabLst>
                <a:tab pos="339725" algn="l"/>
              </a:tabLst>
              <a:defRPr sz="1400" kern="1200">
                <a:solidFill>
                  <a:srgbClr val="171610"/>
                </a:solidFill>
                <a:latin typeface="+mn-lt"/>
                <a:ea typeface="+mn-ea"/>
                <a:cs typeface="+mn-cs"/>
              </a:defRPr>
            </a:lvl3pPr>
            <a:lvl4pPr marL="514350" indent="-174625" algn="l" defTabSz="1005888" rtl="0" eaLnBrk="1" latinLnBrk="0" hangingPunct="1">
              <a:lnSpc>
                <a:spcPct val="90000"/>
              </a:lnSpc>
              <a:spcBef>
                <a:spcPts val="0"/>
              </a:spcBef>
              <a:spcAft>
                <a:spcPts val="0"/>
              </a:spcAft>
              <a:buFont typeface="Wingdings" panose="05000000000000000000" pitchFamily="2" charset="2"/>
              <a:buChar char="§"/>
              <a:defRPr sz="1400" kern="1200">
                <a:solidFill>
                  <a:srgbClr val="171610"/>
                </a:solidFill>
                <a:latin typeface="+mn-lt"/>
                <a:ea typeface="+mn-ea"/>
                <a:cs typeface="+mn-cs"/>
              </a:defRPr>
            </a:lvl4pPr>
            <a:lvl5pPr marL="2263248" indent="-251472" algn="l" defTabSz="1005888" rtl="0" eaLnBrk="1" latinLnBrk="0" hangingPunct="1">
              <a:lnSpc>
                <a:spcPct val="90000"/>
              </a:lnSpc>
              <a:spcBef>
                <a:spcPts val="660"/>
              </a:spcBef>
              <a:spcAft>
                <a:spcPts val="0"/>
              </a:spcAft>
              <a:buFont typeface="Arial" panose="020B0604020202020204" pitchFamily="34" charset="0"/>
              <a:buChar char="•"/>
              <a:defRPr sz="1760" kern="1200">
                <a:solidFill>
                  <a:srgbClr val="171610"/>
                </a:solidFill>
                <a:latin typeface="+mn-lt"/>
                <a:ea typeface="+mn-ea"/>
                <a:cs typeface="+mn-cs"/>
              </a:defRPr>
            </a:lvl5pPr>
            <a:lvl6pPr marL="2766193" indent="-251472" algn="l" defTabSz="1005888"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6pPr>
            <a:lvl7pPr marL="3269136" indent="-251472" algn="l" defTabSz="1005888"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7pPr>
            <a:lvl8pPr marL="3772081" indent="-251472" algn="l" defTabSz="1005888"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8pPr>
            <a:lvl9pPr marL="4275024" indent="-251472" algn="l" defTabSz="1005888"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9pPr>
          </a:lstStyle>
          <a:p>
            <a:endParaRPr lang="en-US" sz="1190" b="1"/>
          </a:p>
        </p:txBody>
      </p:sp>
      <p:sp>
        <p:nvSpPr>
          <p:cNvPr id="12" name="TextBox 11">
            <a:extLst>
              <a:ext uri="{FF2B5EF4-FFF2-40B4-BE49-F238E27FC236}">
                <a16:creationId xmlns:a16="http://schemas.microsoft.com/office/drawing/2014/main" id="{F9EA90FC-5EFC-9B0D-F4DA-3C4C9EF83B09}"/>
              </a:ext>
              <a:ext uri="{C183D7F6-B498-43B3-948B-1728B52AA6E4}">
                <adec:decorative xmlns:adec="http://schemas.microsoft.com/office/drawing/2017/decorative" val="1"/>
              </a:ext>
            </a:extLst>
          </p:cNvPr>
          <p:cNvSpPr txBox="1">
            <a:spLocks/>
          </p:cNvSpPr>
          <p:nvPr userDrawn="1"/>
        </p:nvSpPr>
        <p:spPr>
          <a:xfrm>
            <a:off x="304881" y="4473287"/>
            <a:ext cx="4798537" cy="2165338"/>
          </a:xfrm>
          <a:custGeom>
            <a:avLst/>
            <a:gdLst>
              <a:gd name="connsiteX0" fmla="*/ 27521 w 4798537"/>
              <a:gd name="connsiteY0" fmla="*/ 0 h 2165338"/>
              <a:gd name="connsiteX1" fmla="*/ 3848390 w 4798537"/>
              <a:gd name="connsiteY1" fmla="*/ 0 h 2165338"/>
              <a:gd name="connsiteX2" fmla="*/ 3852563 w 4798537"/>
              <a:gd name="connsiteY2" fmla="*/ 27381 h 2165338"/>
              <a:gd name="connsiteX3" fmla="*/ 4769836 w 4798537"/>
              <a:gd name="connsiteY3" fmla="*/ 857959 h 2165338"/>
              <a:gd name="connsiteX4" fmla="*/ 4798537 w 4798537"/>
              <a:gd name="connsiteY4" fmla="*/ 859411 h 2165338"/>
              <a:gd name="connsiteX5" fmla="*/ 4798537 w 4798537"/>
              <a:gd name="connsiteY5" fmla="*/ 2137817 h 2165338"/>
              <a:gd name="connsiteX6" fmla="*/ 4771016 w 4798537"/>
              <a:gd name="connsiteY6" fmla="*/ 2165338 h 2165338"/>
              <a:gd name="connsiteX7" fmla="*/ 27521 w 4798537"/>
              <a:gd name="connsiteY7" fmla="*/ 2165338 h 2165338"/>
              <a:gd name="connsiteX8" fmla="*/ 0 w 4798537"/>
              <a:gd name="connsiteY8" fmla="*/ 2137817 h 2165338"/>
              <a:gd name="connsiteX9" fmla="*/ 0 w 4798537"/>
              <a:gd name="connsiteY9" fmla="*/ 27521 h 2165338"/>
              <a:gd name="connsiteX10" fmla="*/ 27521 w 4798537"/>
              <a:gd name="connsiteY10" fmla="*/ 0 h 2165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798537" h="2165338">
                <a:moveTo>
                  <a:pt x="27521" y="0"/>
                </a:moveTo>
                <a:lnTo>
                  <a:pt x="3848390" y="0"/>
                </a:lnTo>
                <a:lnTo>
                  <a:pt x="3852563" y="27381"/>
                </a:lnTo>
                <a:cubicBezTo>
                  <a:pt x="3943079" y="470398"/>
                  <a:pt x="4312974" y="811491"/>
                  <a:pt x="4769836" y="857959"/>
                </a:cubicBezTo>
                <a:lnTo>
                  <a:pt x="4798537" y="859411"/>
                </a:lnTo>
                <a:lnTo>
                  <a:pt x="4798537" y="2137817"/>
                </a:lnTo>
                <a:cubicBezTo>
                  <a:pt x="4798537" y="2153016"/>
                  <a:pt x="4786215" y="2165338"/>
                  <a:pt x="4771016" y="2165338"/>
                </a:cubicBezTo>
                <a:lnTo>
                  <a:pt x="27521" y="2165338"/>
                </a:lnTo>
                <a:cubicBezTo>
                  <a:pt x="12322" y="2165338"/>
                  <a:pt x="0" y="2153016"/>
                  <a:pt x="0" y="2137817"/>
                </a:cubicBezTo>
                <a:lnTo>
                  <a:pt x="0" y="27521"/>
                </a:lnTo>
                <a:cubicBezTo>
                  <a:pt x="0" y="12322"/>
                  <a:pt x="12322" y="0"/>
                  <a:pt x="27521" y="0"/>
                </a:cubicBezTo>
                <a:close/>
              </a:path>
            </a:pathLst>
          </a:custGeom>
          <a:solidFill>
            <a:srgbClr val="FFFFFF">
              <a:lumMod val="95000"/>
            </a:srgbClr>
          </a:solidFill>
          <a:effectLst>
            <a:glow rad="50800">
              <a:schemeClr val="tx1">
                <a:alpha val="20000"/>
              </a:schemeClr>
            </a:glow>
          </a:effectLst>
        </p:spPr>
        <p:txBody>
          <a:bodyPr vert="horz" wrap="square" lIns="155448" tIns="233172" rIns="155448" bIns="38862" rtlCol="0">
            <a:noAutofit/>
          </a:bodyPr>
          <a:lstStyle>
            <a:lvl1pPr marL="0" indent="0" algn="l" defTabSz="1005888" rtl="0" eaLnBrk="1" latinLnBrk="0" hangingPunct="1">
              <a:lnSpc>
                <a:spcPct val="90000"/>
              </a:lnSpc>
              <a:spcBef>
                <a:spcPts val="0"/>
              </a:spcBef>
              <a:spcAft>
                <a:spcPts val="600"/>
              </a:spcAft>
              <a:buFontTx/>
              <a:buNone/>
              <a:defRPr sz="1400" kern="1200">
                <a:solidFill>
                  <a:srgbClr val="171610"/>
                </a:solidFill>
                <a:latin typeface="+mn-lt"/>
                <a:ea typeface="+mn-ea"/>
                <a:cs typeface="+mn-cs"/>
              </a:defRPr>
            </a:lvl1pPr>
            <a:lvl2pPr marL="174625" indent="-174625" algn="l" defTabSz="1005888" rtl="0" eaLnBrk="1" latinLnBrk="0" hangingPunct="1">
              <a:lnSpc>
                <a:spcPct val="90000"/>
              </a:lnSpc>
              <a:spcBef>
                <a:spcPts val="0"/>
              </a:spcBef>
              <a:spcAft>
                <a:spcPts val="0"/>
              </a:spcAft>
              <a:buFont typeface="Arial" panose="020B0604020202020204" pitchFamily="34" charset="0"/>
              <a:buChar char="•"/>
              <a:defRPr sz="1400" kern="1200">
                <a:solidFill>
                  <a:srgbClr val="171610"/>
                </a:solidFill>
                <a:latin typeface="+mn-lt"/>
                <a:ea typeface="+mn-ea"/>
                <a:cs typeface="+mn-cs"/>
              </a:defRPr>
            </a:lvl2pPr>
            <a:lvl3pPr marL="339725" indent="-165100" algn="l" defTabSz="1005888" rtl="0" eaLnBrk="1" latinLnBrk="0" hangingPunct="1">
              <a:lnSpc>
                <a:spcPct val="90000"/>
              </a:lnSpc>
              <a:spcBef>
                <a:spcPts val="0"/>
              </a:spcBef>
              <a:spcAft>
                <a:spcPts val="0"/>
              </a:spcAft>
              <a:buFont typeface="Courier New" panose="02070309020205020404" pitchFamily="49" charset="0"/>
              <a:buChar char="o"/>
              <a:tabLst>
                <a:tab pos="339725" algn="l"/>
              </a:tabLst>
              <a:defRPr sz="1400" kern="1200">
                <a:solidFill>
                  <a:srgbClr val="171610"/>
                </a:solidFill>
                <a:latin typeface="+mn-lt"/>
                <a:ea typeface="+mn-ea"/>
                <a:cs typeface="+mn-cs"/>
              </a:defRPr>
            </a:lvl3pPr>
            <a:lvl4pPr marL="514350" indent="-174625" algn="l" defTabSz="1005888" rtl="0" eaLnBrk="1" latinLnBrk="0" hangingPunct="1">
              <a:lnSpc>
                <a:spcPct val="90000"/>
              </a:lnSpc>
              <a:spcBef>
                <a:spcPts val="0"/>
              </a:spcBef>
              <a:spcAft>
                <a:spcPts val="0"/>
              </a:spcAft>
              <a:buFont typeface="Wingdings" panose="05000000000000000000" pitchFamily="2" charset="2"/>
              <a:buChar char="§"/>
              <a:defRPr sz="1400" kern="1200">
                <a:solidFill>
                  <a:srgbClr val="171610"/>
                </a:solidFill>
                <a:latin typeface="+mn-lt"/>
                <a:ea typeface="+mn-ea"/>
                <a:cs typeface="+mn-cs"/>
              </a:defRPr>
            </a:lvl4pPr>
            <a:lvl5pPr marL="2263248" indent="-251472" algn="l" defTabSz="1005888" rtl="0" eaLnBrk="1" latinLnBrk="0" hangingPunct="1">
              <a:lnSpc>
                <a:spcPct val="90000"/>
              </a:lnSpc>
              <a:spcBef>
                <a:spcPts val="660"/>
              </a:spcBef>
              <a:spcAft>
                <a:spcPts val="0"/>
              </a:spcAft>
              <a:buFont typeface="Arial" panose="020B0604020202020204" pitchFamily="34" charset="0"/>
              <a:buChar char="•"/>
              <a:defRPr sz="1760" kern="1200">
                <a:solidFill>
                  <a:srgbClr val="171610"/>
                </a:solidFill>
                <a:latin typeface="+mn-lt"/>
                <a:ea typeface="+mn-ea"/>
                <a:cs typeface="+mn-cs"/>
              </a:defRPr>
            </a:lvl5pPr>
            <a:lvl6pPr marL="2766193" indent="-251472" algn="l" defTabSz="1005888"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6pPr>
            <a:lvl7pPr marL="3269136" indent="-251472" algn="l" defTabSz="1005888"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7pPr>
            <a:lvl8pPr marL="3772081" indent="-251472" algn="l" defTabSz="1005888"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8pPr>
            <a:lvl9pPr marL="4275024" indent="-251472" algn="l" defTabSz="1005888"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9pPr>
          </a:lstStyle>
          <a:p>
            <a:endParaRPr lang="en-US" sz="1190" b="1"/>
          </a:p>
        </p:txBody>
      </p:sp>
      <p:sp>
        <p:nvSpPr>
          <p:cNvPr id="11" name="TextBox 10">
            <a:extLst>
              <a:ext uri="{FF2B5EF4-FFF2-40B4-BE49-F238E27FC236}">
                <a16:creationId xmlns:a16="http://schemas.microsoft.com/office/drawing/2014/main" id="{416A9B77-10B2-D899-3F20-458BD47D2085}"/>
              </a:ext>
              <a:ext uri="{C183D7F6-B498-43B3-948B-1728B52AA6E4}">
                <adec:decorative xmlns:adec="http://schemas.microsoft.com/office/drawing/2017/decorative" val="1"/>
              </a:ext>
            </a:extLst>
          </p:cNvPr>
          <p:cNvSpPr txBox="1">
            <a:spLocks/>
          </p:cNvSpPr>
          <p:nvPr userDrawn="1"/>
        </p:nvSpPr>
        <p:spPr>
          <a:xfrm>
            <a:off x="5259789" y="4473287"/>
            <a:ext cx="4798537" cy="2165338"/>
          </a:xfrm>
          <a:custGeom>
            <a:avLst/>
            <a:gdLst>
              <a:gd name="connsiteX0" fmla="*/ 950145 w 4798537"/>
              <a:gd name="connsiteY0" fmla="*/ 0 h 2165338"/>
              <a:gd name="connsiteX1" fmla="*/ 4771016 w 4798537"/>
              <a:gd name="connsiteY1" fmla="*/ 0 h 2165338"/>
              <a:gd name="connsiteX2" fmla="*/ 4798537 w 4798537"/>
              <a:gd name="connsiteY2" fmla="*/ 27521 h 2165338"/>
              <a:gd name="connsiteX3" fmla="*/ 4798537 w 4798537"/>
              <a:gd name="connsiteY3" fmla="*/ 2137817 h 2165338"/>
              <a:gd name="connsiteX4" fmla="*/ 4771016 w 4798537"/>
              <a:gd name="connsiteY4" fmla="*/ 2165338 h 2165338"/>
              <a:gd name="connsiteX5" fmla="*/ 27521 w 4798537"/>
              <a:gd name="connsiteY5" fmla="*/ 2165338 h 2165338"/>
              <a:gd name="connsiteX6" fmla="*/ 0 w 4798537"/>
              <a:gd name="connsiteY6" fmla="*/ 2137817 h 2165338"/>
              <a:gd name="connsiteX7" fmla="*/ 0 w 4798537"/>
              <a:gd name="connsiteY7" fmla="*/ 859410 h 2165338"/>
              <a:gd name="connsiteX8" fmla="*/ 28699 w 4798537"/>
              <a:gd name="connsiteY8" fmla="*/ 857959 h 2165338"/>
              <a:gd name="connsiteX9" fmla="*/ 945972 w 4798537"/>
              <a:gd name="connsiteY9" fmla="*/ 27381 h 2165338"/>
              <a:gd name="connsiteX10" fmla="*/ 950145 w 4798537"/>
              <a:gd name="connsiteY10" fmla="*/ 0 h 2165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798537" h="2165338">
                <a:moveTo>
                  <a:pt x="950145" y="0"/>
                </a:moveTo>
                <a:lnTo>
                  <a:pt x="4771016" y="0"/>
                </a:lnTo>
                <a:cubicBezTo>
                  <a:pt x="4786215" y="0"/>
                  <a:pt x="4798537" y="12322"/>
                  <a:pt x="4798537" y="27521"/>
                </a:cubicBezTo>
                <a:lnTo>
                  <a:pt x="4798537" y="2137817"/>
                </a:lnTo>
                <a:cubicBezTo>
                  <a:pt x="4798537" y="2153016"/>
                  <a:pt x="4786215" y="2165338"/>
                  <a:pt x="4771016" y="2165338"/>
                </a:cubicBezTo>
                <a:lnTo>
                  <a:pt x="27521" y="2165338"/>
                </a:lnTo>
                <a:cubicBezTo>
                  <a:pt x="12322" y="2165338"/>
                  <a:pt x="0" y="2153016"/>
                  <a:pt x="0" y="2137817"/>
                </a:cubicBezTo>
                <a:lnTo>
                  <a:pt x="0" y="859410"/>
                </a:lnTo>
                <a:lnTo>
                  <a:pt x="28699" y="857959"/>
                </a:lnTo>
                <a:cubicBezTo>
                  <a:pt x="485561" y="811491"/>
                  <a:pt x="855456" y="470398"/>
                  <a:pt x="945972" y="27381"/>
                </a:cubicBezTo>
                <a:lnTo>
                  <a:pt x="950145" y="0"/>
                </a:lnTo>
                <a:close/>
              </a:path>
            </a:pathLst>
          </a:custGeom>
          <a:solidFill>
            <a:srgbClr val="FFFFFF">
              <a:lumMod val="95000"/>
            </a:srgbClr>
          </a:solidFill>
          <a:effectLst>
            <a:glow rad="50800">
              <a:schemeClr val="tx1">
                <a:alpha val="20000"/>
              </a:schemeClr>
            </a:glow>
          </a:effectLst>
        </p:spPr>
        <p:txBody>
          <a:bodyPr vert="horz" wrap="square" lIns="155448" tIns="233172" rIns="155448" bIns="38862" rtlCol="0">
            <a:noAutofit/>
          </a:bodyPr>
          <a:lstStyle>
            <a:lvl1pPr marL="0" indent="0" algn="l" defTabSz="1005888" rtl="0" eaLnBrk="1" latinLnBrk="0" hangingPunct="1">
              <a:lnSpc>
                <a:spcPct val="90000"/>
              </a:lnSpc>
              <a:spcBef>
                <a:spcPts val="0"/>
              </a:spcBef>
              <a:spcAft>
                <a:spcPts val="600"/>
              </a:spcAft>
              <a:buFontTx/>
              <a:buNone/>
              <a:defRPr sz="1400" kern="1200">
                <a:solidFill>
                  <a:srgbClr val="171610"/>
                </a:solidFill>
                <a:latin typeface="+mn-lt"/>
                <a:ea typeface="+mn-ea"/>
                <a:cs typeface="+mn-cs"/>
              </a:defRPr>
            </a:lvl1pPr>
            <a:lvl2pPr marL="174625" indent="-174625" algn="l" defTabSz="1005888" rtl="0" eaLnBrk="1" latinLnBrk="0" hangingPunct="1">
              <a:lnSpc>
                <a:spcPct val="90000"/>
              </a:lnSpc>
              <a:spcBef>
                <a:spcPts val="0"/>
              </a:spcBef>
              <a:spcAft>
                <a:spcPts val="0"/>
              </a:spcAft>
              <a:buFont typeface="Arial" panose="020B0604020202020204" pitchFamily="34" charset="0"/>
              <a:buChar char="•"/>
              <a:defRPr sz="1400" kern="1200">
                <a:solidFill>
                  <a:srgbClr val="171610"/>
                </a:solidFill>
                <a:latin typeface="+mn-lt"/>
                <a:ea typeface="+mn-ea"/>
                <a:cs typeface="+mn-cs"/>
              </a:defRPr>
            </a:lvl2pPr>
            <a:lvl3pPr marL="339725" indent="-165100" algn="l" defTabSz="1005888" rtl="0" eaLnBrk="1" latinLnBrk="0" hangingPunct="1">
              <a:lnSpc>
                <a:spcPct val="90000"/>
              </a:lnSpc>
              <a:spcBef>
                <a:spcPts val="0"/>
              </a:spcBef>
              <a:spcAft>
                <a:spcPts val="0"/>
              </a:spcAft>
              <a:buFont typeface="Courier New" panose="02070309020205020404" pitchFamily="49" charset="0"/>
              <a:buChar char="o"/>
              <a:tabLst>
                <a:tab pos="339725" algn="l"/>
              </a:tabLst>
              <a:defRPr sz="1400" kern="1200">
                <a:solidFill>
                  <a:srgbClr val="171610"/>
                </a:solidFill>
                <a:latin typeface="+mn-lt"/>
                <a:ea typeface="+mn-ea"/>
                <a:cs typeface="+mn-cs"/>
              </a:defRPr>
            </a:lvl3pPr>
            <a:lvl4pPr marL="514350" indent="-174625" algn="l" defTabSz="1005888" rtl="0" eaLnBrk="1" latinLnBrk="0" hangingPunct="1">
              <a:lnSpc>
                <a:spcPct val="90000"/>
              </a:lnSpc>
              <a:spcBef>
                <a:spcPts val="0"/>
              </a:spcBef>
              <a:spcAft>
                <a:spcPts val="0"/>
              </a:spcAft>
              <a:buFont typeface="Wingdings" panose="05000000000000000000" pitchFamily="2" charset="2"/>
              <a:buChar char="§"/>
              <a:defRPr sz="1400" kern="1200">
                <a:solidFill>
                  <a:srgbClr val="171610"/>
                </a:solidFill>
                <a:latin typeface="+mn-lt"/>
                <a:ea typeface="+mn-ea"/>
                <a:cs typeface="+mn-cs"/>
              </a:defRPr>
            </a:lvl4pPr>
            <a:lvl5pPr marL="2263248" indent="-251472" algn="l" defTabSz="1005888" rtl="0" eaLnBrk="1" latinLnBrk="0" hangingPunct="1">
              <a:lnSpc>
                <a:spcPct val="90000"/>
              </a:lnSpc>
              <a:spcBef>
                <a:spcPts val="660"/>
              </a:spcBef>
              <a:spcAft>
                <a:spcPts val="0"/>
              </a:spcAft>
              <a:buFont typeface="Arial" panose="020B0604020202020204" pitchFamily="34" charset="0"/>
              <a:buChar char="•"/>
              <a:defRPr sz="1760" kern="1200">
                <a:solidFill>
                  <a:srgbClr val="171610"/>
                </a:solidFill>
                <a:latin typeface="+mn-lt"/>
                <a:ea typeface="+mn-ea"/>
                <a:cs typeface="+mn-cs"/>
              </a:defRPr>
            </a:lvl5pPr>
            <a:lvl6pPr marL="2766193" indent="-251472" algn="l" defTabSz="1005888"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6pPr>
            <a:lvl7pPr marL="3269136" indent="-251472" algn="l" defTabSz="1005888"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7pPr>
            <a:lvl8pPr marL="3772081" indent="-251472" algn="l" defTabSz="1005888"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8pPr>
            <a:lvl9pPr marL="4275024" indent="-251472" algn="l" defTabSz="1005888"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9pPr>
          </a:lstStyle>
          <a:p>
            <a:endParaRPr lang="en-US" sz="1190" b="1"/>
          </a:p>
        </p:txBody>
      </p:sp>
      <p:sp>
        <p:nvSpPr>
          <p:cNvPr id="37" name="Text Placeholder 20">
            <a:extLst>
              <a:ext uri="{FF2B5EF4-FFF2-40B4-BE49-F238E27FC236}">
                <a16:creationId xmlns:a16="http://schemas.microsoft.com/office/drawing/2014/main" id="{D4EB4FA9-C601-6771-F2B9-7294EB3EE6B5}"/>
              </a:ext>
            </a:extLst>
          </p:cNvPr>
          <p:cNvSpPr>
            <a:spLocks noGrp="1"/>
          </p:cNvSpPr>
          <p:nvPr userDrawn="1">
            <p:ph type="body" sz="quarter" idx="14" hasCustomPrompt="1"/>
          </p:nvPr>
        </p:nvSpPr>
        <p:spPr>
          <a:xfrm>
            <a:off x="304723" y="1758807"/>
            <a:ext cx="2628583" cy="373062"/>
          </a:xfrm>
          <a:prstGeom prst="roundRect">
            <a:avLst>
              <a:gd name="adj" fmla="val 5177"/>
            </a:avLst>
          </a:prstGeom>
          <a:solidFill>
            <a:schemeClr val="accent1"/>
          </a:solidFill>
        </p:spPr>
        <p:txBody>
          <a:bodyPr wrap="square" anchor="ctr" anchorCtr="1">
            <a:noAutofit/>
          </a:bodyPr>
          <a:lstStyle>
            <a:lvl1pPr algn="ctr">
              <a:defRPr sz="1400" b="0">
                <a:solidFill>
                  <a:schemeClr val="bg2"/>
                </a:solidFill>
              </a:defRPr>
            </a:lvl1pPr>
          </a:lstStyle>
          <a:p>
            <a:pPr lvl="0"/>
            <a:r>
              <a:rPr lang="en-US"/>
              <a:t>Topic</a:t>
            </a:r>
          </a:p>
        </p:txBody>
      </p:sp>
      <p:sp>
        <p:nvSpPr>
          <p:cNvPr id="7" name="Text Placeholder 17">
            <a:extLst>
              <a:ext uri="{FF2B5EF4-FFF2-40B4-BE49-F238E27FC236}">
                <a16:creationId xmlns:a16="http://schemas.microsoft.com/office/drawing/2014/main" id="{38A1CA76-4C1D-58B9-F0F0-C845D165169A}"/>
              </a:ext>
            </a:extLst>
          </p:cNvPr>
          <p:cNvSpPr>
            <a:spLocks noGrp="1"/>
          </p:cNvSpPr>
          <p:nvPr>
            <p:ph type="body" sz="quarter" idx="20"/>
          </p:nvPr>
        </p:nvSpPr>
        <p:spPr>
          <a:xfrm>
            <a:off x="506032" y="2321442"/>
            <a:ext cx="3768803" cy="1406196"/>
          </a:xfrm>
          <a:prstGeom prst="roundRect">
            <a:avLst>
              <a:gd name="adj" fmla="val 1216"/>
            </a:avLst>
          </a:prstGeom>
          <a:solidFill>
            <a:schemeClr val="bg1">
              <a:alpha val="0"/>
            </a:schemeClr>
          </a:solidFill>
          <a:effectLst>
            <a:glow rad="50800">
              <a:schemeClr val="accent4">
                <a:satMod val="175000"/>
                <a:alpha val="20000"/>
              </a:schemeClr>
            </a:glow>
          </a:effectLst>
        </p:spPr>
        <p:txBody>
          <a:bodyPr wrap="square" lIns="182880" tIns="91440" rIns="182880">
            <a:noAutofit/>
          </a:bodyPr>
          <a:lstStyle>
            <a:lvl1pPr>
              <a:defRPr sz="1400" b="0"/>
            </a:lvl1pPr>
            <a:lvl2pPr>
              <a:defRPr sz="1400" b="0"/>
            </a:lvl2pPr>
            <a:lvl3pPr>
              <a:defRPr sz="1400" b="0"/>
            </a:lvl3pPr>
            <a:lvl4pPr>
              <a:defRPr sz="1400" b="0"/>
            </a:lvl4pPr>
            <a:lvl5pPr>
              <a:defRPr sz="1400"/>
            </a:lvl5pPr>
          </a:lstStyle>
          <a:p>
            <a:pPr lvl="0"/>
            <a:r>
              <a:rPr lang="en-US"/>
              <a:t>Click to edit Master text styles</a:t>
            </a:r>
          </a:p>
          <a:p>
            <a:pPr lvl="1"/>
            <a:r>
              <a:rPr lang="en-US"/>
              <a:t>First level</a:t>
            </a:r>
          </a:p>
          <a:p>
            <a:pPr lvl="2"/>
            <a:r>
              <a:rPr lang="en-US"/>
              <a:t>Second level</a:t>
            </a:r>
          </a:p>
          <a:p>
            <a:pPr lvl="3"/>
            <a:r>
              <a:rPr lang="en-US"/>
              <a:t>Third level</a:t>
            </a:r>
          </a:p>
          <a:p>
            <a:pPr lvl="4"/>
            <a:r>
              <a:rPr lang="en-US"/>
              <a:t>Fourth level</a:t>
            </a:r>
          </a:p>
        </p:txBody>
      </p:sp>
      <p:sp>
        <p:nvSpPr>
          <p:cNvPr id="36" name="Text Placeholder 20">
            <a:extLst>
              <a:ext uri="{FF2B5EF4-FFF2-40B4-BE49-F238E27FC236}">
                <a16:creationId xmlns:a16="http://schemas.microsoft.com/office/drawing/2014/main" id="{F85AC21E-B50A-3D65-31E9-709577EA57CB}"/>
              </a:ext>
            </a:extLst>
          </p:cNvPr>
          <p:cNvSpPr>
            <a:spLocks noGrp="1"/>
          </p:cNvSpPr>
          <p:nvPr userDrawn="1">
            <p:ph type="body" sz="quarter" idx="12" hasCustomPrompt="1"/>
          </p:nvPr>
        </p:nvSpPr>
        <p:spPr>
          <a:xfrm>
            <a:off x="7429743" y="1758807"/>
            <a:ext cx="2628583" cy="373062"/>
          </a:xfrm>
          <a:prstGeom prst="roundRect">
            <a:avLst>
              <a:gd name="adj" fmla="val 5177"/>
            </a:avLst>
          </a:prstGeom>
          <a:solidFill>
            <a:schemeClr val="accent2"/>
          </a:solidFill>
        </p:spPr>
        <p:txBody>
          <a:bodyPr wrap="square" anchor="ctr" anchorCtr="1">
            <a:noAutofit/>
          </a:bodyPr>
          <a:lstStyle>
            <a:lvl1pPr algn="ctr">
              <a:defRPr sz="1400" b="0">
                <a:solidFill>
                  <a:schemeClr val="bg2"/>
                </a:solidFill>
              </a:defRPr>
            </a:lvl1pPr>
          </a:lstStyle>
          <a:p>
            <a:pPr lvl="0"/>
            <a:r>
              <a:rPr lang="en-US"/>
              <a:t>Topic</a:t>
            </a:r>
          </a:p>
        </p:txBody>
      </p:sp>
      <p:sp>
        <p:nvSpPr>
          <p:cNvPr id="9" name="Text Placeholder 17">
            <a:extLst>
              <a:ext uri="{FF2B5EF4-FFF2-40B4-BE49-F238E27FC236}">
                <a16:creationId xmlns:a16="http://schemas.microsoft.com/office/drawing/2014/main" id="{380A6496-8C1B-3F36-0ED9-0BE2A9ECE5D4}"/>
              </a:ext>
            </a:extLst>
          </p:cNvPr>
          <p:cNvSpPr>
            <a:spLocks noGrp="1"/>
          </p:cNvSpPr>
          <p:nvPr>
            <p:ph type="body" sz="quarter" idx="23"/>
          </p:nvPr>
        </p:nvSpPr>
        <p:spPr>
          <a:xfrm>
            <a:off x="6351813" y="2321442"/>
            <a:ext cx="3379894" cy="1406196"/>
          </a:xfrm>
          <a:prstGeom prst="roundRect">
            <a:avLst>
              <a:gd name="adj" fmla="val 1216"/>
            </a:avLst>
          </a:prstGeom>
          <a:solidFill>
            <a:schemeClr val="bg1">
              <a:alpha val="0"/>
            </a:schemeClr>
          </a:solidFill>
          <a:effectLst>
            <a:glow rad="50800">
              <a:schemeClr val="accent4">
                <a:satMod val="175000"/>
                <a:alpha val="20000"/>
              </a:schemeClr>
            </a:glow>
          </a:effectLst>
        </p:spPr>
        <p:txBody>
          <a:bodyPr wrap="square" lIns="182880" tIns="91440" rIns="182880">
            <a:noAutofit/>
          </a:bodyPr>
          <a:lstStyle>
            <a:lvl1pPr>
              <a:defRPr sz="1400" b="0"/>
            </a:lvl1pPr>
            <a:lvl2pPr>
              <a:defRPr sz="1400" b="0"/>
            </a:lvl2pPr>
            <a:lvl3pPr>
              <a:defRPr sz="1400" b="0"/>
            </a:lvl3pPr>
            <a:lvl4pPr>
              <a:defRPr sz="1400" b="0"/>
            </a:lvl4pPr>
            <a:lvl5pPr>
              <a:defRPr sz="1400"/>
            </a:lvl5pPr>
          </a:lstStyle>
          <a:p>
            <a:pPr lvl="0"/>
            <a:r>
              <a:rPr lang="en-US"/>
              <a:t>Click to edit Master text styles</a:t>
            </a:r>
          </a:p>
          <a:p>
            <a:pPr lvl="1"/>
            <a:r>
              <a:rPr lang="en-US"/>
              <a:t>First level</a:t>
            </a:r>
          </a:p>
          <a:p>
            <a:pPr lvl="2"/>
            <a:r>
              <a:rPr lang="en-US"/>
              <a:t>Second level</a:t>
            </a:r>
          </a:p>
          <a:p>
            <a:pPr lvl="3"/>
            <a:r>
              <a:rPr lang="en-US"/>
              <a:t>Third level</a:t>
            </a:r>
          </a:p>
          <a:p>
            <a:pPr lvl="4"/>
            <a:r>
              <a:rPr lang="en-US"/>
              <a:t>Fourth level</a:t>
            </a:r>
          </a:p>
        </p:txBody>
      </p:sp>
      <p:sp>
        <p:nvSpPr>
          <p:cNvPr id="35" name="Text Placeholder 20">
            <a:extLst>
              <a:ext uri="{FF2B5EF4-FFF2-40B4-BE49-F238E27FC236}">
                <a16:creationId xmlns:a16="http://schemas.microsoft.com/office/drawing/2014/main" id="{FB77C60C-C258-4568-EA70-A9D63A606A3B}"/>
              </a:ext>
            </a:extLst>
          </p:cNvPr>
          <p:cNvSpPr>
            <a:spLocks noGrp="1"/>
          </p:cNvSpPr>
          <p:nvPr userDrawn="1">
            <p:ph type="body" sz="quarter" idx="18" hasCustomPrompt="1"/>
          </p:nvPr>
        </p:nvSpPr>
        <p:spPr>
          <a:xfrm>
            <a:off x="304723" y="4290248"/>
            <a:ext cx="2628583" cy="373062"/>
          </a:xfrm>
          <a:prstGeom prst="roundRect">
            <a:avLst>
              <a:gd name="adj" fmla="val 5177"/>
            </a:avLst>
          </a:prstGeom>
          <a:solidFill>
            <a:schemeClr val="accent3"/>
          </a:solidFill>
        </p:spPr>
        <p:txBody>
          <a:bodyPr wrap="square" anchor="ctr" anchorCtr="1">
            <a:noAutofit/>
          </a:bodyPr>
          <a:lstStyle>
            <a:lvl1pPr algn="ctr">
              <a:defRPr sz="1400" b="0">
                <a:solidFill>
                  <a:schemeClr val="bg2"/>
                </a:solidFill>
              </a:defRPr>
            </a:lvl1pPr>
          </a:lstStyle>
          <a:p>
            <a:pPr lvl="0"/>
            <a:r>
              <a:rPr lang="en-US"/>
              <a:t>Topic</a:t>
            </a:r>
          </a:p>
        </p:txBody>
      </p:sp>
      <p:sp>
        <p:nvSpPr>
          <p:cNvPr id="8" name="Text Placeholder 17">
            <a:extLst>
              <a:ext uri="{FF2B5EF4-FFF2-40B4-BE49-F238E27FC236}">
                <a16:creationId xmlns:a16="http://schemas.microsoft.com/office/drawing/2014/main" id="{AC02FA9E-6A78-2283-E5CA-627BB45A0FCE}"/>
              </a:ext>
            </a:extLst>
          </p:cNvPr>
          <p:cNvSpPr>
            <a:spLocks noGrp="1"/>
          </p:cNvSpPr>
          <p:nvPr>
            <p:ph type="body" sz="quarter" idx="22"/>
          </p:nvPr>
        </p:nvSpPr>
        <p:spPr>
          <a:xfrm>
            <a:off x="506016" y="4852858"/>
            <a:ext cx="3768804" cy="1406196"/>
          </a:xfrm>
          <a:prstGeom prst="roundRect">
            <a:avLst>
              <a:gd name="adj" fmla="val 1216"/>
            </a:avLst>
          </a:prstGeom>
          <a:solidFill>
            <a:schemeClr val="bg1">
              <a:alpha val="0"/>
            </a:schemeClr>
          </a:solidFill>
          <a:effectLst>
            <a:glow rad="50800">
              <a:schemeClr val="accent4">
                <a:satMod val="175000"/>
                <a:alpha val="20000"/>
              </a:schemeClr>
            </a:glow>
          </a:effectLst>
        </p:spPr>
        <p:txBody>
          <a:bodyPr wrap="square" lIns="182880" tIns="91440" rIns="182880">
            <a:noAutofit/>
          </a:bodyPr>
          <a:lstStyle>
            <a:lvl1pPr>
              <a:defRPr sz="1400" b="0"/>
            </a:lvl1pPr>
            <a:lvl2pPr>
              <a:defRPr sz="1400" b="0"/>
            </a:lvl2pPr>
            <a:lvl3pPr>
              <a:defRPr sz="1400" b="0"/>
            </a:lvl3pPr>
            <a:lvl4pPr>
              <a:defRPr sz="1400" b="0"/>
            </a:lvl4pPr>
            <a:lvl5pPr>
              <a:defRPr sz="1400"/>
            </a:lvl5pPr>
          </a:lstStyle>
          <a:p>
            <a:pPr lvl="0"/>
            <a:r>
              <a:rPr lang="en-US"/>
              <a:t>Click to edit Master text styles</a:t>
            </a:r>
          </a:p>
          <a:p>
            <a:pPr lvl="1"/>
            <a:r>
              <a:rPr lang="en-US"/>
              <a:t>First level</a:t>
            </a:r>
          </a:p>
          <a:p>
            <a:pPr lvl="2"/>
            <a:r>
              <a:rPr lang="en-US"/>
              <a:t>Second level</a:t>
            </a:r>
          </a:p>
          <a:p>
            <a:pPr lvl="3"/>
            <a:r>
              <a:rPr lang="en-US"/>
              <a:t>Third level</a:t>
            </a:r>
          </a:p>
          <a:p>
            <a:pPr lvl="4"/>
            <a:r>
              <a:rPr lang="en-US"/>
              <a:t>Fourth level</a:t>
            </a:r>
          </a:p>
        </p:txBody>
      </p:sp>
      <p:sp>
        <p:nvSpPr>
          <p:cNvPr id="34" name="Text Placeholder 20">
            <a:extLst>
              <a:ext uri="{FF2B5EF4-FFF2-40B4-BE49-F238E27FC236}">
                <a16:creationId xmlns:a16="http://schemas.microsoft.com/office/drawing/2014/main" id="{FD8245D0-B298-AC45-96EA-E1B405DBF8BF}"/>
              </a:ext>
            </a:extLst>
          </p:cNvPr>
          <p:cNvSpPr>
            <a:spLocks noGrp="1"/>
          </p:cNvSpPr>
          <p:nvPr userDrawn="1">
            <p:ph type="body" sz="quarter" idx="16" hasCustomPrompt="1"/>
          </p:nvPr>
        </p:nvSpPr>
        <p:spPr>
          <a:xfrm>
            <a:off x="7429780" y="4290248"/>
            <a:ext cx="2628583" cy="373062"/>
          </a:xfrm>
          <a:prstGeom prst="roundRect">
            <a:avLst>
              <a:gd name="adj" fmla="val 5177"/>
            </a:avLst>
          </a:prstGeom>
          <a:solidFill>
            <a:schemeClr val="accent4"/>
          </a:solidFill>
        </p:spPr>
        <p:txBody>
          <a:bodyPr wrap="square" anchor="ctr" anchorCtr="1">
            <a:noAutofit/>
          </a:bodyPr>
          <a:lstStyle>
            <a:lvl1pPr algn="ctr">
              <a:defRPr sz="1400" b="0">
                <a:solidFill>
                  <a:schemeClr val="bg2"/>
                </a:solidFill>
              </a:defRPr>
            </a:lvl1pPr>
          </a:lstStyle>
          <a:p>
            <a:pPr lvl="0"/>
            <a:r>
              <a:rPr lang="en-US"/>
              <a:t>Topic</a:t>
            </a:r>
          </a:p>
        </p:txBody>
      </p:sp>
      <p:sp>
        <p:nvSpPr>
          <p:cNvPr id="10" name="Text Placeholder 17">
            <a:extLst>
              <a:ext uri="{FF2B5EF4-FFF2-40B4-BE49-F238E27FC236}">
                <a16:creationId xmlns:a16="http://schemas.microsoft.com/office/drawing/2014/main" id="{553E98FA-D0F5-139F-6AED-5ED1CDC212B5}"/>
              </a:ext>
            </a:extLst>
          </p:cNvPr>
          <p:cNvSpPr>
            <a:spLocks noGrp="1"/>
          </p:cNvSpPr>
          <p:nvPr>
            <p:ph type="body" sz="quarter" idx="24"/>
          </p:nvPr>
        </p:nvSpPr>
        <p:spPr>
          <a:xfrm>
            <a:off x="6351813" y="4852858"/>
            <a:ext cx="3379894" cy="1406196"/>
          </a:xfrm>
          <a:prstGeom prst="roundRect">
            <a:avLst>
              <a:gd name="adj" fmla="val 1216"/>
            </a:avLst>
          </a:prstGeom>
          <a:solidFill>
            <a:schemeClr val="bg1">
              <a:alpha val="0"/>
            </a:schemeClr>
          </a:solidFill>
          <a:effectLst>
            <a:glow rad="50800">
              <a:schemeClr val="accent4">
                <a:satMod val="175000"/>
                <a:alpha val="20000"/>
              </a:schemeClr>
            </a:glow>
          </a:effectLst>
        </p:spPr>
        <p:txBody>
          <a:bodyPr wrap="square" lIns="182880" tIns="91440" rIns="182880">
            <a:noAutofit/>
          </a:bodyPr>
          <a:lstStyle>
            <a:lvl1pPr>
              <a:defRPr sz="1400" b="0"/>
            </a:lvl1pPr>
            <a:lvl2pPr>
              <a:defRPr sz="1400" b="0"/>
            </a:lvl2pPr>
            <a:lvl3pPr>
              <a:defRPr sz="1400" b="0"/>
            </a:lvl3pPr>
            <a:lvl4pPr>
              <a:defRPr sz="1400" b="0"/>
            </a:lvl4pPr>
            <a:lvl5pPr>
              <a:defRPr sz="1400"/>
            </a:lvl5pPr>
          </a:lstStyle>
          <a:p>
            <a:pPr lvl="0"/>
            <a:r>
              <a:rPr lang="en-US"/>
              <a:t>Click to edit Master text styles</a:t>
            </a:r>
          </a:p>
          <a:p>
            <a:pPr lvl="1"/>
            <a:r>
              <a:rPr lang="en-US"/>
              <a:t>First level</a:t>
            </a:r>
          </a:p>
          <a:p>
            <a:pPr lvl="2"/>
            <a:r>
              <a:rPr lang="en-US"/>
              <a:t>Second level</a:t>
            </a:r>
          </a:p>
          <a:p>
            <a:pPr lvl="3"/>
            <a:r>
              <a:rPr lang="en-US"/>
              <a:t>Third level</a:t>
            </a:r>
          </a:p>
          <a:p>
            <a:pPr lvl="4"/>
            <a:r>
              <a:rPr lang="en-US"/>
              <a:t>Fourth level</a:t>
            </a:r>
          </a:p>
        </p:txBody>
      </p:sp>
      <p:sp>
        <p:nvSpPr>
          <p:cNvPr id="42" name="Text Placeholder 17">
            <a:extLst>
              <a:ext uri="{FF2B5EF4-FFF2-40B4-BE49-F238E27FC236}">
                <a16:creationId xmlns:a16="http://schemas.microsoft.com/office/drawing/2014/main" id="{ED04F945-4BC5-5C99-2C4A-74448F836328}"/>
              </a:ext>
            </a:extLst>
          </p:cNvPr>
          <p:cNvSpPr>
            <a:spLocks noGrp="1" noChangeAspect="1"/>
          </p:cNvSpPr>
          <p:nvPr userDrawn="1">
            <p:ph type="body" sz="quarter" idx="25"/>
          </p:nvPr>
        </p:nvSpPr>
        <p:spPr>
          <a:xfrm>
            <a:off x="4256654" y="3357341"/>
            <a:ext cx="1849690" cy="1849690"/>
          </a:xfrm>
          <a:prstGeom prst="ellipse">
            <a:avLst/>
          </a:prstGeom>
          <a:solidFill>
            <a:schemeClr val="accent1"/>
          </a:solidFill>
          <a:effectLst/>
        </p:spPr>
        <p:txBody>
          <a:bodyPr wrap="square" lIns="0" tIns="0" rIns="0" bIns="0" anchor="ctr">
            <a:noAutofit/>
          </a:bodyPr>
          <a:lstStyle>
            <a:lvl1pPr algn="ctr">
              <a:defRPr sz="1400" b="0">
                <a:solidFill>
                  <a:schemeClr val="bg2"/>
                </a:solidFill>
              </a:defRPr>
            </a:lvl1pPr>
            <a:lvl2pPr algn="ctr">
              <a:defRPr/>
            </a:lvl2pPr>
            <a:lvl3pPr algn="ctr">
              <a:defRPr/>
            </a:lvl3pPr>
            <a:lvl4pPr algn="ctr">
              <a:defRPr/>
            </a:lvl4pPr>
          </a:lstStyle>
          <a:p>
            <a:pPr lvl="0"/>
            <a:r>
              <a:rPr lang="en-US"/>
              <a:t>Click to edit Master text styles</a:t>
            </a:r>
          </a:p>
        </p:txBody>
      </p:sp>
    </p:spTree>
    <p:extLst>
      <p:ext uri="{BB962C8B-B14F-4D97-AF65-F5344CB8AC3E}">
        <p14:creationId xmlns:p14="http://schemas.microsoft.com/office/powerpoint/2010/main" val="136351717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12_12 Column Guide with Gutters_Empty Slide">
    <p:spTree>
      <p:nvGrpSpPr>
        <p:cNvPr id="1" name=""/>
        <p:cNvGrpSpPr/>
        <p:nvPr/>
      </p:nvGrpSpPr>
      <p:grpSpPr>
        <a:xfrm>
          <a:off x="0" y="0"/>
          <a:ext cx="0" cy="0"/>
          <a:chOff x="0" y="0"/>
          <a:chExt cx="0" cy="0"/>
        </a:xfrm>
      </p:grpSpPr>
      <p:sp>
        <p:nvSpPr>
          <p:cNvPr id="28" name="Title 21">
            <a:extLst>
              <a:ext uri="{FF2B5EF4-FFF2-40B4-BE49-F238E27FC236}">
                <a16:creationId xmlns:a16="http://schemas.microsoft.com/office/drawing/2014/main" id="{46F66F60-A0E0-9BE6-39AD-53AC682E6F18}"/>
              </a:ext>
            </a:extLst>
          </p:cNvPr>
          <p:cNvSpPr>
            <a:spLocks noGrp="1" noRot="1" noMove="1" noResize="1" noEditPoints="1" noAdjustHandles="1" noChangeArrowheads="1" noChangeShapeType="1"/>
          </p:cNvSpPr>
          <p:nvPr>
            <p:ph type="title"/>
          </p:nvPr>
        </p:nvSpPr>
        <p:spPr>
          <a:xfrm>
            <a:off x="1962151" y="338459"/>
            <a:ext cx="8096250" cy="371897"/>
          </a:xfrm>
        </p:spPr>
        <p:txBody>
          <a:bodyPr anchor="ctr" anchorCtr="0">
            <a:noAutofit/>
          </a:bodyPr>
          <a:lstStyle/>
          <a:p>
            <a:r>
              <a:rPr lang="en-US"/>
              <a:t>Click to edit Master title style</a:t>
            </a:r>
          </a:p>
        </p:txBody>
      </p:sp>
      <p:sp>
        <p:nvSpPr>
          <p:cNvPr id="27" name="Text Placeholder 24">
            <a:extLst>
              <a:ext uri="{FF2B5EF4-FFF2-40B4-BE49-F238E27FC236}">
                <a16:creationId xmlns:a16="http://schemas.microsoft.com/office/drawing/2014/main" id="{4C93465D-28DB-82EE-1271-A01B0B841051}"/>
              </a:ext>
            </a:extLst>
          </p:cNvPr>
          <p:cNvSpPr>
            <a:spLocks noGrp="1" noRot="1" noMove="1" noResize="1" noEditPoints="1" noAdjustHandles="1" noChangeArrowheads="1" noChangeShapeType="1"/>
          </p:cNvSpPr>
          <p:nvPr>
            <p:ph type="body" sz="quarter" idx="10"/>
          </p:nvPr>
        </p:nvSpPr>
        <p:spPr>
          <a:xfrm>
            <a:off x="5537214" y="771133"/>
            <a:ext cx="4521200" cy="371897"/>
          </a:xfrm>
          <a:prstGeom prst="rect">
            <a:avLst/>
          </a:prstGeom>
        </p:spPr>
        <p:txBody>
          <a:bodyPr lIns="0" tIns="0" rIns="91440" bIns="0" anchor="t">
            <a:noAutofit/>
          </a:bodyPr>
          <a:lstStyle>
            <a:lvl1pPr marL="0" indent="0" algn="r" defTabSz="1005569" rtl="0" eaLnBrk="1" latinLnBrk="0" hangingPunct="1">
              <a:lnSpc>
                <a:spcPct val="110000"/>
              </a:lnSpc>
              <a:spcBef>
                <a:spcPts val="1321"/>
              </a:spcBef>
              <a:spcAft>
                <a:spcPts val="0"/>
              </a:spcAft>
              <a:buFont typeface="Arial" panose="020B0604020202020204" pitchFamily="34" charset="0"/>
              <a:buNone/>
              <a:defRPr lang="en-US" sz="1201" b="1" kern="1200" dirty="0" smtClean="0">
                <a:solidFill>
                  <a:srgbClr val="C9AD62"/>
                </a:solidFill>
                <a:latin typeface="Raleway Black" pitchFamily="2" charset="0"/>
                <a:ea typeface="+mn-ea"/>
                <a:cs typeface="+mn-cs"/>
              </a:defRPr>
            </a:lvl1pPr>
          </a:lstStyle>
          <a:p>
            <a:pPr lvl="0"/>
            <a:r>
              <a:rPr lang="en-US"/>
              <a:t>Click to edit Master text styles</a:t>
            </a:r>
          </a:p>
        </p:txBody>
      </p:sp>
      <p:sp>
        <p:nvSpPr>
          <p:cNvPr id="2" name="Text Placeholder 5">
            <a:extLst>
              <a:ext uri="{FF2B5EF4-FFF2-40B4-BE49-F238E27FC236}">
                <a16:creationId xmlns:a16="http://schemas.microsoft.com/office/drawing/2014/main" id="{35CE6D4D-9AE4-6A72-7421-844BE1755E27}"/>
              </a:ext>
            </a:extLst>
          </p:cNvPr>
          <p:cNvSpPr>
            <a:spLocks noGrp="1"/>
          </p:cNvSpPr>
          <p:nvPr>
            <p:ph type="body" sz="quarter" idx="13"/>
          </p:nvPr>
        </p:nvSpPr>
        <p:spPr>
          <a:xfrm>
            <a:off x="6855346" y="1972178"/>
            <a:ext cx="3200400" cy="1825224"/>
          </a:xfrm>
          <a:prstGeom prst="rect">
            <a:avLst/>
          </a:prstGeom>
        </p:spPr>
        <p:txBody>
          <a:bodyPr>
            <a:noAutofit/>
          </a:bodyPr>
          <a:lstStyle/>
          <a:p>
            <a:pPr lvl="0"/>
            <a:r>
              <a:rPr lang="en-US"/>
              <a:t>Click to edit Master text styles</a:t>
            </a:r>
          </a:p>
          <a:p>
            <a:pPr lvl="1"/>
            <a:r>
              <a:rPr lang="en-US"/>
              <a:t>First level</a:t>
            </a:r>
          </a:p>
          <a:p>
            <a:pPr lvl="2"/>
            <a:r>
              <a:rPr lang="en-US"/>
              <a:t>Second level</a:t>
            </a:r>
          </a:p>
          <a:p>
            <a:pPr lvl="3"/>
            <a:r>
              <a:rPr lang="en-US"/>
              <a:t>Third level</a:t>
            </a:r>
          </a:p>
          <a:p>
            <a:pPr lvl="4"/>
            <a:r>
              <a:rPr lang="en-US"/>
              <a:t>Fourth level</a:t>
            </a:r>
          </a:p>
        </p:txBody>
      </p:sp>
      <p:sp>
        <p:nvSpPr>
          <p:cNvPr id="3" name="Text Placeholder 5">
            <a:extLst>
              <a:ext uri="{FF2B5EF4-FFF2-40B4-BE49-F238E27FC236}">
                <a16:creationId xmlns:a16="http://schemas.microsoft.com/office/drawing/2014/main" id="{338F9558-D6C5-0A7B-917E-1160255AD4BC}"/>
              </a:ext>
            </a:extLst>
          </p:cNvPr>
          <p:cNvSpPr>
            <a:spLocks noGrp="1"/>
          </p:cNvSpPr>
          <p:nvPr>
            <p:ph type="body" sz="quarter" idx="12"/>
          </p:nvPr>
        </p:nvSpPr>
        <p:spPr>
          <a:xfrm>
            <a:off x="3580072" y="1972178"/>
            <a:ext cx="3200400" cy="1825224"/>
          </a:xfrm>
          <a:prstGeom prst="rect">
            <a:avLst/>
          </a:prstGeom>
        </p:spPr>
        <p:txBody>
          <a:bodyPr>
            <a:noAutofit/>
          </a:bodyPr>
          <a:lstStyle/>
          <a:p>
            <a:pPr lvl="0"/>
            <a:r>
              <a:rPr lang="en-US"/>
              <a:t>Click to edit Master text styles</a:t>
            </a:r>
          </a:p>
          <a:p>
            <a:pPr lvl="1"/>
            <a:r>
              <a:rPr lang="en-US"/>
              <a:t>First level</a:t>
            </a:r>
          </a:p>
          <a:p>
            <a:pPr lvl="2"/>
            <a:r>
              <a:rPr lang="en-US"/>
              <a:t>Second level</a:t>
            </a:r>
          </a:p>
          <a:p>
            <a:pPr lvl="3"/>
            <a:r>
              <a:rPr lang="en-US"/>
              <a:t>Third level</a:t>
            </a:r>
          </a:p>
          <a:p>
            <a:pPr lvl="4"/>
            <a:r>
              <a:rPr lang="en-US"/>
              <a:t>Fourth level</a:t>
            </a:r>
          </a:p>
        </p:txBody>
      </p:sp>
      <p:sp>
        <p:nvSpPr>
          <p:cNvPr id="4" name="Text Placeholder 5">
            <a:extLst>
              <a:ext uri="{FF2B5EF4-FFF2-40B4-BE49-F238E27FC236}">
                <a16:creationId xmlns:a16="http://schemas.microsoft.com/office/drawing/2014/main" id="{6F5C377C-8DEC-8B5D-5B14-5D8D9170C01F}"/>
              </a:ext>
            </a:extLst>
          </p:cNvPr>
          <p:cNvSpPr>
            <a:spLocks noGrp="1"/>
          </p:cNvSpPr>
          <p:nvPr>
            <p:ph type="body" sz="quarter" idx="11"/>
          </p:nvPr>
        </p:nvSpPr>
        <p:spPr>
          <a:xfrm>
            <a:off x="304801" y="1972178"/>
            <a:ext cx="3200400" cy="1825224"/>
          </a:xfrm>
          <a:prstGeom prst="rect">
            <a:avLst/>
          </a:prstGeom>
        </p:spPr>
        <p:txBody>
          <a:bodyPr>
            <a:noAutofit/>
          </a:bodyPr>
          <a:lstStyle/>
          <a:p>
            <a:pPr lvl="0"/>
            <a:r>
              <a:rPr lang="en-US"/>
              <a:t>Click to edit Master text styles</a:t>
            </a:r>
          </a:p>
          <a:p>
            <a:pPr lvl="1"/>
            <a:r>
              <a:rPr lang="en-US"/>
              <a:t>First level</a:t>
            </a:r>
          </a:p>
          <a:p>
            <a:pPr lvl="2"/>
            <a:r>
              <a:rPr lang="en-US"/>
              <a:t>Second level</a:t>
            </a:r>
          </a:p>
          <a:p>
            <a:pPr lvl="3"/>
            <a:r>
              <a:rPr lang="en-US"/>
              <a:t>Third level</a:t>
            </a:r>
          </a:p>
          <a:p>
            <a:pPr lvl="4"/>
            <a:r>
              <a:rPr lang="en-US"/>
              <a:t>Fourth level</a:t>
            </a:r>
          </a:p>
          <a:p>
            <a:pPr lvl="4"/>
            <a:endParaRPr lang="en-US"/>
          </a:p>
        </p:txBody>
      </p:sp>
    </p:spTree>
    <p:extLst>
      <p:ext uri="{BB962C8B-B14F-4D97-AF65-F5344CB8AC3E}">
        <p14:creationId xmlns:p14="http://schemas.microsoft.com/office/powerpoint/2010/main" val="1462455862"/>
      </p:ext>
    </p:extLst>
  </p:cSld>
  <p:clrMapOvr>
    <a:masterClrMapping/>
  </p:clrMapOvr>
  <p:extLst>
    <p:ext uri="{DCECCB84-F9BA-43D5-87BE-67443E8EF086}">
      <p15:sldGuideLst xmlns:p15="http://schemas.microsoft.com/office/powerpoint/2012/main">
        <p15:guide id="3" pos="711">
          <p15:clr>
            <a:srgbClr val="FBAE40"/>
          </p15:clr>
        </p15:guide>
        <p15:guide id="8" pos="1229">
          <p15:clr>
            <a:srgbClr val="FBAE40"/>
          </p15:clr>
        </p15:guide>
        <p15:guide id="12" pos="1673">
          <p15:clr>
            <a:srgbClr val="FBAE40"/>
          </p15:clr>
        </p15:guide>
        <p15:guide id="16" pos="2265">
          <p15:clr>
            <a:srgbClr val="FBAE40"/>
          </p15:clr>
        </p15:guide>
        <p15:guide id="20" pos="2707">
          <p15:clr>
            <a:srgbClr val="FBAE40"/>
          </p15:clr>
        </p15:guide>
        <p15:guide id="27" pos="4337">
          <p15:clr>
            <a:srgbClr val="FBAE40"/>
          </p15:clr>
        </p15:guide>
        <p15:guide id="31" pos="5891">
          <p15:clr>
            <a:srgbClr val="FBAE40"/>
          </p15:clr>
        </p15:guide>
        <p15:guide id="35" pos="5819">
          <p15:clr>
            <a:srgbClr val="FBAE40"/>
          </p15:clr>
        </p15:guide>
        <p15:guide id="44" pos="636">
          <p15:clr>
            <a:srgbClr val="FBAE40"/>
          </p15:clr>
        </p15:guide>
        <p15:guide id="45" pos="1745">
          <p15:clr>
            <a:srgbClr val="FBAE40"/>
          </p15:clr>
        </p15:guide>
        <p15:guide id="46" pos="2191">
          <p15:clr>
            <a:srgbClr val="FBAE40"/>
          </p15:clr>
        </p15:guide>
        <p15:guide id="47" pos="1155">
          <p15:clr>
            <a:srgbClr val="FBAE40"/>
          </p15:clr>
        </p15:guide>
        <p15:guide id="49" pos="3819">
          <p15:clr>
            <a:srgbClr val="F26B43"/>
          </p15:clr>
        </p15:guide>
        <p15:guide id="50" pos="4855">
          <p15:clr>
            <a:srgbClr val="F26B43"/>
          </p15:clr>
        </p15:guide>
        <p15:guide id="51" pos="4781">
          <p15:clr>
            <a:srgbClr val="FBAE40"/>
          </p15:clr>
        </p15:guide>
        <p15:guide id="52" pos="5299">
          <p15:clr>
            <a:srgbClr val="FBAE40"/>
          </p15:clr>
        </p15:guide>
        <p15:guide id="53" pos="5375">
          <p15:clr>
            <a:srgbClr val="FBAE40"/>
          </p15:clr>
        </p15:guide>
        <p15:guide id="54" pos="2783">
          <p15:clr>
            <a:srgbClr val="FBAE40"/>
          </p15:clr>
        </p15:guide>
        <p15:guide id="55" pos="3227">
          <p15:clr>
            <a:srgbClr val="FBAE40"/>
          </p15:clr>
        </p15:guide>
        <p15:guide id="56" pos="3303">
          <p15:clr>
            <a:srgbClr val="FBAE40"/>
          </p15:clr>
        </p15:guide>
        <p15:guide id="57" pos="3744">
          <p15:clr>
            <a:srgbClr val="F26B43"/>
          </p15:clr>
        </p15:guide>
        <p15:guide id="58" pos="4263">
          <p15:clr>
            <a:srgbClr val="F26B43"/>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13_12 Column Guide with Gutters_Empty Slide">
    <p:spTree>
      <p:nvGrpSpPr>
        <p:cNvPr id="1" name=""/>
        <p:cNvGrpSpPr/>
        <p:nvPr/>
      </p:nvGrpSpPr>
      <p:grpSpPr>
        <a:xfrm>
          <a:off x="0" y="0"/>
          <a:ext cx="0" cy="0"/>
          <a:chOff x="0" y="0"/>
          <a:chExt cx="0" cy="0"/>
        </a:xfrm>
      </p:grpSpPr>
      <p:sp>
        <p:nvSpPr>
          <p:cNvPr id="11" name="Title 21">
            <a:extLst>
              <a:ext uri="{FF2B5EF4-FFF2-40B4-BE49-F238E27FC236}">
                <a16:creationId xmlns:a16="http://schemas.microsoft.com/office/drawing/2014/main" id="{29F03911-BB92-8A8E-5BD7-C309BEEA84E2}"/>
              </a:ext>
            </a:extLst>
          </p:cNvPr>
          <p:cNvSpPr>
            <a:spLocks noGrp="1" noRot="1" noMove="1" noResize="1" noEditPoints="1" noAdjustHandles="1" noChangeArrowheads="1" noChangeShapeType="1"/>
          </p:cNvSpPr>
          <p:nvPr>
            <p:ph type="title"/>
          </p:nvPr>
        </p:nvSpPr>
        <p:spPr>
          <a:xfrm>
            <a:off x="1962151" y="338459"/>
            <a:ext cx="8096250" cy="371897"/>
          </a:xfrm>
        </p:spPr>
        <p:txBody>
          <a:bodyPr anchor="ctr" anchorCtr="0">
            <a:noAutofit/>
          </a:bodyPr>
          <a:lstStyle/>
          <a:p>
            <a:r>
              <a:rPr lang="en-US"/>
              <a:t>Click to edit Master title style</a:t>
            </a:r>
          </a:p>
        </p:txBody>
      </p:sp>
      <p:sp>
        <p:nvSpPr>
          <p:cNvPr id="10" name="Text Placeholder 24">
            <a:extLst>
              <a:ext uri="{FF2B5EF4-FFF2-40B4-BE49-F238E27FC236}">
                <a16:creationId xmlns:a16="http://schemas.microsoft.com/office/drawing/2014/main" id="{684F9737-C79B-B840-F593-B851D87F5A9B}"/>
              </a:ext>
            </a:extLst>
          </p:cNvPr>
          <p:cNvSpPr>
            <a:spLocks noGrp="1" noRot="1" noMove="1" noResize="1" noEditPoints="1" noAdjustHandles="1" noChangeArrowheads="1" noChangeShapeType="1"/>
          </p:cNvSpPr>
          <p:nvPr>
            <p:ph type="body" sz="quarter" idx="10"/>
          </p:nvPr>
        </p:nvSpPr>
        <p:spPr>
          <a:xfrm>
            <a:off x="5537214" y="771133"/>
            <a:ext cx="4521200" cy="371897"/>
          </a:xfrm>
          <a:prstGeom prst="rect">
            <a:avLst/>
          </a:prstGeom>
        </p:spPr>
        <p:txBody>
          <a:bodyPr lIns="0" tIns="0" rIns="91440" bIns="0" anchor="t">
            <a:noAutofit/>
          </a:bodyPr>
          <a:lstStyle>
            <a:lvl1pPr marL="0" indent="0" algn="r" defTabSz="1005569" rtl="0" eaLnBrk="1" latinLnBrk="0" hangingPunct="1">
              <a:lnSpc>
                <a:spcPct val="110000"/>
              </a:lnSpc>
              <a:spcBef>
                <a:spcPts val="1321"/>
              </a:spcBef>
              <a:spcAft>
                <a:spcPts val="0"/>
              </a:spcAft>
              <a:buFont typeface="Arial" panose="020B0604020202020204" pitchFamily="34" charset="0"/>
              <a:buNone/>
              <a:defRPr lang="en-US" sz="1201" b="1" kern="1200" dirty="0" smtClean="0">
                <a:solidFill>
                  <a:srgbClr val="C9AD62"/>
                </a:solidFill>
                <a:latin typeface="Raleway Black" pitchFamily="2" charset="0"/>
                <a:ea typeface="+mn-ea"/>
                <a:cs typeface="+mn-cs"/>
              </a:defRPr>
            </a:lvl1pPr>
          </a:lstStyle>
          <a:p>
            <a:pPr lvl="0"/>
            <a:r>
              <a:rPr lang="en-US"/>
              <a:t>Click to edit Master text styles</a:t>
            </a:r>
          </a:p>
        </p:txBody>
      </p:sp>
    </p:spTree>
    <p:extLst>
      <p:ext uri="{BB962C8B-B14F-4D97-AF65-F5344CB8AC3E}">
        <p14:creationId xmlns:p14="http://schemas.microsoft.com/office/powerpoint/2010/main" val="3319752794"/>
      </p:ext>
    </p:extLst>
  </p:cSld>
  <p:clrMapOvr>
    <a:masterClrMapping/>
  </p:clrMapOvr>
  <p:extLst>
    <p:ext uri="{DCECCB84-F9BA-43D5-87BE-67443E8EF086}">
      <p15:sldGuideLst xmlns:p15="http://schemas.microsoft.com/office/powerpoint/2012/main">
        <p15:guide id="3" pos="711">
          <p15:clr>
            <a:srgbClr val="FBAE40"/>
          </p15:clr>
        </p15:guide>
        <p15:guide id="8" pos="1229">
          <p15:clr>
            <a:srgbClr val="FBAE40"/>
          </p15:clr>
        </p15:guide>
        <p15:guide id="12" pos="1673">
          <p15:clr>
            <a:srgbClr val="FBAE40"/>
          </p15:clr>
        </p15:guide>
        <p15:guide id="16" pos="2265">
          <p15:clr>
            <a:srgbClr val="FBAE40"/>
          </p15:clr>
        </p15:guide>
        <p15:guide id="20" pos="2708">
          <p15:clr>
            <a:srgbClr val="FBAE40"/>
          </p15:clr>
        </p15:guide>
        <p15:guide id="27" pos="4337">
          <p15:clr>
            <a:srgbClr val="FBAE40"/>
          </p15:clr>
        </p15:guide>
        <p15:guide id="31" pos="5891">
          <p15:clr>
            <a:srgbClr val="FBAE40"/>
          </p15:clr>
        </p15:guide>
        <p15:guide id="35" pos="5819">
          <p15:clr>
            <a:srgbClr val="FBAE40"/>
          </p15:clr>
        </p15:guide>
        <p15:guide id="44" pos="636">
          <p15:clr>
            <a:srgbClr val="FBAE40"/>
          </p15:clr>
        </p15:guide>
        <p15:guide id="45" pos="1745">
          <p15:clr>
            <a:srgbClr val="FBAE40"/>
          </p15:clr>
        </p15:guide>
        <p15:guide id="46" pos="2191">
          <p15:clr>
            <a:srgbClr val="FBAE40"/>
          </p15:clr>
        </p15:guide>
        <p15:guide id="47" pos="1155">
          <p15:clr>
            <a:srgbClr val="FBAE40"/>
          </p15:clr>
        </p15:guide>
        <p15:guide id="49" pos="3819">
          <p15:clr>
            <a:srgbClr val="F26B43"/>
          </p15:clr>
        </p15:guide>
        <p15:guide id="50" pos="4855">
          <p15:clr>
            <a:srgbClr val="F26B43"/>
          </p15:clr>
        </p15:guide>
        <p15:guide id="51" pos="4781">
          <p15:clr>
            <a:srgbClr val="FBAE40"/>
          </p15:clr>
        </p15:guide>
        <p15:guide id="52" pos="5299">
          <p15:clr>
            <a:srgbClr val="FBAE40"/>
          </p15:clr>
        </p15:guide>
        <p15:guide id="53" pos="5375">
          <p15:clr>
            <a:srgbClr val="FBAE40"/>
          </p15:clr>
        </p15:guide>
        <p15:guide id="54" pos="2783">
          <p15:clr>
            <a:srgbClr val="FBAE40"/>
          </p15:clr>
        </p15:guide>
        <p15:guide id="55" pos="3227">
          <p15:clr>
            <a:srgbClr val="FBAE40"/>
          </p15:clr>
        </p15:guide>
        <p15:guide id="56" pos="3303">
          <p15:clr>
            <a:srgbClr val="FBAE40"/>
          </p15:clr>
        </p15:guide>
        <p15:guide id="57" pos="3744">
          <p15:clr>
            <a:srgbClr val="F26B43"/>
          </p15:clr>
        </p15:guide>
        <p15:guide id="58" pos="4263">
          <p15:clr>
            <a:srgbClr val="F26B43"/>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5_CUI_End Slide_Transparent">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EEFEB4A-AAD7-E981-C806-DB7B088EE44C}"/>
              </a:ext>
            </a:extLst>
          </p:cNvPr>
          <p:cNvSpPr>
            <a:spLocks noGrp="1"/>
          </p:cNvSpPr>
          <p:nvPr>
            <p:ph type="title"/>
          </p:nvPr>
        </p:nvSpPr>
        <p:spPr/>
        <p:txBody>
          <a:bodyPr/>
          <a:lstStyle/>
          <a:p>
            <a:r>
              <a:rPr lang="en-US"/>
              <a:t>Click to edit Master title style</a:t>
            </a:r>
          </a:p>
        </p:txBody>
      </p:sp>
      <p:pic>
        <p:nvPicPr>
          <p:cNvPr id="2" name="Picture 1">
            <a:extLst>
              <a:ext uri="{FF2B5EF4-FFF2-40B4-BE49-F238E27FC236}">
                <a16:creationId xmlns:a16="http://schemas.microsoft.com/office/drawing/2014/main" id="{3BD3D843-835D-5E9A-776A-20E00CDC7AB8}"/>
              </a:ext>
              <a:ext uri="{C183D7F6-B498-43B3-948B-1728B52AA6E4}">
                <adec:decorative xmlns:adec="http://schemas.microsoft.com/office/drawing/2017/decorative" val="1"/>
              </a:ext>
            </a:extLst>
          </p:cNvPr>
          <p:cNvPicPr>
            <a:picLocks noGrp="1" noRot="1" noMove="1" noResize="1" noEditPoints="1" noAdjustHandles="1" noChangeArrowheads="1" noChangeShapeType="1" noCrop="1"/>
          </p:cNvPicPr>
          <p:nvPr userDrawn="1"/>
        </p:nvPicPr>
        <p:blipFill>
          <a:blip r:embed="rId2" cstate="screen">
            <a:alphaModFix amt="20000"/>
            <a:extLst>
              <a:ext uri="{28A0092B-C50C-407E-A947-70E740481C1C}">
                <a14:useLocalDpi xmlns:a14="http://schemas.microsoft.com/office/drawing/2010/main" val="0"/>
              </a:ext>
            </a:extLst>
          </a:blip>
          <a:stretch/>
        </p:blipFill>
        <p:spPr>
          <a:xfrm>
            <a:off x="3480621" y="1909856"/>
            <a:ext cx="3401963" cy="4169922"/>
          </a:xfrm>
          <a:prstGeom prst="rect">
            <a:avLst/>
          </a:prstGeom>
        </p:spPr>
      </p:pic>
      <p:grpSp>
        <p:nvGrpSpPr>
          <p:cNvPr id="16" name="CUI_Labels">
            <a:extLst>
              <a:ext uri="{FF2B5EF4-FFF2-40B4-BE49-F238E27FC236}">
                <a16:creationId xmlns:a16="http://schemas.microsoft.com/office/drawing/2014/main" id="{A8EA340B-6B0C-CBFD-76FB-8E5AD778B577}"/>
              </a:ext>
              <a:ext uri="{C183D7F6-B498-43B3-948B-1728B52AA6E4}">
                <adec:decorative xmlns:adec="http://schemas.microsoft.com/office/drawing/2017/decorative" val="1"/>
              </a:ext>
            </a:extLst>
          </p:cNvPr>
          <p:cNvGrpSpPr>
            <a:grpSpLocks noChangeAspect="1"/>
          </p:cNvGrpSpPr>
          <p:nvPr userDrawn="1"/>
        </p:nvGrpSpPr>
        <p:grpSpPr>
          <a:xfrm>
            <a:off x="4942470" y="163055"/>
            <a:ext cx="478266" cy="7335046"/>
            <a:chOff x="5817063" y="163034"/>
            <a:chExt cx="478265" cy="7335046"/>
          </a:xfrm>
          <a:effectLst/>
        </p:grpSpPr>
        <p:sp>
          <p:nvSpPr>
            <p:cNvPr id="17" name="Rectangle 16">
              <a:extLst>
                <a:ext uri="{FF2B5EF4-FFF2-40B4-BE49-F238E27FC236}">
                  <a16:creationId xmlns:a16="http://schemas.microsoft.com/office/drawing/2014/main" id="{0E783A5B-F623-C74A-7C25-F93B504658A7}"/>
                </a:ext>
              </a:extLst>
            </p:cNvPr>
            <p:cNvSpPr>
              <a:spLocks noChangeAspect="1"/>
            </p:cNvSpPr>
            <p:nvPr userDrawn="1"/>
          </p:nvSpPr>
          <p:spPr>
            <a:xfrm>
              <a:off x="5817063" y="163034"/>
              <a:ext cx="478265" cy="155448"/>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342843" rtl="0" eaLnBrk="1" fontAlgn="auto" latinLnBrk="0" hangingPunct="1">
                <a:lnSpc>
                  <a:spcPct val="100000"/>
                </a:lnSpc>
                <a:spcBef>
                  <a:spcPts val="0"/>
                </a:spcBef>
                <a:spcAft>
                  <a:spcPts val="0"/>
                </a:spcAft>
                <a:buClrTx/>
                <a:buSzTx/>
                <a:buFontTx/>
                <a:buNone/>
                <a:tabLst/>
                <a:defRPr/>
              </a:pPr>
              <a:r>
                <a:rPr kumimoji="0" lang="en-US" sz="975" b="1" i="0" u="none" strike="noStrike" kern="1200" cap="none" spc="0" normalizeH="0" baseline="0" noProof="0">
                  <a:ln>
                    <a:noFill/>
                  </a:ln>
                  <a:solidFill>
                    <a:srgbClr val="7030A0"/>
                  </a:solidFill>
                  <a:effectLst/>
                  <a:uLnTx/>
                  <a:uFillTx/>
                  <a:latin typeface="+mj-lt"/>
                  <a:ea typeface="+mn-ea"/>
                  <a:cs typeface="Times New Roman" panose="02020603050405020304" pitchFamily="18" charset="0"/>
                </a:rPr>
                <a:t>CUI</a:t>
              </a:r>
            </a:p>
          </p:txBody>
        </p:sp>
        <p:sp>
          <p:nvSpPr>
            <p:cNvPr id="18" name="Rectangle 17">
              <a:extLst>
                <a:ext uri="{FF2B5EF4-FFF2-40B4-BE49-F238E27FC236}">
                  <a16:creationId xmlns:a16="http://schemas.microsoft.com/office/drawing/2014/main" id="{DADADF9A-F567-22E7-4125-DEBBD16EB451}"/>
                </a:ext>
              </a:extLst>
            </p:cNvPr>
            <p:cNvSpPr>
              <a:spLocks noChangeAspect="1"/>
            </p:cNvSpPr>
            <p:nvPr userDrawn="1"/>
          </p:nvSpPr>
          <p:spPr>
            <a:xfrm>
              <a:off x="5817063" y="7342632"/>
              <a:ext cx="478265" cy="155448"/>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342843" rtl="0" eaLnBrk="1" fontAlgn="auto" latinLnBrk="0" hangingPunct="1">
                <a:lnSpc>
                  <a:spcPct val="100000"/>
                </a:lnSpc>
                <a:spcBef>
                  <a:spcPts val="0"/>
                </a:spcBef>
                <a:spcAft>
                  <a:spcPts val="0"/>
                </a:spcAft>
                <a:buClrTx/>
                <a:buSzTx/>
                <a:buFontTx/>
                <a:buNone/>
                <a:tabLst/>
                <a:defRPr/>
              </a:pPr>
              <a:r>
                <a:rPr kumimoji="0" lang="en-US" sz="975" b="1" i="0" u="none" strike="noStrike" kern="1200" cap="none" spc="0" normalizeH="0" baseline="0" noProof="0">
                  <a:ln>
                    <a:noFill/>
                  </a:ln>
                  <a:solidFill>
                    <a:srgbClr val="7030A0"/>
                  </a:solidFill>
                  <a:effectLst/>
                  <a:uLnTx/>
                  <a:uFillTx/>
                  <a:latin typeface="+mj-lt"/>
                  <a:ea typeface="+mn-ea"/>
                  <a:cs typeface="Times New Roman" panose="02020603050405020304" pitchFamily="18" charset="0"/>
                </a:rPr>
                <a:t>CUI</a:t>
              </a:r>
            </a:p>
          </p:txBody>
        </p:sp>
      </p:grpSp>
    </p:spTree>
    <p:extLst>
      <p:ext uri="{BB962C8B-B14F-4D97-AF65-F5344CB8AC3E}">
        <p14:creationId xmlns:p14="http://schemas.microsoft.com/office/powerpoint/2010/main" val="212248865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6_CUI_End Slide_Transparent">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EEFEB4A-AAD7-E981-C806-DB7B088EE44C}"/>
              </a:ext>
            </a:extLst>
          </p:cNvPr>
          <p:cNvSpPr>
            <a:spLocks noGrp="1"/>
          </p:cNvSpPr>
          <p:nvPr>
            <p:ph type="title"/>
          </p:nvPr>
        </p:nvSpPr>
        <p:spPr/>
        <p:txBody>
          <a:bodyPr/>
          <a:lstStyle/>
          <a:p>
            <a:r>
              <a:rPr lang="en-US"/>
              <a:t>Click to edit Master title style</a:t>
            </a:r>
          </a:p>
        </p:txBody>
      </p:sp>
      <p:pic>
        <p:nvPicPr>
          <p:cNvPr id="2" name="Picture 1">
            <a:extLst>
              <a:ext uri="{FF2B5EF4-FFF2-40B4-BE49-F238E27FC236}">
                <a16:creationId xmlns:a16="http://schemas.microsoft.com/office/drawing/2014/main" id="{3BD3D843-835D-5E9A-776A-20E00CDC7AB8}"/>
              </a:ext>
              <a:ext uri="{C183D7F6-B498-43B3-948B-1728B52AA6E4}">
                <adec:decorative xmlns:adec="http://schemas.microsoft.com/office/drawing/2017/decorative" val="1"/>
              </a:ext>
            </a:extLst>
          </p:cNvPr>
          <p:cNvPicPr>
            <a:picLocks noGrp="1" noRot="1" noMove="1" noResize="1" noEditPoints="1" noAdjustHandles="1" noChangeArrowheads="1" noChangeShapeType="1" noCrop="1"/>
          </p:cNvPicPr>
          <p:nvPr userDrawn="1"/>
        </p:nvPicPr>
        <p:blipFill>
          <a:blip r:embed="rId2" cstate="screen">
            <a:alphaModFix amt="20000"/>
            <a:extLst>
              <a:ext uri="{28A0092B-C50C-407E-A947-70E740481C1C}">
                <a14:useLocalDpi xmlns:a14="http://schemas.microsoft.com/office/drawing/2010/main" val="0"/>
              </a:ext>
            </a:extLst>
          </a:blip>
          <a:stretch/>
        </p:blipFill>
        <p:spPr>
          <a:xfrm>
            <a:off x="3480621" y="1909856"/>
            <a:ext cx="3401963" cy="4169922"/>
          </a:xfrm>
          <a:prstGeom prst="rect">
            <a:avLst/>
          </a:prstGeom>
        </p:spPr>
      </p:pic>
      <p:grpSp>
        <p:nvGrpSpPr>
          <p:cNvPr id="16" name="CUI_Labels">
            <a:extLst>
              <a:ext uri="{FF2B5EF4-FFF2-40B4-BE49-F238E27FC236}">
                <a16:creationId xmlns:a16="http://schemas.microsoft.com/office/drawing/2014/main" id="{A8EA340B-6B0C-CBFD-76FB-8E5AD778B577}"/>
              </a:ext>
              <a:ext uri="{C183D7F6-B498-43B3-948B-1728B52AA6E4}">
                <adec:decorative xmlns:adec="http://schemas.microsoft.com/office/drawing/2017/decorative" val="1"/>
              </a:ext>
            </a:extLst>
          </p:cNvPr>
          <p:cNvGrpSpPr>
            <a:grpSpLocks noChangeAspect="1"/>
          </p:cNvGrpSpPr>
          <p:nvPr userDrawn="1"/>
        </p:nvGrpSpPr>
        <p:grpSpPr>
          <a:xfrm>
            <a:off x="4942470" y="163062"/>
            <a:ext cx="478266" cy="7335046"/>
            <a:chOff x="5817063" y="163034"/>
            <a:chExt cx="478265" cy="7335046"/>
          </a:xfrm>
          <a:effectLst/>
        </p:grpSpPr>
        <p:sp>
          <p:nvSpPr>
            <p:cNvPr id="17" name="Rectangle 16">
              <a:extLst>
                <a:ext uri="{FF2B5EF4-FFF2-40B4-BE49-F238E27FC236}">
                  <a16:creationId xmlns:a16="http://schemas.microsoft.com/office/drawing/2014/main" id="{0E783A5B-F623-C74A-7C25-F93B504658A7}"/>
                </a:ext>
              </a:extLst>
            </p:cNvPr>
            <p:cNvSpPr>
              <a:spLocks noChangeAspect="1"/>
            </p:cNvSpPr>
            <p:nvPr userDrawn="1"/>
          </p:nvSpPr>
          <p:spPr>
            <a:xfrm>
              <a:off x="5817063" y="163034"/>
              <a:ext cx="478265" cy="155448"/>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342809" rtl="0" eaLnBrk="1" fontAlgn="auto" latinLnBrk="0" hangingPunct="1">
                <a:lnSpc>
                  <a:spcPct val="100000"/>
                </a:lnSpc>
                <a:spcBef>
                  <a:spcPts val="0"/>
                </a:spcBef>
                <a:spcAft>
                  <a:spcPts val="0"/>
                </a:spcAft>
                <a:buClrTx/>
                <a:buSzTx/>
                <a:buFontTx/>
                <a:buNone/>
                <a:tabLst/>
                <a:defRPr/>
              </a:pPr>
              <a:r>
                <a:rPr kumimoji="0" lang="en-US" sz="975" b="1" i="0" u="none" strike="noStrike" kern="1200" cap="none" spc="0" normalizeH="0" baseline="0" noProof="0">
                  <a:ln>
                    <a:noFill/>
                  </a:ln>
                  <a:solidFill>
                    <a:srgbClr val="7030A0"/>
                  </a:solidFill>
                  <a:effectLst/>
                  <a:uLnTx/>
                  <a:uFillTx/>
                  <a:latin typeface="+mj-lt"/>
                  <a:ea typeface="+mn-ea"/>
                  <a:cs typeface="Times New Roman" panose="02020603050405020304" pitchFamily="18" charset="0"/>
                </a:rPr>
                <a:t>CUI</a:t>
              </a:r>
            </a:p>
          </p:txBody>
        </p:sp>
        <p:sp>
          <p:nvSpPr>
            <p:cNvPr id="18" name="Rectangle 17">
              <a:extLst>
                <a:ext uri="{FF2B5EF4-FFF2-40B4-BE49-F238E27FC236}">
                  <a16:creationId xmlns:a16="http://schemas.microsoft.com/office/drawing/2014/main" id="{DADADF9A-F567-22E7-4125-DEBBD16EB451}"/>
                </a:ext>
              </a:extLst>
            </p:cNvPr>
            <p:cNvSpPr>
              <a:spLocks noChangeAspect="1"/>
            </p:cNvSpPr>
            <p:nvPr userDrawn="1"/>
          </p:nvSpPr>
          <p:spPr>
            <a:xfrm>
              <a:off x="5817063" y="7342632"/>
              <a:ext cx="478265" cy="155448"/>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342809" rtl="0" eaLnBrk="1" fontAlgn="auto" latinLnBrk="0" hangingPunct="1">
                <a:lnSpc>
                  <a:spcPct val="100000"/>
                </a:lnSpc>
                <a:spcBef>
                  <a:spcPts val="0"/>
                </a:spcBef>
                <a:spcAft>
                  <a:spcPts val="0"/>
                </a:spcAft>
                <a:buClrTx/>
                <a:buSzTx/>
                <a:buFontTx/>
                <a:buNone/>
                <a:tabLst/>
                <a:defRPr/>
              </a:pPr>
              <a:r>
                <a:rPr kumimoji="0" lang="en-US" sz="975" b="1" i="0" u="none" strike="noStrike" kern="1200" cap="none" spc="0" normalizeH="0" baseline="0" noProof="0">
                  <a:ln>
                    <a:noFill/>
                  </a:ln>
                  <a:solidFill>
                    <a:srgbClr val="7030A0"/>
                  </a:solidFill>
                  <a:effectLst/>
                  <a:uLnTx/>
                  <a:uFillTx/>
                  <a:latin typeface="+mj-lt"/>
                  <a:ea typeface="+mn-ea"/>
                  <a:cs typeface="Times New Roman" panose="02020603050405020304" pitchFamily="18" charset="0"/>
                </a:rPr>
                <a:t>CUI</a:t>
              </a:r>
            </a:p>
          </p:txBody>
        </p:sp>
      </p:grpSp>
    </p:spTree>
    <p:extLst>
      <p:ext uri="{BB962C8B-B14F-4D97-AF65-F5344CB8AC3E}">
        <p14:creationId xmlns:p14="http://schemas.microsoft.com/office/powerpoint/2010/main" val="38778333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CUI_Agenda Slide ">
    <p:spTree>
      <p:nvGrpSpPr>
        <p:cNvPr id="1" name=""/>
        <p:cNvGrpSpPr/>
        <p:nvPr/>
      </p:nvGrpSpPr>
      <p:grpSpPr>
        <a:xfrm>
          <a:off x="0" y="0"/>
          <a:ext cx="0" cy="0"/>
          <a:chOff x="0" y="0"/>
          <a:chExt cx="0" cy="0"/>
        </a:xfrm>
      </p:grpSpPr>
      <p:sp>
        <p:nvSpPr>
          <p:cNvPr id="45" name="Title 21">
            <a:extLst>
              <a:ext uri="{FF2B5EF4-FFF2-40B4-BE49-F238E27FC236}">
                <a16:creationId xmlns:a16="http://schemas.microsoft.com/office/drawing/2014/main" id="{2E04DA0B-CAC3-3732-A1CF-106C03AC66C6}"/>
              </a:ext>
            </a:extLst>
          </p:cNvPr>
          <p:cNvSpPr>
            <a:spLocks noGrp="1" noRot="1" noMove="1" noResize="1" noEditPoints="1" noAdjustHandles="1" noChangeArrowheads="1" noChangeShapeType="1"/>
          </p:cNvSpPr>
          <p:nvPr>
            <p:ph type="title"/>
          </p:nvPr>
        </p:nvSpPr>
        <p:spPr>
          <a:xfrm>
            <a:off x="1962150" y="338430"/>
            <a:ext cx="8096250" cy="371897"/>
          </a:xfrm>
        </p:spPr>
        <p:txBody>
          <a:bodyPr anchor="ctr" anchorCtr="0">
            <a:noAutofit/>
          </a:bodyPr>
          <a:lstStyle/>
          <a:p>
            <a:r>
              <a:rPr lang="en-US"/>
              <a:t>Click to edit Master title style</a:t>
            </a:r>
          </a:p>
        </p:txBody>
      </p:sp>
      <p:sp>
        <p:nvSpPr>
          <p:cNvPr id="44" name="Text Placeholder 24">
            <a:extLst>
              <a:ext uri="{FF2B5EF4-FFF2-40B4-BE49-F238E27FC236}">
                <a16:creationId xmlns:a16="http://schemas.microsoft.com/office/drawing/2014/main" id="{15CCD214-7FE1-5B85-D4DC-A3A7B500F157}"/>
              </a:ext>
            </a:extLst>
          </p:cNvPr>
          <p:cNvSpPr>
            <a:spLocks noGrp="1" noRot="1" noMove="1" noResize="1" noEditPoints="1" noAdjustHandles="1" noChangeArrowheads="1" noChangeShapeType="1"/>
          </p:cNvSpPr>
          <p:nvPr>
            <p:ph type="body" sz="quarter" idx="10"/>
          </p:nvPr>
        </p:nvSpPr>
        <p:spPr>
          <a:xfrm>
            <a:off x="5537200" y="771103"/>
            <a:ext cx="4521200" cy="371897"/>
          </a:xfrm>
          <a:prstGeom prst="rect">
            <a:avLst/>
          </a:prstGeom>
        </p:spPr>
        <p:txBody>
          <a:bodyPr lIns="0" tIns="0" rIns="91440" bIns="0" anchor="t">
            <a:noAutofit/>
          </a:bodyPr>
          <a:lstStyle>
            <a:lvl1pPr marL="0" indent="0" algn="r" defTabSz="1005888" rtl="0" eaLnBrk="1" latinLnBrk="0" hangingPunct="1">
              <a:lnSpc>
                <a:spcPct val="110000"/>
              </a:lnSpc>
              <a:spcBef>
                <a:spcPts val="1320"/>
              </a:spcBef>
              <a:spcAft>
                <a:spcPts val="0"/>
              </a:spcAft>
              <a:buFont typeface="Arial" panose="020B0604020202020204" pitchFamily="34" charset="0"/>
              <a:buNone/>
              <a:defRPr lang="en-US" sz="1200" b="1" kern="1200" dirty="0" smtClean="0">
                <a:solidFill>
                  <a:srgbClr val="C9AD62"/>
                </a:solidFill>
                <a:latin typeface="Raleway Black" pitchFamily="2" charset="0"/>
                <a:ea typeface="+mn-ea"/>
                <a:cs typeface="+mn-cs"/>
              </a:defRPr>
            </a:lvl1pPr>
          </a:lstStyle>
          <a:p>
            <a:pPr lvl="0"/>
            <a:r>
              <a:rPr lang="en-US"/>
              <a:t>Click to edit Master text styles</a:t>
            </a:r>
          </a:p>
        </p:txBody>
      </p:sp>
      <p:sp>
        <p:nvSpPr>
          <p:cNvPr id="16" name="Text Placeholder 15">
            <a:extLst>
              <a:ext uri="{FF2B5EF4-FFF2-40B4-BE49-F238E27FC236}">
                <a16:creationId xmlns:a16="http://schemas.microsoft.com/office/drawing/2014/main" id="{EEC77E79-DBB6-933B-D913-06B77B5C9971}"/>
              </a:ext>
            </a:extLst>
          </p:cNvPr>
          <p:cNvSpPr>
            <a:spLocks noGrp="1"/>
          </p:cNvSpPr>
          <p:nvPr>
            <p:ph type="body" sz="quarter" idx="14" hasCustomPrompt="1"/>
          </p:nvPr>
        </p:nvSpPr>
        <p:spPr>
          <a:xfrm>
            <a:off x="4854575" y="1606828"/>
            <a:ext cx="5194300" cy="371475"/>
          </a:xfrm>
          <a:solidFill>
            <a:schemeClr val="tx1"/>
          </a:solid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lvl1pPr algn="ctr">
              <a:defRPr lang="en-US" sz="1800" b="1" dirty="0">
                <a:solidFill>
                  <a:schemeClr val="bg1"/>
                </a:solidFill>
              </a:defRPr>
            </a:lvl1pPr>
          </a:lstStyle>
          <a:p>
            <a:pPr marR="0" lvl="0" algn="ctr" defTabSz="457200" fontAlgn="auto">
              <a:lnSpc>
                <a:spcPct val="100000"/>
              </a:lnSpc>
              <a:spcAft>
                <a:spcPts val="0"/>
              </a:spcAft>
              <a:buClrTx/>
              <a:buSzTx/>
              <a:buFontTx/>
              <a:tabLst/>
            </a:pPr>
            <a:r>
              <a:rPr lang="en-US"/>
              <a:t>Purpose:</a:t>
            </a:r>
          </a:p>
        </p:txBody>
      </p:sp>
      <p:sp>
        <p:nvSpPr>
          <p:cNvPr id="40" name="Text Placeholder 2">
            <a:extLst>
              <a:ext uri="{FF2B5EF4-FFF2-40B4-BE49-F238E27FC236}">
                <a16:creationId xmlns:a16="http://schemas.microsoft.com/office/drawing/2014/main" id="{53C58193-838B-A3A6-4AE6-E56F67DFA2DF}"/>
              </a:ext>
            </a:extLst>
          </p:cNvPr>
          <p:cNvSpPr>
            <a:spLocks noGrp="1"/>
          </p:cNvSpPr>
          <p:nvPr>
            <p:ph type="body" sz="quarter" idx="11"/>
          </p:nvPr>
        </p:nvSpPr>
        <p:spPr>
          <a:xfrm>
            <a:off x="4855064" y="1978125"/>
            <a:ext cx="5193323" cy="1206457"/>
          </a:xfrm>
          <a:prstGeom prst="rect">
            <a:avLst/>
          </a:prstGeom>
          <a:solidFill>
            <a:schemeClr val="bg2"/>
          </a:solidFill>
          <a:ln>
            <a:solidFill>
              <a:schemeClr val="tx1"/>
            </a:solidFill>
          </a:ln>
        </p:spPr>
        <p:txBody>
          <a:bodyPr>
            <a:noAutofit/>
          </a:bodyPr>
          <a:lstStyle>
            <a:lvl4pPr>
              <a:defRPr/>
            </a:lvl4pPr>
            <a:lvl5pPr>
              <a:defRPr/>
            </a:lvl5pPr>
          </a:lstStyle>
          <a:p>
            <a:pPr lvl="0"/>
            <a:r>
              <a:rPr lang="en-US"/>
              <a:t>Click to edit Master text styles</a:t>
            </a:r>
          </a:p>
          <a:p>
            <a:pPr lvl="1"/>
            <a:r>
              <a:rPr lang="en-US"/>
              <a:t>First level</a:t>
            </a:r>
          </a:p>
          <a:p>
            <a:pPr lvl="2"/>
            <a:r>
              <a:rPr lang="en-US"/>
              <a:t>Second level</a:t>
            </a:r>
          </a:p>
          <a:p>
            <a:pPr lvl="3"/>
            <a:r>
              <a:rPr lang="en-US"/>
              <a:t>Third level</a:t>
            </a:r>
          </a:p>
          <a:p>
            <a:pPr lvl="4"/>
            <a:r>
              <a:rPr lang="en-US"/>
              <a:t>Fourth level</a:t>
            </a:r>
          </a:p>
        </p:txBody>
      </p:sp>
      <p:sp>
        <p:nvSpPr>
          <p:cNvPr id="17" name="Text Placeholder 15">
            <a:extLst>
              <a:ext uri="{FF2B5EF4-FFF2-40B4-BE49-F238E27FC236}">
                <a16:creationId xmlns:a16="http://schemas.microsoft.com/office/drawing/2014/main" id="{8B661BF7-CA01-3A67-404C-904CC511A909}"/>
              </a:ext>
            </a:extLst>
          </p:cNvPr>
          <p:cNvSpPr>
            <a:spLocks noGrp="1"/>
          </p:cNvSpPr>
          <p:nvPr>
            <p:ph type="body" sz="quarter" idx="15" hasCustomPrompt="1"/>
          </p:nvPr>
        </p:nvSpPr>
        <p:spPr>
          <a:xfrm>
            <a:off x="4854575" y="3319171"/>
            <a:ext cx="5194300" cy="371475"/>
          </a:xfrm>
          <a:solidFill>
            <a:schemeClr val="tx1"/>
          </a:solid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lvl1pPr algn="ctr">
              <a:defRPr lang="en-US" sz="1800" b="1" dirty="0">
                <a:solidFill>
                  <a:schemeClr val="bg1"/>
                </a:solidFill>
              </a:defRPr>
            </a:lvl1pPr>
          </a:lstStyle>
          <a:p>
            <a:pPr lvl="0"/>
            <a:r>
              <a:rPr lang="en-US"/>
              <a:t>Agenda:</a:t>
            </a:r>
          </a:p>
        </p:txBody>
      </p:sp>
      <p:sp>
        <p:nvSpPr>
          <p:cNvPr id="41" name="Text Placeholder 2">
            <a:extLst>
              <a:ext uri="{FF2B5EF4-FFF2-40B4-BE49-F238E27FC236}">
                <a16:creationId xmlns:a16="http://schemas.microsoft.com/office/drawing/2014/main" id="{07F768F4-AE9B-A4E7-5901-C1821115D352}"/>
              </a:ext>
            </a:extLst>
          </p:cNvPr>
          <p:cNvSpPr>
            <a:spLocks noGrp="1"/>
          </p:cNvSpPr>
          <p:nvPr>
            <p:ph type="body" sz="quarter" idx="12"/>
          </p:nvPr>
        </p:nvSpPr>
        <p:spPr>
          <a:xfrm>
            <a:off x="4855064" y="3692738"/>
            <a:ext cx="5193322" cy="1280691"/>
          </a:xfrm>
          <a:prstGeom prst="rect">
            <a:avLst/>
          </a:prstGeom>
          <a:solidFill>
            <a:schemeClr val="bg2"/>
          </a:solidFill>
          <a:ln>
            <a:solidFill>
              <a:schemeClr val="tx1"/>
            </a:solidFill>
          </a:ln>
        </p:spPr>
        <p:txBody>
          <a:bodyPr vert="horz" lIns="91440" tIns="45720" rIns="91440" bIns="45720" rtlCol="0">
            <a:noAutofit/>
          </a:bodyPr>
          <a:lstStyle>
            <a:lvl1pPr>
              <a:defRPr lang="en-US"/>
            </a:lvl1pPr>
            <a:lvl2pPr>
              <a:defRPr lang="en-US"/>
            </a:lvl2pPr>
            <a:lvl3pPr>
              <a:defRPr lang="en-US"/>
            </a:lvl3pPr>
            <a:lvl4pPr>
              <a:defRPr lang="en-US"/>
            </a:lvl4pPr>
            <a:lvl5pPr>
              <a:defRPr lang="en-US"/>
            </a:lvl5pPr>
          </a:lstStyle>
          <a:p>
            <a:pPr lvl="0"/>
            <a:r>
              <a:rPr lang="en-US"/>
              <a:t>Click to edit Master text styles</a:t>
            </a:r>
          </a:p>
          <a:p>
            <a:pPr lvl="1"/>
            <a:r>
              <a:rPr lang="en-US"/>
              <a:t>First level</a:t>
            </a:r>
          </a:p>
          <a:p>
            <a:pPr lvl="2"/>
            <a:r>
              <a:rPr lang="en-US"/>
              <a:t>Second level</a:t>
            </a:r>
          </a:p>
          <a:p>
            <a:pPr lvl="3"/>
            <a:r>
              <a:rPr lang="en-US"/>
              <a:t>Third level</a:t>
            </a:r>
          </a:p>
          <a:p>
            <a:pPr lvl="4"/>
            <a:r>
              <a:rPr lang="en-US"/>
              <a:t>Fourth level</a:t>
            </a:r>
          </a:p>
        </p:txBody>
      </p:sp>
      <p:sp>
        <p:nvSpPr>
          <p:cNvPr id="18" name="Text Placeholder 15">
            <a:extLst>
              <a:ext uri="{FF2B5EF4-FFF2-40B4-BE49-F238E27FC236}">
                <a16:creationId xmlns:a16="http://schemas.microsoft.com/office/drawing/2014/main" id="{679F630C-CC3A-F3BD-F185-DA99FADF9D89}"/>
              </a:ext>
            </a:extLst>
          </p:cNvPr>
          <p:cNvSpPr>
            <a:spLocks noGrp="1"/>
          </p:cNvSpPr>
          <p:nvPr>
            <p:ph type="body" sz="quarter" idx="16" hasCustomPrompt="1"/>
          </p:nvPr>
        </p:nvSpPr>
        <p:spPr>
          <a:xfrm>
            <a:off x="4854575" y="5096232"/>
            <a:ext cx="5194300" cy="371475"/>
          </a:xfrm>
          <a:solidFill>
            <a:schemeClr val="tx1"/>
          </a:solid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lvl1pPr algn="ctr">
              <a:defRPr lang="en-US" sz="1800" b="1" dirty="0">
                <a:solidFill>
                  <a:schemeClr val="bg1"/>
                </a:solidFill>
              </a:defRPr>
            </a:lvl1pPr>
          </a:lstStyle>
          <a:p>
            <a:pPr lvl="0"/>
            <a:r>
              <a:rPr lang="en-US"/>
              <a:t>Briefing Type:</a:t>
            </a:r>
          </a:p>
        </p:txBody>
      </p:sp>
      <p:sp>
        <p:nvSpPr>
          <p:cNvPr id="5" name="Text Placeholder 2">
            <a:extLst>
              <a:ext uri="{FF2B5EF4-FFF2-40B4-BE49-F238E27FC236}">
                <a16:creationId xmlns:a16="http://schemas.microsoft.com/office/drawing/2014/main" id="{FDCF8F5B-8C31-C8D3-2303-5E26ADE694CD}"/>
              </a:ext>
            </a:extLst>
          </p:cNvPr>
          <p:cNvSpPr>
            <a:spLocks noGrp="1"/>
          </p:cNvSpPr>
          <p:nvPr>
            <p:ph type="body" sz="quarter" idx="13"/>
          </p:nvPr>
        </p:nvSpPr>
        <p:spPr>
          <a:xfrm>
            <a:off x="4855064" y="5479544"/>
            <a:ext cx="5193322" cy="1075263"/>
          </a:xfrm>
          <a:prstGeom prst="rect">
            <a:avLst/>
          </a:prstGeom>
          <a:solidFill>
            <a:schemeClr val="bg2"/>
          </a:solidFill>
          <a:ln>
            <a:solidFill>
              <a:schemeClr val="tx1"/>
            </a:solidFill>
          </a:ln>
        </p:spPr>
        <p:txBody>
          <a:bodyPr vert="horz" lIns="91440" tIns="45720" rIns="91440" bIns="45720" rtlCol="0">
            <a:noAutofit/>
          </a:bodyPr>
          <a:lstStyle>
            <a:lvl1pPr>
              <a:defRPr lang="en-US"/>
            </a:lvl1pPr>
            <a:lvl2pPr>
              <a:defRPr lang="en-US"/>
            </a:lvl2pPr>
            <a:lvl3pPr>
              <a:defRPr lang="en-US"/>
            </a:lvl3pPr>
            <a:lvl4pPr>
              <a:defRPr lang="en-US"/>
            </a:lvl4pPr>
            <a:lvl5pPr>
              <a:defRPr lang="en-US"/>
            </a:lvl5pPr>
          </a:lstStyle>
          <a:p>
            <a:pPr lvl="0"/>
            <a:r>
              <a:rPr lang="en-US"/>
              <a:t>Click to edit Master text styles</a:t>
            </a:r>
          </a:p>
          <a:p>
            <a:pPr lvl="1"/>
            <a:r>
              <a:rPr lang="en-US"/>
              <a:t>First level</a:t>
            </a:r>
          </a:p>
          <a:p>
            <a:pPr lvl="2"/>
            <a:r>
              <a:rPr lang="en-US"/>
              <a:t>Second level</a:t>
            </a:r>
          </a:p>
          <a:p>
            <a:pPr lvl="3"/>
            <a:r>
              <a:rPr lang="en-US"/>
              <a:t>Third level</a:t>
            </a:r>
          </a:p>
          <a:p>
            <a:pPr lvl="4"/>
            <a:r>
              <a:rPr lang="en-US"/>
              <a:t>Fourth level</a:t>
            </a:r>
          </a:p>
        </p:txBody>
      </p:sp>
      <p:grpSp>
        <p:nvGrpSpPr>
          <p:cNvPr id="11" name="CUI_Labels">
            <a:extLst>
              <a:ext uri="{FF2B5EF4-FFF2-40B4-BE49-F238E27FC236}">
                <a16:creationId xmlns:a16="http://schemas.microsoft.com/office/drawing/2014/main" id="{6F2AFDDA-A3AC-F305-F2C1-17831A4F0317}"/>
              </a:ext>
              <a:ext uri="{C183D7F6-B498-43B3-948B-1728B52AA6E4}">
                <adec:decorative xmlns:adec="http://schemas.microsoft.com/office/drawing/2017/decorative" val="1"/>
              </a:ext>
            </a:extLst>
          </p:cNvPr>
          <p:cNvGrpSpPr>
            <a:grpSpLocks noChangeAspect="1"/>
          </p:cNvGrpSpPr>
          <p:nvPr userDrawn="1"/>
        </p:nvGrpSpPr>
        <p:grpSpPr>
          <a:xfrm>
            <a:off x="4942468" y="163034"/>
            <a:ext cx="478265" cy="7335046"/>
            <a:chOff x="5817063" y="163034"/>
            <a:chExt cx="478265" cy="7335046"/>
          </a:xfrm>
          <a:effectLst/>
        </p:grpSpPr>
        <p:sp>
          <p:nvSpPr>
            <p:cNvPr id="12" name="Rectangle 11">
              <a:extLst>
                <a:ext uri="{FF2B5EF4-FFF2-40B4-BE49-F238E27FC236}">
                  <a16:creationId xmlns:a16="http://schemas.microsoft.com/office/drawing/2014/main" id="{64664B42-88F0-73DA-54DD-278E00F67EA5}"/>
                </a:ext>
              </a:extLst>
            </p:cNvPr>
            <p:cNvSpPr>
              <a:spLocks noChangeAspect="1"/>
            </p:cNvSpPr>
            <p:nvPr userDrawn="1"/>
          </p:nvSpPr>
          <p:spPr>
            <a:xfrm>
              <a:off x="5817063" y="163034"/>
              <a:ext cx="478265" cy="155448"/>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342916" rtl="0" eaLnBrk="1" fontAlgn="auto" latinLnBrk="0" hangingPunct="1">
                <a:lnSpc>
                  <a:spcPct val="100000"/>
                </a:lnSpc>
                <a:spcBef>
                  <a:spcPts val="0"/>
                </a:spcBef>
                <a:spcAft>
                  <a:spcPts val="0"/>
                </a:spcAft>
                <a:buClrTx/>
                <a:buSzTx/>
                <a:buFontTx/>
                <a:buNone/>
                <a:tabLst/>
                <a:defRPr/>
              </a:pPr>
              <a:r>
                <a:rPr kumimoji="0" lang="en-US" sz="975" b="1" i="0" u="none" strike="noStrike" kern="1200" cap="none" spc="0" normalizeH="0" baseline="0" noProof="0">
                  <a:ln>
                    <a:noFill/>
                  </a:ln>
                  <a:solidFill>
                    <a:srgbClr val="7030A0"/>
                  </a:solidFill>
                  <a:effectLst/>
                  <a:uLnTx/>
                  <a:uFillTx/>
                  <a:latin typeface="+mj-lt"/>
                  <a:ea typeface="+mn-ea"/>
                  <a:cs typeface="Times New Roman" panose="02020603050405020304" pitchFamily="18" charset="0"/>
                </a:rPr>
                <a:t>CUI</a:t>
              </a:r>
            </a:p>
          </p:txBody>
        </p:sp>
        <p:sp>
          <p:nvSpPr>
            <p:cNvPr id="13" name="Rectangle 12">
              <a:extLst>
                <a:ext uri="{FF2B5EF4-FFF2-40B4-BE49-F238E27FC236}">
                  <a16:creationId xmlns:a16="http://schemas.microsoft.com/office/drawing/2014/main" id="{FD02011C-4314-0418-C05C-690148B5E5FE}"/>
                </a:ext>
              </a:extLst>
            </p:cNvPr>
            <p:cNvSpPr>
              <a:spLocks noChangeAspect="1"/>
            </p:cNvSpPr>
            <p:nvPr userDrawn="1"/>
          </p:nvSpPr>
          <p:spPr>
            <a:xfrm>
              <a:off x="5817063" y="7342632"/>
              <a:ext cx="478265" cy="155448"/>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342916" rtl="0" eaLnBrk="1" fontAlgn="auto" latinLnBrk="0" hangingPunct="1">
                <a:lnSpc>
                  <a:spcPct val="100000"/>
                </a:lnSpc>
                <a:spcBef>
                  <a:spcPts val="0"/>
                </a:spcBef>
                <a:spcAft>
                  <a:spcPts val="0"/>
                </a:spcAft>
                <a:buClrTx/>
                <a:buSzTx/>
                <a:buFontTx/>
                <a:buNone/>
                <a:tabLst/>
                <a:defRPr/>
              </a:pPr>
              <a:r>
                <a:rPr kumimoji="0" lang="en-US" sz="975" b="1" i="0" u="none" strike="noStrike" kern="1200" cap="none" spc="0" normalizeH="0" baseline="0" noProof="0">
                  <a:ln>
                    <a:noFill/>
                  </a:ln>
                  <a:solidFill>
                    <a:srgbClr val="7030A0"/>
                  </a:solidFill>
                  <a:effectLst/>
                  <a:uLnTx/>
                  <a:uFillTx/>
                  <a:latin typeface="+mj-lt"/>
                  <a:ea typeface="+mn-ea"/>
                  <a:cs typeface="Times New Roman" panose="02020603050405020304" pitchFamily="18" charset="0"/>
                </a:rPr>
                <a:t>CUI</a:t>
              </a:r>
            </a:p>
          </p:txBody>
        </p:sp>
      </p:grpSp>
    </p:spTree>
    <p:extLst>
      <p:ext uri="{BB962C8B-B14F-4D97-AF65-F5344CB8AC3E}">
        <p14:creationId xmlns:p14="http://schemas.microsoft.com/office/powerpoint/2010/main" val="61252220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04_Unclassified_End Slide">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7D3595B-8F96-BF0E-795D-535B41F48A2E}"/>
              </a:ext>
            </a:extLst>
          </p:cNvPr>
          <p:cNvSpPr>
            <a:spLocks noGrp="1"/>
          </p:cNvSpPr>
          <p:nvPr>
            <p:ph type="title"/>
          </p:nvPr>
        </p:nvSpPr>
        <p:spPr/>
        <p:txBody>
          <a:bodyPr/>
          <a:lstStyle/>
          <a:p>
            <a:r>
              <a:rPr lang="en-US"/>
              <a:t>Click to edit Master title style</a:t>
            </a:r>
          </a:p>
        </p:txBody>
      </p:sp>
      <p:pic>
        <p:nvPicPr>
          <p:cNvPr id="2" name="Picture 1">
            <a:extLst>
              <a:ext uri="{FF2B5EF4-FFF2-40B4-BE49-F238E27FC236}">
                <a16:creationId xmlns:a16="http://schemas.microsoft.com/office/drawing/2014/main" id="{C85DAE35-72F5-6B64-8214-AA3B64C6C7FB}"/>
              </a:ext>
              <a:ext uri="{C183D7F6-B498-43B3-948B-1728B52AA6E4}">
                <adec:decorative xmlns:adec="http://schemas.microsoft.com/office/drawing/2017/decorative" val="1"/>
              </a:ext>
            </a:extLst>
          </p:cNvPr>
          <p:cNvPicPr>
            <a:picLocks noGrp="1" noRot="1" noMove="1" noResize="1" noEditPoints="1" noAdjustHandles="1" noChangeArrowheads="1" noChangeShapeType="1" noCrop="1"/>
          </p:cNvPicPr>
          <p:nvPr userDrawn="1"/>
        </p:nvPicPr>
        <p:blipFill>
          <a:blip r:embed="rId2" cstate="screen">
            <a:alphaModFix/>
            <a:extLst>
              <a:ext uri="{28A0092B-C50C-407E-A947-70E740481C1C}">
                <a14:useLocalDpi xmlns:a14="http://schemas.microsoft.com/office/drawing/2010/main" val="0"/>
              </a:ext>
            </a:extLst>
          </a:blip>
          <a:stretch/>
        </p:blipFill>
        <p:spPr>
          <a:xfrm>
            <a:off x="3480621" y="1909856"/>
            <a:ext cx="3401963" cy="4169922"/>
          </a:xfrm>
          <a:prstGeom prst="rect">
            <a:avLst/>
          </a:prstGeom>
        </p:spPr>
      </p:pic>
      <p:grpSp>
        <p:nvGrpSpPr>
          <p:cNvPr id="4" name="CUI_Labels">
            <a:extLst>
              <a:ext uri="{FF2B5EF4-FFF2-40B4-BE49-F238E27FC236}">
                <a16:creationId xmlns:a16="http://schemas.microsoft.com/office/drawing/2014/main" id="{AAADD122-5397-F344-3236-C5617105DC61}"/>
              </a:ext>
              <a:ext uri="{C183D7F6-B498-43B3-948B-1728B52AA6E4}">
                <adec:decorative xmlns:adec="http://schemas.microsoft.com/office/drawing/2017/decorative" val="1"/>
              </a:ext>
            </a:extLst>
          </p:cNvPr>
          <p:cNvGrpSpPr/>
          <p:nvPr userDrawn="1"/>
        </p:nvGrpSpPr>
        <p:grpSpPr>
          <a:xfrm>
            <a:off x="4501977" y="163062"/>
            <a:ext cx="1359250" cy="7335046"/>
            <a:chOff x="5308832" y="163034"/>
            <a:chExt cx="1359250" cy="7335046"/>
          </a:xfrm>
          <a:effectLst/>
        </p:grpSpPr>
        <p:sp>
          <p:nvSpPr>
            <p:cNvPr id="5" name="Rectangle 4">
              <a:extLst>
                <a:ext uri="{FF2B5EF4-FFF2-40B4-BE49-F238E27FC236}">
                  <a16:creationId xmlns:a16="http://schemas.microsoft.com/office/drawing/2014/main" id="{1D321E80-B5E3-4D08-C96A-1D5D64225761}"/>
                </a:ext>
              </a:extLst>
            </p:cNvPr>
            <p:cNvSpPr>
              <a:spLocks noChangeAspect="1"/>
            </p:cNvSpPr>
            <p:nvPr userDrawn="1"/>
          </p:nvSpPr>
          <p:spPr>
            <a:xfrm>
              <a:off x="5308832" y="163034"/>
              <a:ext cx="1359250" cy="155448"/>
            </a:xfrm>
            <a:prstGeom prst="rect">
              <a:avLst/>
            </a:prstGeom>
            <a:solidFill>
              <a:schemeClr val="bg1"/>
            </a:solidFill>
            <a:ln w="0">
              <a:no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342809" rtl="0" eaLnBrk="1" fontAlgn="auto" latinLnBrk="0" hangingPunct="1">
                <a:lnSpc>
                  <a:spcPct val="100000"/>
                </a:lnSpc>
                <a:spcBef>
                  <a:spcPts val="0"/>
                </a:spcBef>
                <a:spcAft>
                  <a:spcPts val="0"/>
                </a:spcAft>
                <a:buClrTx/>
                <a:buSzTx/>
                <a:buFontTx/>
                <a:buNone/>
                <a:tabLst/>
                <a:defRPr/>
              </a:pPr>
              <a:r>
                <a:rPr kumimoji="0" lang="en-US" sz="975" b="1" i="0" u="none" strike="noStrike" kern="1200" cap="none" spc="0" normalizeH="0" baseline="0" noProof="0">
                  <a:ln>
                    <a:noFill/>
                  </a:ln>
                  <a:solidFill>
                    <a:srgbClr val="00662E"/>
                  </a:solidFill>
                  <a:effectLst/>
                  <a:uLnTx/>
                  <a:uFillTx/>
                  <a:latin typeface="+mn-lt"/>
                  <a:ea typeface="+mn-ea"/>
                  <a:cs typeface="Times New Roman" panose="02020603050405020304" pitchFamily="18" charset="0"/>
                </a:rPr>
                <a:t>UNCLASSIFIED</a:t>
              </a:r>
            </a:p>
          </p:txBody>
        </p:sp>
        <p:sp>
          <p:nvSpPr>
            <p:cNvPr id="6" name="Rectangle 5">
              <a:extLst>
                <a:ext uri="{FF2B5EF4-FFF2-40B4-BE49-F238E27FC236}">
                  <a16:creationId xmlns:a16="http://schemas.microsoft.com/office/drawing/2014/main" id="{6823E506-B359-4E1E-DC74-A2440397B4B6}"/>
                </a:ext>
              </a:extLst>
            </p:cNvPr>
            <p:cNvSpPr>
              <a:spLocks noChangeAspect="1"/>
            </p:cNvSpPr>
            <p:nvPr userDrawn="1"/>
          </p:nvSpPr>
          <p:spPr>
            <a:xfrm>
              <a:off x="5308832" y="7342632"/>
              <a:ext cx="1359250" cy="155448"/>
            </a:xfrm>
            <a:prstGeom prst="rect">
              <a:avLst/>
            </a:prstGeom>
            <a:solidFill>
              <a:schemeClr val="bg1"/>
            </a:solidFill>
            <a:ln w="0">
              <a:no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342809" rtl="0" eaLnBrk="1" fontAlgn="auto" latinLnBrk="0" hangingPunct="1">
                <a:lnSpc>
                  <a:spcPct val="100000"/>
                </a:lnSpc>
                <a:spcBef>
                  <a:spcPts val="0"/>
                </a:spcBef>
                <a:spcAft>
                  <a:spcPts val="0"/>
                </a:spcAft>
                <a:buClrTx/>
                <a:buSzTx/>
                <a:buFontTx/>
                <a:buNone/>
                <a:tabLst/>
                <a:defRPr/>
              </a:pPr>
              <a:r>
                <a:rPr kumimoji="0" lang="en-US" sz="975" b="1" i="0" u="none" strike="noStrike" kern="1200" cap="none" spc="0" normalizeH="0" baseline="0" noProof="0">
                  <a:ln>
                    <a:noFill/>
                  </a:ln>
                  <a:solidFill>
                    <a:srgbClr val="00662E"/>
                  </a:solidFill>
                  <a:effectLst/>
                  <a:uLnTx/>
                  <a:uFillTx/>
                  <a:latin typeface="+mn-lt"/>
                  <a:ea typeface="+mn-ea"/>
                  <a:cs typeface="Times New Roman" panose="02020603050405020304" pitchFamily="18" charset="0"/>
                </a:rPr>
                <a:t>UNCLASSIFIED</a:t>
              </a:r>
            </a:p>
          </p:txBody>
        </p:sp>
      </p:grpSp>
    </p:spTree>
    <p:extLst>
      <p:ext uri="{BB962C8B-B14F-4D97-AF65-F5344CB8AC3E}">
        <p14:creationId xmlns:p14="http://schemas.microsoft.com/office/powerpoint/2010/main" val="132619696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04_Unclassified_Transparent">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3BD3D843-835D-5E9A-776A-20E00CDC7AB8}"/>
              </a:ext>
              <a:ext uri="{C183D7F6-B498-43B3-948B-1728B52AA6E4}">
                <adec:decorative xmlns:adec="http://schemas.microsoft.com/office/drawing/2017/decorative" val="1"/>
              </a:ext>
            </a:extLst>
          </p:cNvPr>
          <p:cNvPicPr>
            <a:picLocks noGrp="1" noRot="1" noMove="1" noResize="1" noEditPoints="1" noAdjustHandles="1" noChangeArrowheads="1" noChangeShapeType="1" noCrop="1"/>
          </p:cNvPicPr>
          <p:nvPr userDrawn="1"/>
        </p:nvPicPr>
        <p:blipFill>
          <a:blip r:embed="rId2" cstate="screen">
            <a:alphaModFix amt="20000"/>
            <a:extLst>
              <a:ext uri="{28A0092B-C50C-407E-A947-70E740481C1C}">
                <a14:useLocalDpi xmlns:a14="http://schemas.microsoft.com/office/drawing/2010/main" val="0"/>
              </a:ext>
            </a:extLst>
          </a:blip>
          <a:stretch/>
        </p:blipFill>
        <p:spPr>
          <a:xfrm>
            <a:off x="3480621" y="1909856"/>
            <a:ext cx="3401963" cy="4169922"/>
          </a:xfrm>
          <a:prstGeom prst="rect">
            <a:avLst/>
          </a:prstGeom>
        </p:spPr>
      </p:pic>
      <p:sp>
        <p:nvSpPr>
          <p:cNvPr id="3" name="Title 2">
            <a:extLst>
              <a:ext uri="{FF2B5EF4-FFF2-40B4-BE49-F238E27FC236}">
                <a16:creationId xmlns:a16="http://schemas.microsoft.com/office/drawing/2014/main" id="{BFED7A9C-1FE2-802A-4485-350D172FF02E}"/>
              </a:ext>
            </a:extLst>
          </p:cNvPr>
          <p:cNvSpPr>
            <a:spLocks noGrp="1"/>
          </p:cNvSpPr>
          <p:nvPr>
            <p:ph type="title"/>
          </p:nvPr>
        </p:nvSpPr>
        <p:spPr/>
        <p:txBody>
          <a:bodyPr/>
          <a:lstStyle/>
          <a:p>
            <a:r>
              <a:rPr lang="en-US"/>
              <a:t>Click to edit Master title style</a:t>
            </a:r>
          </a:p>
        </p:txBody>
      </p:sp>
      <p:grpSp>
        <p:nvGrpSpPr>
          <p:cNvPr id="4" name="CUI_Labels">
            <a:extLst>
              <a:ext uri="{FF2B5EF4-FFF2-40B4-BE49-F238E27FC236}">
                <a16:creationId xmlns:a16="http://schemas.microsoft.com/office/drawing/2014/main" id="{CDC12ECA-7681-6031-409D-7C1DE888E19B}"/>
              </a:ext>
            </a:extLst>
          </p:cNvPr>
          <p:cNvGrpSpPr/>
          <p:nvPr userDrawn="1"/>
        </p:nvGrpSpPr>
        <p:grpSpPr>
          <a:xfrm>
            <a:off x="4501977" y="163062"/>
            <a:ext cx="1359250" cy="7335046"/>
            <a:chOff x="5308832" y="163034"/>
            <a:chExt cx="1359250" cy="7335046"/>
          </a:xfrm>
          <a:effectLst/>
        </p:grpSpPr>
        <p:sp>
          <p:nvSpPr>
            <p:cNvPr id="5" name="Rectangle 4">
              <a:extLst>
                <a:ext uri="{FF2B5EF4-FFF2-40B4-BE49-F238E27FC236}">
                  <a16:creationId xmlns:a16="http://schemas.microsoft.com/office/drawing/2014/main" id="{0D909EB4-A5C8-3131-54FB-A01458E29CE6}"/>
                </a:ext>
              </a:extLst>
            </p:cNvPr>
            <p:cNvSpPr>
              <a:spLocks noChangeAspect="1"/>
            </p:cNvSpPr>
            <p:nvPr userDrawn="1"/>
          </p:nvSpPr>
          <p:spPr>
            <a:xfrm>
              <a:off x="5308832" y="163034"/>
              <a:ext cx="1359250" cy="155448"/>
            </a:xfrm>
            <a:prstGeom prst="rect">
              <a:avLst/>
            </a:prstGeom>
            <a:solidFill>
              <a:schemeClr val="bg1"/>
            </a:solidFill>
            <a:ln w="0">
              <a:no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342809" rtl="0" eaLnBrk="1" fontAlgn="auto" latinLnBrk="0" hangingPunct="1">
                <a:lnSpc>
                  <a:spcPct val="100000"/>
                </a:lnSpc>
                <a:spcBef>
                  <a:spcPts val="0"/>
                </a:spcBef>
                <a:spcAft>
                  <a:spcPts val="0"/>
                </a:spcAft>
                <a:buClrTx/>
                <a:buSzTx/>
                <a:buFontTx/>
                <a:buNone/>
                <a:tabLst/>
                <a:defRPr/>
              </a:pPr>
              <a:r>
                <a:rPr kumimoji="0" lang="en-US" sz="975" b="1" i="0" u="none" strike="noStrike" kern="1200" cap="none" spc="0" normalizeH="0" baseline="0" noProof="0">
                  <a:ln>
                    <a:noFill/>
                  </a:ln>
                  <a:solidFill>
                    <a:srgbClr val="00662E"/>
                  </a:solidFill>
                  <a:effectLst/>
                  <a:uLnTx/>
                  <a:uFillTx/>
                  <a:latin typeface="+mn-lt"/>
                  <a:ea typeface="+mn-ea"/>
                  <a:cs typeface="Times New Roman" panose="02020603050405020304" pitchFamily="18" charset="0"/>
                </a:rPr>
                <a:t>UNCLASSIFIED</a:t>
              </a:r>
            </a:p>
          </p:txBody>
        </p:sp>
        <p:sp>
          <p:nvSpPr>
            <p:cNvPr id="6" name="Rectangle 5">
              <a:extLst>
                <a:ext uri="{FF2B5EF4-FFF2-40B4-BE49-F238E27FC236}">
                  <a16:creationId xmlns:a16="http://schemas.microsoft.com/office/drawing/2014/main" id="{F9980539-F094-104A-6EC3-11DFA858EF6C}"/>
                </a:ext>
              </a:extLst>
            </p:cNvPr>
            <p:cNvSpPr>
              <a:spLocks noChangeAspect="1"/>
            </p:cNvSpPr>
            <p:nvPr userDrawn="1"/>
          </p:nvSpPr>
          <p:spPr>
            <a:xfrm>
              <a:off x="5308832" y="7342632"/>
              <a:ext cx="1359250" cy="155448"/>
            </a:xfrm>
            <a:prstGeom prst="rect">
              <a:avLst/>
            </a:prstGeom>
            <a:solidFill>
              <a:schemeClr val="bg1"/>
            </a:solidFill>
            <a:ln w="0">
              <a:no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342809" rtl="0" eaLnBrk="1" fontAlgn="auto" latinLnBrk="0" hangingPunct="1">
                <a:lnSpc>
                  <a:spcPct val="100000"/>
                </a:lnSpc>
                <a:spcBef>
                  <a:spcPts val="0"/>
                </a:spcBef>
                <a:spcAft>
                  <a:spcPts val="0"/>
                </a:spcAft>
                <a:buClrTx/>
                <a:buSzTx/>
                <a:buFontTx/>
                <a:buNone/>
                <a:tabLst/>
                <a:defRPr/>
              </a:pPr>
              <a:r>
                <a:rPr kumimoji="0" lang="en-US" sz="975" b="1" i="0" u="none" strike="noStrike" kern="1200" cap="none" spc="0" normalizeH="0" baseline="0" noProof="0">
                  <a:ln>
                    <a:noFill/>
                  </a:ln>
                  <a:solidFill>
                    <a:srgbClr val="00662E"/>
                  </a:solidFill>
                  <a:effectLst/>
                  <a:uLnTx/>
                  <a:uFillTx/>
                  <a:latin typeface="+mn-lt"/>
                  <a:ea typeface="+mn-ea"/>
                  <a:cs typeface="Times New Roman" panose="02020603050405020304" pitchFamily="18" charset="0"/>
                </a:rPr>
                <a:t>UNCLASSIFIED</a:t>
              </a:r>
            </a:p>
          </p:txBody>
        </p:sp>
      </p:grpSp>
    </p:spTree>
    <p:extLst>
      <p:ext uri="{BB962C8B-B14F-4D97-AF65-F5344CB8AC3E}">
        <p14:creationId xmlns:p14="http://schemas.microsoft.com/office/powerpoint/2010/main" val="23367726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5_CUI_End Slide">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80EB346-1308-9AAD-8D24-983802FEC291}"/>
              </a:ext>
            </a:extLst>
          </p:cNvPr>
          <p:cNvSpPr>
            <a:spLocks noGrp="1"/>
          </p:cNvSpPr>
          <p:nvPr>
            <p:ph type="title"/>
          </p:nvPr>
        </p:nvSpPr>
        <p:spPr/>
        <p:txBody>
          <a:bodyPr/>
          <a:lstStyle/>
          <a:p>
            <a:r>
              <a:rPr lang="en-US"/>
              <a:t>Click to edit Master title style</a:t>
            </a:r>
          </a:p>
        </p:txBody>
      </p:sp>
      <p:pic>
        <p:nvPicPr>
          <p:cNvPr id="2" name="Picture 1">
            <a:extLst>
              <a:ext uri="{FF2B5EF4-FFF2-40B4-BE49-F238E27FC236}">
                <a16:creationId xmlns:a16="http://schemas.microsoft.com/office/drawing/2014/main" id="{C85DAE35-72F5-6B64-8214-AA3B64C6C7FB}"/>
              </a:ext>
              <a:ext uri="{C183D7F6-B498-43B3-948B-1728B52AA6E4}">
                <adec:decorative xmlns:adec="http://schemas.microsoft.com/office/drawing/2017/decorative" val="1"/>
              </a:ext>
            </a:extLst>
          </p:cNvPr>
          <p:cNvPicPr>
            <a:picLocks noGrp="1" noRot="1" noMove="1" noResize="1" noEditPoints="1" noAdjustHandles="1" noChangeArrowheads="1" noChangeShapeType="1" noCrop="1"/>
          </p:cNvPicPr>
          <p:nvPr userDrawn="1"/>
        </p:nvPicPr>
        <p:blipFill>
          <a:blip r:embed="rId2" cstate="screen">
            <a:alphaModFix/>
            <a:extLst>
              <a:ext uri="{28A0092B-C50C-407E-A947-70E740481C1C}">
                <a14:useLocalDpi xmlns:a14="http://schemas.microsoft.com/office/drawing/2010/main" val="0"/>
              </a:ext>
            </a:extLst>
          </a:blip>
          <a:stretch/>
        </p:blipFill>
        <p:spPr>
          <a:xfrm>
            <a:off x="3480620" y="1909856"/>
            <a:ext cx="3401962" cy="4169922"/>
          </a:xfrm>
          <a:prstGeom prst="rect">
            <a:avLst/>
          </a:prstGeom>
        </p:spPr>
      </p:pic>
      <p:grpSp>
        <p:nvGrpSpPr>
          <p:cNvPr id="13" name="CUI_Labels">
            <a:extLst>
              <a:ext uri="{FF2B5EF4-FFF2-40B4-BE49-F238E27FC236}">
                <a16:creationId xmlns:a16="http://schemas.microsoft.com/office/drawing/2014/main" id="{774118DD-1FBE-DED6-DAC6-2F95AD60928C}"/>
              </a:ext>
              <a:ext uri="{C183D7F6-B498-43B3-948B-1728B52AA6E4}">
                <adec:decorative xmlns:adec="http://schemas.microsoft.com/office/drawing/2017/decorative" val="1"/>
              </a:ext>
            </a:extLst>
          </p:cNvPr>
          <p:cNvGrpSpPr>
            <a:grpSpLocks noChangeAspect="1"/>
          </p:cNvGrpSpPr>
          <p:nvPr userDrawn="1"/>
        </p:nvGrpSpPr>
        <p:grpSpPr>
          <a:xfrm>
            <a:off x="4942469" y="163036"/>
            <a:ext cx="478265" cy="7331817"/>
            <a:chOff x="5817063" y="163034"/>
            <a:chExt cx="478265" cy="7331817"/>
          </a:xfrm>
          <a:effectLst/>
        </p:grpSpPr>
        <p:sp>
          <p:nvSpPr>
            <p:cNvPr id="14" name="Rectangle 13">
              <a:extLst>
                <a:ext uri="{FF2B5EF4-FFF2-40B4-BE49-F238E27FC236}">
                  <a16:creationId xmlns:a16="http://schemas.microsoft.com/office/drawing/2014/main" id="{98025771-C6E7-9197-5D63-F0721A71700C}"/>
                </a:ext>
              </a:extLst>
            </p:cNvPr>
            <p:cNvSpPr>
              <a:spLocks noChangeAspect="1"/>
            </p:cNvSpPr>
            <p:nvPr userDrawn="1"/>
          </p:nvSpPr>
          <p:spPr>
            <a:xfrm>
              <a:off x="5817063" y="163034"/>
              <a:ext cx="478265" cy="155448"/>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342884" rtl="0" eaLnBrk="1" fontAlgn="auto" latinLnBrk="0" hangingPunct="1">
                <a:lnSpc>
                  <a:spcPct val="100000"/>
                </a:lnSpc>
                <a:spcBef>
                  <a:spcPts val="0"/>
                </a:spcBef>
                <a:spcAft>
                  <a:spcPts val="0"/>
                </a:spcAft>
                <a:buClrTx/>
                <a:buSzTx/>
                <a:buFontTx/>
                <a:buNone/>
                <a:tabLst/>
                <a:defRPr/>
              </a:pPr>
              <a:r>
                <a:rPr kumimoji="0" lang="en-US" sz="975" b="1" i="0" u="none" strike="noStrike" kern="1200" cap="none" spc="0" normalizeH="0" baseline="0" noProof="0">
                  <a:ln>
                    <a:noFill/>
                  </a:ln>
                  <a:solidFill>
                    <a:srgbClr val="7030A0"/>
                  </a:solidFill>
                  <a:effectLst/>
                  <a:uLnTx/>
                  <a:uFillTx/>
                  <a:latin typeface="+mj-lt"/>
                  <a:ea typeface="+mn-ea"/>
                  <a:cs typeface="Times New Roman" panose="02020603050405020304" pitchFamily="18" charset="0"/>
                </a:rPr>
                <a:t>CUI</a:t>
              </a:r>
            </a:p>
          </p:txBody>
        </p:sp>
        <p:sp>
          <p:nvSpPr>
            <p:cNvPr id="15" name="Rectangle 14">
              <a:extLst>
                <a:ext uri="{FF2B5EF4-FFF2-40B4-BE49-F238E27FC236}">
                  <a16:creationId xmlns:a16="http://schemas.microsoft.com/office/drawing/2014/main" id="{A5D0E996-1E26-C484-2BCE-7E36049008AA}"/>
                </a:ext>
              </a:extLst>
            </p:cNvPr>
            <p:cNvSpPr>
              <a:spLocks noChangeAspect="1"/>
            </p:cNvSpPr>
            <p:nvPr userDrawn="1"/>
          </p:nvSpPr>
          <p:spPr>
            <a:xfrm>
              <a:off x="5817063" y="7339403"/>
              <a:ext cx="478265" cy="155448"/>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342884" rtl="0" eaLnBrk="1" fontAlgn="auto" latinLnBrk="0" hangingPunct="1">
                <a:lnSpc>
                  <a:spcPct val="100000"/>
                </a:lnSpc>
                <a:spcBef>
                  <a:spcPts val="0"/>
                </a:spcBef>
                <a:spcAft>
                  <a:spcPts val="0"/>
                </a:spcAft>
                <a:buClrTx/>
                <a:buSzTx/>
                <a:buFontTx/>
                <a:buNone/>
                <a:tabLst/>
                <a:defRPr/>
              </a:pPr>
              <a:r>
                <a:rPr kumimoji="0" lang="en-US" sz="975" b="1" i="0" u="none" strike="noStrike" kern="1200" cap="none" spc="0" normalizeH="0" baseline="0" noProof="0">
                  <a:ln>
                    <a:noFill/>
                  </a:ln>
                  <a:solidFill>
                    <a:srgbClr val="7030A0"/>
                  </a:solidFill>
                  <a:effectLst/>
                  <a:uLnTx/>
                  <a:uFillTx/>
                  <a:latin typeface="+mj-lt"/>
                  <a:ea typeface="+mn-ea"/>
                  <a:cs typeface="Times New Roman" panose="02020603050405020304" pitchFamily="18" charset="0"/>
                </a:rPr>
                <a:t>CUI</a:t>
              </a:r>
            </a:p>
          </p:txBody>
        </p:sp>
      </p:grpSp>
    </p:spTree>
    <p:extLst>
      <p:ext uri="{BB962C8B-B14F-4D97-AF65-F5344CB8AC3E}">
        <p14:creationId xmlns:p14="http://schemas.microsoft.com/office/powerpoint/2010/main" val="188737101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7_CUI_End Slide_Transparent">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EEFEB4A-AAD7-E981-C806-DB7B088EE44C}"/>
              </a:ext>
            </a:extLst>
          </p:cNvPr>
          <p:cNvSpPr>
            <a:spLocks noGrp="1"/>
          </p:cNvSpPr>
          <p:nvPr>
            <p:ph type="title"/>
          </p:nvPr>
        </p:nvSpPr>
        <p:spPr/>
        <p:txBody>
          <a:bodyPr/>
          <a:lstStyle/>
          <a:p>
            <a:r>
              <a:rPr lang="en-US"/>
              <a:t>Click to edit Master title style</a:t>
            </a:r>
          </a:p>
        </p:txBody>
      </p:sp>
      <p:pic>
        <p:nvPicPr>
          <p:cNvPr id="2" name="Picture 1">
            <a:extLst>
              <a:ext uri="{FF2B5EF4-FFF2-40B4-BE49-F238E27FC236}">
                <a16:creationId xmlns:a16="http://schemas.microsoft.com/office/drawing/2014/main" id="{3BD3D843-835D-5E9A-776A-20E00CDC7AB8}"/>
              </a:ext>
              <a:ext uri="{C183D7F6-B498-43B3-948B-1728B52AA6E4}">
                <adec:decorative xmlns:adec="http://schemas.microsoft.com/office/drawing/2017/decorative" val="1"/>
              </a:ext>
            </a:extLst>
          </p:cNvPr>
          <p:cNvPicPr>
            <a:picLocks noGrp="1" noRot="1" noMove="1" noResize="1" noEditPoints="1" noAdjustHandles="1" noChangeArrowheads="1" noChangeShapeType="1" noCrop="1"/>
          </p:cNvPicPr>
          <p:nvPr userDrawn="1"/>
        </p:nvPicPr>
        <p:blipFill>
          <a:blip r:embed="rId2" cstate="screen">
            <a:alphaModFix amt="20000"/>
            <a:extLst>
              <a:ext uri="{28A0092B-C50C-407E-A947-70E740481C1C}">
                <a14:useLocalDpi xmlns:a14="http://schemas.microsoft.com/office/drawing/2010/main" val="0"/>
              </a:ext>
            </a:extLst>
          </a:blip>
          <a:stretch/>
        </p:blipFill>
        <p:spPr>
          <a:xfrm>
            <a:off x="3480620" y="1909856"/>
            <a:ext cx="3401962" cy="4169922"/>
          </a:xfrm>
          <a:prstGeom prst="rect">
            <a:avLst/>
          </a:prstGeom>
        </p:spPr>
      </p:pic>
      <p:grpSp>
        <p:nvGrpSpPr>
          <p:cNvPr id="16" name="CUI_Labels">
            <a:extLst>
              <a:ext uri="{FF2B5EF4-FFF2-40B4-BE49-F238E27FC236}">
                <a16:creationId xmlns:a16="http://schemas.microsoft.com/office/drawing/2014/main" id="{A8EA340B-6B0C-CBFD-76FB-8E5AD778B577}"/>
              </a:ext>
              <a:ext uri="{C183D7F6-B498-43B3-948B-1728B52AA6E4}">
                <adec:decorative xmlns:adec="http://schemas.microsoft.com/office/drawing/2017/decorative" val="1"/>
              </a:ext>
            </a:extLst>
          </p:cNvPr>
          <p:cNvGrpSpPr>
            <a:grpSpLocks noChangeAspect="1"/>
          </p:cNvGrpSpPr>
          <p:nvPr userDrawn="1"/>
        </p:nvGrpSpPr>
        <p:grpSpPr>
          <a:xfrm>
            <a:off x="4942469" y="163034"/>
            <a:ext cx="478265" cy="7335046"/>
            <a:chOff x="5817063" y="163034"/>
            <a:chExt cx="478265" cy="7335046"/>
          </a:xfrm>
          <a:effectLst/>
        </p:grpSpPr>
        <p:sp>
          <p:nvSpPr>
            <p:cNvPr id="17" name="Rectangle 16">
              <a:extLst>
                <a:ext uri="{FF2B5EF4-FFF2-40B4-BE49-F238E27FC236}">
                  <a16:creationId xmlns:a16="http://schemas.microsoft.com/office/drawing/2014/main" id="{0E783A5B-F623-C74A-7C25-F93B504658A7}"/>
                </a:ext>
              </a:extLst>
            </p:cNvPr>
            <p:cNvSpPr>
              <a:spLocks noChangeAspect="1"/>
            </p:cNvSpPr>
            <p:nvPr userDrawn="1"/>
          </p:nvSpPr>
          <p:spPr>
            <a:xfrm>
              <a:off x="5817063" y="163034"/>
              <a:ext cx="478265" cy="155448"/>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342884" rtl="0" eaLnBrk="1" fontAlgn="auto" latinLnBrk="0" hangingPunct="1">
                <a:lnSpc>
                  <a:spcPct val="100000"/>
                </a:lnSpc>
                <a:spcBef>
                  <a:spcPts val="0"/>
                </a:spcBef>
                <a:spcAft>
                  <a:spcPts val="0"/>
                </a:spcAft>
                <a:buClrTx/>
                <a:buSzTx/>
                <a:buFontTx/>
                <a:buNone/>
                <a:tabLst/>
                <a:defRPr/>
              </a:pPr>
              <a:r>
                <a:rPr kumimoji="0" lang="en-US" sz="975" b="1" i="0" u="none" strike="noStrike" kern="1200" cap="none" spc="0" normalizeH="0" baseline="0" noProof="0">
                  <a:ln>
                    <a:noFill/>
                  </a:ln>
                  <a:solidFill>
                    <a:srgbClr val="7030A0"/>
                  </a:solidFill>
                  <a:effectLst/>
                  <a:uLnTx/>
                  <a:uFillTx/>
                  <a:latin typeface="+mj-lt"/>
                  <a:ea typeface="+mn-ea"/>
                  <a:cs typeface="Times New Roman" panose="02020603050405020304" pitchFamily="18" charset="0"/>
                </a:rPr>
                <a:t>CUI</a:t>
              </a:r>
            </a:p>
          </p:txBody>
        </p:sp>
        <p:sp>
          <p:nvSpPr>
            <p:cNvPr id="18" name="Rectangle 17">
              <a:extLst>
                <a:ext uri="{FF2B5EF4-FFF2-40B4-BE49-F238E27FC236}">
                  <a16:creationId xmlns:a16="http://schemas.microsoft.com/office/drawing/2014/main" id="{DADADF9A-F567-22E7-4125-DEBBD16EB451}"/>
                </a:ext>
              </a:extLst>
            </p:cNvPr>
            <p:cNvSpPr>
              <a:spLocks noChangeAspect="1"/>
            </p:cNvSpPr>
            <p:nvPr userDrawn="1"/>
          </p:nvSpPr>
          <p:spPr>
            <a:xfrm>
              <a:off x="5817063" y="7342632"/>
              <a:ext cx="478265" cy="155448"/>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342884" rtl="0" eaLnBrk="1" fontAlgn="auto" latinLnBrk="0" hangingPunct="1">
                <a:lnSpc>
                  <a:spcPct val="100000"/>
                </a:lnSpc>
                <a:spcBef>
                  <a:spcPts val="0"/>
                </a:spcBef>
                <a:spcAft>
                  <a:spcPts val="0"/>
                </a:spcAft>
                <a:buClrTx/>
                <a:buSzTx/>
                <a:buFontTx/>
                <a:buNone/>
                <a:tabLst/>
                <a:defRPr/>
              </a:pPr>
              <a:r>
                <a:rPr kumimoji="0" lang="en-US" sz="975" b="1" i="0" u="none" strike="noStrike" kern="1200" cap="none" spc="0" normalizeH="0" baseline="0" noProof="0">
                  <a:ln>
                    <a:noFill/>
                  </a:ln>
                  <a:solidFill>
                    <a:srgbClr val="7030A0"/>
                  </a:solidFill>
                  <a:effectLst/>
                  <a:uLnTx/>
                  <a:uFillTx/>
                  <a:latin typeface="+mj-lt"/>
                  <a:ea typeface="+mn-ea"/>
                  <a:cs typeface="Times New Roman" panose="02020603050405020304" pitchFamily="18" charset="0"/>
                </a:rPr>
                <a:t>CUI</a:t>
              </a:r>
            </a:p>
          </p:txBody>
        </p:sp>
      </p:grpSp>
    </p:spTree>
    <p:extLst>
      <p:ext uri="{BB962C8B-B14F-4D97-AF65-F5344CB8AC3E}">
        <p14:creationId xmlns:p14="http://schemas.microsoft.com/office/powerpoint/2010/main" val="3249216114"/>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5_Unclassified_End Slide">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7D3595B-8F96-BF0E-795D-535B41F48A2E}"/>
              </a:ext>
            </a:extLst>
          </p:cNvPr>
          <p:cNvSpPr>
            <a:spLocks noGrp="1"/>
          </p:cNvSpPr>
          <p:nvPr>
            <p:ph type="title"/>
          </p:nvPr>
        </p:nvSpPr>
        <p:spPr/>
        <p:txBody>
          <a:bodyPr/>
          <a:lstStyle/>
          <a:p>
            <a:r>
              <a:rPr lang="en-US"/>
              <a:t>Click to edit Master title style</a:t>
            </a:r>
          </a:p>
        </p:txBody>
      </p:sp>
      <p:pic>
        <p:nvPicPr>
          <p:cNvPr id="2" name="Picture 1">
            <a:extLst>
              <a:ext uri="{FF2B5EF4-FFF2-40B4-BE49-F238E27FC236}">
                <a16:creationId xmlns:a16="http://schemas.microsoft.com/office/drawing/2014/main" id="{C85DAE35-72F5-6B64-8214-AA3B64C6C7FB}"/>
              </a:ext>
              <a:ext uri="{C183D7F6-B498-43B3-948B-1728B52AA6E4}">
                <adec:decorative xmlns:adec="http://schemas.microsoft.com/office/drawing/2017/decorative" val="1"/>
              </a:ext>
            </a:extLst>
          </p:cNvPr>
          <p:cNvPicPr>
            <a:picLocks noGrp="1" noRot="1" noMove="1" noResize="1" noEditPoints="1" noAdjustHandles="1" noChangeArrowheads="1" noChangeShapeType="1" noCrop="1"/>
          </p:cNvPicPr>
          <p:nvPr userDrawn="1"/>
        </p:nvPicPr>
        <p:blipFill>
          <a:blip r:embed="rId2" cstate="screen">
            <a:alphaModFix/>
            <a:extLst>
              <a:ext uri="{28A0092B-C50C-407E-A947-70E740481C1C}">
                <a14:useLocalDpi xmlns:a14="http://schemas.microsoft.com/office/drawing/2010/main" val="0"/>
              </a:ext>
            </a:extLst>
          </a:blip>
          <a:stretch/>
        </p:blipFill>
        <p:spPr>
          <a:xfrm>
            <a:off x="3480620" y="1909856"/>
            <a:ext cx="3401962" cy="4169922"/>
          </a:xfrm>
          <a:prstGeom prst="rect">
            <a:avLst/>
          </a:prstGeom>
        </p:spPr>
      </p:pic>
      <p:grpSp>
        <p:nvGrpSpPr>
          <p:cNvPr id="4" name="CUI_Labels">
            <a:extLst>
              <a:ext uri="{FF2B5EF4-FFF2-40B4-BE49-F238E27FC236}">
                <a16:creationId xmlns:a16="http://schemas.microsoft.com/office/drawing/2014/main" id="{AAADD122-5397-F344-3236-C5617105DC61}"/>
              </a:ext>
              <a:ext uri="{C183D7F6-B498-43B3-948B-1728B52AA6E4}">
                <adec:decorative xmlns:adec="http://schemas.microsoft.com/office/drawing/2017/decorative" val="1"/>
              </a:ext>
            </a:extLst>
          </p:cNvPr>
          <p:cNvGrpSpPr/>
          <p:nvPr userDrawn="1"/>
        </p:nvGrpSpPr>
        <p:grpSpPr>
          <a:xfrm>
            <a:off x="4501976" y="163034"/>
            <a:ext cx="1359250" cy="7335046"/>
            <a:chOff x="5308832" y="163034"/>
            <a:chExt cx="1359250" cy="7335046"/>
          </a:xfrm>
          <a:effectLst/>
        </p:grpSpPr>
        <p:sp>
          <p:nvSpPr>
            <p:cNvPr id="5" name="Rectangle 4">
              <a:extLst>
                <a:ext uri="{FF2B5EF4-FFF2-40B4-BE49-F238E27FC236}">
                  <a16:creationId xmlns:a16="http://schemas.microsoft.com/office/drawing/2014/main" id="{1D321E80-B5E3-4D08-C96A-1D5D64225761}"/>
                </a:ext>
              </a:extLst>
            </p:cNvPr>
            <p:cNvSpPr>
              <a:spLocks noChangeAspect="1"/>
            </p:cNvSpPr>
            <p:nvPr userDrawn="1"/>
          </p:nvSpPr>
          <p:spPr>
            <a:xfrm>
              <a:off x="5308832" y="163034"/>
              <a:ext cx="1359250" cy="155448"/>
            </a:xfrm>
            <a:prstGeom prst="rect">
              <a:avLst/>
            </a:prstGeom>
            <a:solidFill>
              <a:schemeClr val="bg1"/>
            </a:solidFill>
            <a:ln w="0">
              <a:no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342884" rtl="0" eaLnBrk="1" fontAlgn="auto" latinLnBrk="0" hangingPunct="1">
                <a:lnSpc>
                  <a:spcPct val="100000"/>
                </a:lnSpc>
                <a:spcBef>
                  <a:spcPts val="0"/>
                </a:spcBef>
                <a:spcAft>
                  <a:spcPts val="0"/>
                </a:spcAft>
                <a:buClrTx/>
                <a:buSzTx/>
                <a:buFontTx/>
                <a:buNone/>
                <a:tabLst/>
                <a:defRPr/>
              </a:pPr>
              <a:r>
                <a:rPr kumimoji="0" lang="en-US" sz="975" b="1" i="0" u="none" strike="noStrike" kern="1200" cap="none" spc="0" normalizeH="0" baseline="0" noProof="0">
                  <a:ln>
                    <a:noFill/>
                  </a:ln>
                  <a:solidFill>
                    <a:srgbClr val="00662E"/>
                  </a:solidFill>
                  <a:effectLst/>
                  <a:uLnTx/>
                  <a:uFillTx/>
                  <a:latin typeface="+mn-lt"/>
                  <a:ea typeface="+mn-ea"/>
                  <a:cs typeface="Times New Roman" panose="02020603050405020304" pitchFamily="18" charset="0"/>
                </a:rPr>
                <a:t>UNCLASSIFIED</a:t>
              </a:r>
            </a:p>
          </p:txBody>
        </p:sp>
        <p:sp>
          <p:nvSpPr>
            <p:cNvPr id="6" name="Rectangle 5">
              <a:extLst>
                <a:ext uri="{FF2B5EF4-FFF2-40B4-BE49-F238E27FC236}">
                  <a16:creationId xmlns:a16="http://schemas.microsoft.com/office/drawing/2014/main" id="{6823E506-B359-4E1E-DC74-A2440397B4B6}"/>
                </a:ext>
              </a:extLst>
            </p:cNvPr>
            <p:cNvSpPr>
              <a:spLocks noChangeAspect="1"/>
            </p:cNvSpPr>
            <p:nvPr userDrawn="1"/>
          </p:nvSpPr>
          <p:spPr>
            <a:xfrm>
              <a:off x="5308832" y="7342632"/>
              <a:ext cx="1359250" cy="155448"/>
            </a:xfrm>
            <a:prstGeom prst="rect">
              <a:avLst/>
            </a:prstGeom>
            <a:solidFill>
              <a:schemeClr val="bg1"/>
            </a:solidFill>
            <a:ln w="0">
              <a:no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342884" rtl="0" eaLnBrk="1" fontAlgn="auto" latinLnBrk="0" hangingPunct="1">
                <a:lnSpc>
                  <a:spcPct val="100000"/>
                </a:lnSpc>
                <a:spcBef>
                  <a:spcPts val="0"/>
                </a:spcBef>
                <a:spcAft>
                  <a:spcPts val="0"/>
                </a:spcAft>
                <a:buClrTx/>
                <a:buSzTx/>
                <a:buFontTx/>
                <a:buNone/>
                <a:tabLst/>
                <a:defRPr/>
              </a:pPr>
              <a:r>
                <a:rPr kumimoji="0" lang="en-US" sz="975" b="1" i="0" u="none" strike="noStrike" kern="1200" cap="none" spc="0" normalizeH="0" baseline="0" noProof="0">
                  <a:ln>
                    <a:noFill/>
                  </a:ln>
                  <a:solidFill>
                    <a:srgbClr val="00662E"/>
                  </a:solidFill>
                  <a:effectLst/>
                  <a:uLnTx/>
                  <a:uFillTx/>
                  <a:latin typeface="+mn-lt"/>
                  <a:ea typeface="+mn-ea"/>
                  <a:cs typeface="Times New Roman" panose="02020603050405020304" pitchFamily="18" charset="0"/>
                </a:rPr>
                <a:t>UNCLASSIFIED</a:t>
              </a:r>
            </a:p>
          </p:txBody>
        </p:sp>
      </p:grpSp>
    </p:spTree>
    <p:extLst>
      <p:ext uri="{BB962C8B-B14F-4D97-AF65-F5344CB8AC3E}">
        <p14:creationId xmlns:p14="http://schemas.microsoft.com/office/powerpoint/2010/main" val="3423069840"/>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5_Unclassified_Transparent">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3BD3D843-835D-5E9A-776A-20E00CDC7AB8}"/>
              </a:ext>
              <a:ext uri="{C183D7F6-B498-43B3-948B-1728B52AA6E4}">
                <adec:decorative xmlns:adec="http://schemas.microsoft.com/office/drawing/2017/decorative" val="1"/>
              </a:ext>
            </a:extLst>
          </p:cNvPr>
          <p:cNvPicPr>
            <a:picLocks noGrp="1" noRot="1" noMove="1" noResize="1" noEditPoints="1" noAdjustHandles="1" noChangeArrowheads="1" noChangeShapeType="1" noCrop="1"/>
          </p:cNvPicPr>
          <p:nvPr userDrawn="1"/>
        </p:nvPicPr>
        <p:blipFill>
          <a:blip r:embed="rId2" cstate="screen">
            <a:alphaModFix amt="20000"/>
            <a:extLst>
              <a:ext uri="{28A0092B-C50C-407E-A947-70E740481C1C}">
                <a14:useLocalDpi xmlns:a14="http://schemas.microsoft.com/office/drawing/2010/main" val="0"/>
              </a:ext>
            </a:extLst>
          </a:blip>
          <a:stretch/>
        </p:blipFill>
        <p:spPr>
          <a:xfrm>
            <a:off x="3480620" y="1909856"/>
            <a:ext cx="3401962" cy="4169922"/>
          </a:xfrm>
          <a:prstGeom prst="rect">
            <a:avLst/>
          </a:prstGeom>
        </p:spPr>
      </p:pic>
      <p:sp>
        <p:nvSpPr>
          <p:cNvPr id="3" name="Title 2">
            <a:extLst>
              <a:ext uri="{FF2B5EF4-FFF2-40B4-BE49-F238E27FC236}">
                <a16:creationId xmlns:a16="http://schemas.microsoft.com/office/drawing/2014/main" id="{BFED7A9C-1FE2-802A-4485-350D172FF02E}"/>
              </a:ext>
            </a:extLst>
          </p:cNvPr>
          <p:cNvSpPr>
            <a:spLocks noGrp="1"/>
          </p:cNvSpPr>
          <p:nvPr>
            <p:ph type="title"/>
          </p:nvPr>
        </p:nvSpPr>
        <p:spPr/>
        <p:txBody>
          <a:bodyPr/>
          <a:lstStyle/>
          <a:p>
            <a:r>
              <a:rPr lang="en-US"/>
              <a:t>Click to edit Master title style</a:t>
            </a:r>
          </a:p>
        </p:txBody>
      </p:sp>
      <p:grpSp>
        <p:nvGrpSpPr>
          <p:cNvPr id="4" name="CUI_Labels">
            <a:extLst>
              <a:ext uri="{FF2B5EF4-FFF2-40B4-BE49-F238E27FC236}">
                <a16:creationId xmlns:a16="http://schemas.microsoft.com/office/drawing/2014/main" id="{CDC12ECA-7681-6031-409D-7C1DE888E19B}"/>
              </a:ext>
            </a:extLst>
          </p:cNvPr>
          <p:cNvGrpSpPr/>
          <p:nvPr userDrawn="1"/>
        </p:nvGrpSpPr>
        <p:grpSpPr>
          <a:xfrm>
            <a:off x="4501976" y="163034"/>
            <a:ext cx="1359250" cy="7335046"/>
            <a:chOff x="5308832" y="163034"/>
            <a:chExt cx="1359250" cy="7335046"/>
          </a:xfrm>
          <a:effectLst/>
        </p:grpSpPr>
        <p:sp>
          <p:nvSpPr>
            <p:cNvPr id="5" name="Rectangle 4">
              <a:extLst>
                <a:ext uri="{FF2B5EF4-FFF2-40B4-BE49-F238E27FC236}">
                  <a16:creationId xmlns:a16="http://schemas.microsoft.com/office/drawing/2014/main" id="{0D909EB4-A5C8-3131-54FB-A01458E29CE6}"/>
                </a:ext>
              </a:extLst>
            </p:cNvPr>
            <p:cNvSpPr>
              <a:spLocks noChangeAspect="1"/>
            </p:cNvSpPr>
            <p:nvPr userDrawn="1"/>
          </p:nvSpPr>
          <p:spPr>
            <a:xfrm>
              <a:off x="5308832" y="163034"/>
              <a:ext cx="1359250" cy="155448"/>
            </a:xfrm>
            <a:prstGeom prst="rect">
              <a:avLst/>
            </a:prstGeom>
            <a:solidFill>
              <a:schemeClr val="bg1"/>
            </a:solidFill>
            <a:ln w="0">
              <a:no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342884" rtl="0" eaLnBrk="1" fontAlgn="auto" latinLnBrk="0" hangingPunct="1">
                <a:lnSpc>
                  <a:spcPct val="100000"/>
                </a:lnSpc>
                <a:spcBef>
                  <a:spcPts val="0"/>
                </a:spcBef>
                <a:spcAft>
                  <a:spcPts val="0"/>
                </a:spcAft>
                <a:buClrTx/>
                <a:buSzTx/>
                <a:buFontTx/>
                <a:buNone/>
                <a:tabLst/>
                <a:defRPr/>
              </a:pPr>
              <a:r>
                <a:rPr kumimoji="0" lang="en-US" sz="975" b="1" i="0" u="none" strike="noStrike" kern="1200" cap="none" spc="0" normalizeH="0" baseline="0" noProof="0">
                  <a:ln>
                    <a:noFill/>
                  </a:ln>
                  <a:solidFill>
                    <a:srgbClr val="00662E"/>
                  </a:solidFill>
                  <a:effectLst/>
                  <a:uLnTx/>
                  <a:uFillTx/>
                  <a:latin typeface="+mn-lt"/>
                  <a:ea typeface="+mn-ea"/>
                  <a:cs typeface="Times New Roman" panose="02020603050405020304" pitchFamily="18" charset="0"/>
                </a:rPr>
                <a:t>UNCLASSIFIED</a:t>
              </a:r>
            </a:p>
          </p:txBody>
        </p:sp>
        <p:sp>
          <p:nvSpPr>
            <p:cNvPr id="6" name="Rectangle 5">
              <a:extLst>
                <a:ext uri="{FF2B5EF4-FFF2-40B4-BE49-F238E27FC236}">
                  <a16:creationId xmlns:a16="http://schemas.microsoft.com/office/drawing/2014/main" id="{F9980539-F094-104A-6EC3-11DFA858EF6C}"/>
                </a:ext>
              </a:extLst>
            </p:cNvPr>
            <p:cNvSpPr>
              <a:spLocks noChangeAspect="1"/>
            </p:cNvSpPr>
            <p:nvPr userDrawn="1"/>
          </p:nvSpPr>
          <p:spPr>
            <a:xfrm>
              <a:off x="5308832" y="7342632"/>
              <a:ext cx="1359250" cy="155448"/>
            </a:xfrm>
            <a:prstGeom prst="rect">
              <a:avLst/>
            </a:prstGeom>
            <a:solidFill>
              <a:schemeClr val="bg1"/>
            </a:solidFill>
            <a:ln w="0">
              <a:no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342884" rtl="0" eaLnBrk="1" fontAlgn="auto" latinLnBrk="0" hangingPunct="1">
                <a:lnSpc>
                  <a:spcPct val="100000"/>
                </a:lnSpc>
                <a:spcBef>
                  <a:spcPts val="0"/>
                </a:spcBef>
                <a:spcAft>
                  <a:spcPts val="0"/>
                </a:spcAft>
                <a:buClrTx/>
                <a:buSzTx/>
                <a:buFontTx/>
                <a:buNone/>
                <a:tabLst/>
                <a:defRPr/>
              </a:pPr>
              <a:r>
                <a:rPr kumimoji="0" lang="en-US" sz="975" b="1" i="0" u="none" strike="noStrike" kern="1200" cap="none" spc="0" normalizeH="0" baseline="0" noProof="0">
                  <a:ln>
                    <a:noFill/>
                  </a:ln>
                  <a:solidFill>
                    <a:srgbClr val="00662E"/>
                  </a:solidFill>
                  <a:effectLst/>
                  <a:uLnTx/>
                  <a:uFillTx/>
                  <a:latin typeface="+mn-lt"/>
                  <a:ea typeface="+mn-ea"/>
                  <a:cs typeface="Times New Roman" panose="02020603050405020304" pitchFamily="18" charset="0"/>
                </a:rPr>
                <a:t>UNCLASSIFIED</a:t>
              </a:r>
            </a:p>
          </p:txBody>
        </p:sp>
      </p:grpSp>
    </p:spTree>
    <p:extLst>
      <p:ext uri="{BB962C8B-B14F-4D97-AF65-F5344CB8AC3E}">
        <p14:creationId xmlns:p14="http://schemas.microsoft.com/office/powerpoint/2010/main" val="27797223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Agenda Slide ">
    <p:spTree>
      <p:nvGrpSpPr>
        <p:cNvPr id="1" name=""/>
        <p:cNvGrpSpPr/>
        <p:nvPr/>
      </p:nvGrpSpPr>
      <p:grpSpPr>
        <a:xfrm>
          <a:off x="0" y="0"/>
          <a:ext cx="0" cy="0"/>
          <a:chOff x="0" y="0"/>
          <a:chExt cx="0" cy="0"/>
        </a:xfrm>
      </p:grpSpPr>
      <p:sp>
        <p:nvSpPr>
          <p:cNvPr id="32" name="Title 21">
            <a:extLst>
              <a:ext uri="{FF2B5EF4-FFF2-40B4-BE49-F238E27FC236}">
                <a16:creationId xmlns:a16="http://schemas.microsoft.com/office/drawing/2014/main" id="{16FD116C-4150-FB3A-6C63-7CC3F2DAD4FF}"/>
              </a:ext>
            </a:extLst>
          </p:cNvPr>
          <p:cNvSpPr>
            <a:spLocks noGrp="1" noRot="1" noMove="1" noResize="1" noEditPoints="1" noAdjustHandles="1" noChangeArrowheads="1" noChangeShapeType="1"/>
          </p:cNvSpPr>
          <p:nvPr>
            <p:ph type="title"/>
          </p:nvPr>
        </p:nvSpPr>
        <p:spPr>
          <a:xfrm>
            <a:off x="1962150" y="338430"/>
            <a:ext cx="8096250" cy="371897"/>
          </a:xfrm>
        </p:spPr>
        <p:txBody>
          <a:bodyPr anchor="ctr" anchorCtr="0">
            <a:noAutofit/>
          </a:bodyPr>
          <a:lstStyle/>
          <a:p>
            <a:r>
              <a:rPr lang="en-US"/>
              <a:t>Click to edit Master title style</a:t>
            </a:r>
          </a:p>
        </p:txBody>
      </p:sp>
      <p:sp>
        <p:nvSpPr>
          <p:cNvPr id="31" name="Text Placeholder 24">
            <a:extLst>
              <a:ext uri="{FF2B5EF4-FFF2-40B4-BE49-F238E27FC236}">
                <a16:creationId xmlns:a16="http://schemas.microsoft.com/office/drawing/2014/main" id="{4198FBFF-1A45-769A-5635-388980D316A5}"/>
              </a:ext>
            </a:extLst>
          </p:cNvPr>
          <p:cNvSpPr>
            <a:spLocks noGrp="1" noRot="1" noMove="1" noResize="1" noEditPoints="1" noAdjustHandles="1" noChangeArrowheads="1" noChangeShapeType="1"/>
          </p:cNvSpPr>
          <p:nvPr>
            <p:ph type="body" sz="quarter" idx="10"/>
          </p:nvPr>
        </p:nvSpPr>
        <p:spPr>
          <a:xfrm>
            <a:off x="5537200" y="771103"/>
            <a:ext cx="4521200" cy="371897"/>
          </a:xfrm>
          <a:prstGeom prst="rect">
            <a:avLst/>
          </a:prstGeom>
        </p:spPr>
        <p:txBody>
          <a:bodyPr lIns="0" tIns="0" rIns="91440" bIns="0" anchor="t">
            <a:noAutofit/>
          </a:bodyPr>
          <a:lstStyle>
            <a:lvl1pPr marL="0" indent="0" algn="r" defTabSz="1005888" rtl="0" eaLnBrk="1" latinLnBrk="0" hangingPunct="1">
              <a:lnSpc>
                <a:spcPct val="110000"/>
              </a:lnSpc>
              <a:spcBef>
                <a:spcPts val="1320"/>
              </a:spcBef>
              <a:spcAft>
                <a:spcPts val="0"/>
              </a:spcAft>
              <a:buFont typeface="Arial" panose="020B0604020202020204" pitchFamily="34" charset="0"/>
              <a:buNone/>
              <a:defRPr lang="en-US" sz="1200" b="1" kern="1200" dirty="0" smtClean="0">
                <a:solidFill>
                  <a:srgbClr val="C9AD62"/>
                </a:solidFill>
                <a:latin typeface="Raleway Black" pitchFamily="2" charset="0"/>
                <a:ea typeface="+mn-ea"/>
                <a:cs typeface="+mn-cs"/>
              </a:defRPr>
            </a:lvl1pPr>
          </a:lstStyle>
          <a:p>
            <a:pPr lvl="0"/>
            <a:r>
              <a:rPr lang="en-US"/>
              <a:t>Click to edit Master text styles</a:t>
            </a:r>
          </a:p>
        </p:txBody>
      </p:sp>
      <p:sp>
        <p:nvSpPr>
          <p:cNvPr id="2" name="Text Placeholder 15">
            <a:extLst>
              <a:ext uri="{FF2B5EF4-FFF2-40B4-BE49-F238E27FC236}">
                <a16:creationId xmlns:a16="http://schemas.microsoft.com/office/drawing/2014/main" id="{9B6696A7-38E3-D3FF-A1D5-8CAA919FA535}"/>
              </a:ext>
            </a:extLst>
          </p:cNvPr>
          <p:cNvSpPr>
            <a:spLocks noGrp="1"/>
          </p:cNvSpPr>
          <p:nvPr>
            <p:ph type="body" sz="quarter" idx="14" hasCustomPrompt="1"/>
          </p:nvPr>
        </p:nvSpPr>
        <p:spPr>
          <a:xfrm>
            <a:off x="4854575" y="1606828"/>
            <a:ext cx="5194300" cy="371475"/>
          </a:xfrm>
          <a:solidFill>
            <a:schemeClr val="tx1"/>
          </a:solid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lvl1pPr algn="ctr">
              <a:defRPr lang="en-US" sz="1800" b="1" dirty="0">
                <a:solidFill>
                  <a:schemeClr val="bg1"/>
                </a:solidFill>
              </a:defRPr>
            </a:lvl1pPr>
          </a:lstStyle>
          <a:p>
            <a:pPr marR="0" lvl="0" algn="ctr" defTabSz="457200" fontAlgn="auto">
              <a:lnSpc>
                <a:spcPct val="100000"/>
              </a:lnSpc>
              <a:spcAft>
                <a:spcPts val="0"/>
              </a:spcAft>
              <a:buClrTx/>
              <a:buSzTx/>
              <a:buFontTx/>
              <a:tabLst/>
            </a:pPr>
            <a:r>
              <a:rPr lang="en-US"/>
              <a:t>Purpose:</a:t>
            </a:r>
          </a:p>
        </p:txBody>
      </p:sp>
      <p:sp>
        <p:nvSpPr>
          <p:cNvPr id="36" name="Text Placeholder 2">
            <a:extLst>
              <a:ext uri="{FF2B5EF4-FFF2-40B4-BE49-F238E27FC236}">
                <a16:creationId xmlns:a16="http://schemas.microsoft.com/office/drawing/2014/main" id="{A5259614-B810-B98E-A623-9FD7E8F4D060}"/>
              </a:ext>
            </a:extLst>
          </p:cNvPr>
          <p:cNvSpPr>
            <a:spLocks noGrp="1"/>
          </p:cNvSpPr>
          <p:nvPr>
            <p:ph type="body" sz="quarter" idx="11"/>
          </p:nvPr>
        </p:nvSpPr>
        <p:spPr>
          <a:xfrm>
            <a:off x="4855223" y="1978125"/>
            <a:ext cx="5193323" cy="1206457"/>
          </a:xfrm>
          <a:prstGeom prst="rect">
            <a:avLst/>
          </a:prstGeom>
          <a:solidFill>
            <a:schemeClr val="bg2"/>
          </a:solidFill>
          <a:ln>
            <a:solidFill>
              <a:schemeClr val="tx1"/>
            </a:solidFill>
          </a:ln>
        </p:spPr>
        <p:txBody>
          <a:bodyPr>
            <a:noAutofit/>
          </a:bodyPr>
          <a:lstStyle>
            <a:lvl4pPr>
              <a:defRPr/>
            </a:lvl4pPr>
            <a:lvl5pPr>
              <a:defRPr/>
            </a:lvl5pPr>
          </a:lstStyle>
          <a:p>
            <a:pPr lvl="0"/>
            <a:r>
              <a:rPr lang="en-US"/>
              <a:t>Click to edit Master text styles</a:t>
            </a:r>
          </a:p>
          <a:p>
            <a:pPr lvl="1"/>
            <a:r>
              <a:rPr lang="en-US"/>
              <a:t>First level</a:t>
            </a:r>
          </a:p>
          <a:p>
            <a:pPr lvl="2"/>
            <a:r>
              <a:rPr lang="en-US"/>
              <a:t>Second level</a:t>
            </a:r>
          </a:p>
          <a:p>
            <a:pPr lvl="3"/>
            <a:r>
              <a:rPr lang="en-US"/>
              <a:t>Third level</a:t>
            </a:r>
          </a:p>
          <a:p>
            <a:pPr lvl="4"/>
            <a:r>
              <a:rPr lang="en-US"/>
              <a:t>Fourth level</a:t>
            </a:r>
          </a:p>
        </p:txBody>
      </p:sp>
      <p:sp>
        <p:nvSpPr>
          <p:cNvPr id="3" name="Text Placeholder 15">
            <a:extLst>
              <a:ext uri="{FF2B5EF4-FFF2-40B4-BE49-F238E27FC236}">
                <a16:creationId xmlns:a16="http://schemas.microsoft.com/office/drawing/2014/main" id="{93FDEBB7-D0B9-A2A4-7A7B-A7CF7588F93E}"/>
              </a:ext>
            </a:extLst>
          </p:cNvPr>
          <p:cNvSpPr>
            <a:spLocks noGrp="1"/>
          </p:cNvSpPr>
          <p:nvPr>
            <p:ph type="body" sz="quarter" idx="15" hasCustomPrompt="1"/>
          </p:nvPr>
        </p:nvSpPr>
        <p:spPr>
          <a:xfrm>
            <a:off x="4854575" y="3319171"/>
            <a:ext cx="5194300" cy="371475"/>
          </a:xfrm>
          <a:solidFill>
            <a:schemeClr val="tx1"/>
          </a:solid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lvl1pPr algn="ctr">
              <a:defRPr lang="en-US" sz="1800" b="1" dirty="0">
                <a:solidFill>
                  <a:schemeClr val="bg1"/>
                </a:solidFill>
              </a:defRPr>
            </a:lvl1pPr>
          </a:lstStyle>
          <a:p>
            <a:pPr lvl="0"/>
            <a:r>
              <a:rPr lang="en-US"/>
              <a:t>Agenda:</a:t>
            </a:r>
          </a:p>
        </p:txBody>
      </p:sp>
      <p:sp>
        <p:nvSpPr>
          <p:cNvPr id="29" name="Text Placeholder 2">
            <a:extLst>
              <a:ext uri="{FF2B5EF4-FFF2-40B4-BE49-F238E27FC236}">
                <a16:creationId xmlns:a16="http://schemas.microsoft.com/office/drawing/2014/main" id="{18D3237D-A588-3BB8-7920-EA07A4519749}"/>
              </a:ext>
            </a:extLst>
          </p:cNvPr>
          <p:cNvSpPr>
            <a:spLocks noGrp="1"/>
          </p:cNvSpPr>
          <p:nvPr>
            <p:ph type="body" sz="quarter" idx="12"/>
          </p:nvPr>
        </p:nvSpPr>
        <p:spPr>
          <a:xfrm>
            <a:off x="4855224" y="3692738"/>
            <a:ext cx="5193322" cy="1280691"/>
          </a:xfrm>
          <a:prstGeom prst="rect">
            <a:avLst/>
          </a:prstGeom>
          <a:solidFill>
            <a:schemeClr val="bg2"/>
          </a:solidFill>
          <a:ln>
            <a:solidFill>
              <a:schemeClr val="tx1"/>
            </a:solidFill>
          </a:ln>
        </p:spPr>
        <p:txBody>
          <a:bodyPr vert="horz" lIns="91440" tIns="45720" rIns="91440" bIns="45720" rtlCol="0">
            <a:noAutofit/>
          </a:bodyPr>
          <a:lstStyle>
            <a:lvl1pPr>
              <a:defRPr lang="en-US"/>
            </a:lvl1pPr>
            <a:lvl2pPr>
              <a:defRPr lang="en-US"/>
            </a:lvl2pPr>
            <a:lvl3pPr>
              <a:defRPr lang="en-US"/>
            </a:lvl3pPr>
            <a:lvl4pPr>
              <a:defRPr lang="en-US"/>
            </a:lvl4pPr>
            <a:lvl5pPr>
              <a:defRPr lang="en-US"/>
            </a:lvl5pPr>
          </a:lstStyle>
          <a:p>
            <a:pPr lvl="0"/>
            <a:r>
              <a:rPr lang="en-US"/>
              <a:t>Click to edit Master text styles</a:t>
            </a:r>
          </a:p>
          <a:p>
            <a:pPr lvl="1"/>
            <a:r>
              <a:rPr lang="en-US"/>
              <a:t>First level</a:t>
            </a:r>
          </a:p>
          <a:p>
            <a:pPr lvl="2"/>
            <a:r>
              <a:rPr lang="en-US"/>
              <a:t>Second level</a:t>
            </a:r>
          </a:p>
          <a:p>
            <a:pPr lvl="3"/>
            <a:r>
              <a:rPr lang="en-US"/>
              <a:t>Third level</a:t>
            </a:r>
          </a:p>
          <a:p>
            <a:pPr lvl="4"/>
            <a:r>
              <a:rPr lang="en-US"/>
              <a:t>Fourth level</a:t>
            </a:r>
          </a:p>
        </p:txBody>
      </p:sp>
      <p:sp>
        <p:nvSpPr>
          <p:cNvPr id="4" name="Text Placeholder 15">
            <a:extLst>
              <a:ext uri="{FF2B5EF4-FFF2-40B4-BE49-F238E27FC236}">
                <a16:creationId xmlns:a16="http://schemas.microsoft.com/office/drawing/2014/main" id="{6B180220-6036-B9C0-AE55-A87B983BC5D3}"/>
              </a:ext>
            </a:extLst>
          </p:cNvPr>
          <p:cNvSpPr>
            <a:spLocks noGrp="1"/>
          </p:cNvSpPr>
          <p:nvPr>
            <p:ph type="body" sz="quarter" idx="16" hasCustomPrompt="1"/>
          </p:nvPr>
        </p:nvSpPr>
        <p:spPr>
          <a:xfrm>
            <a:off x="4854575" y="5096232"/>
            <a:ext cx="5194300" cy="371475"/>
          </a:xfrm>
          <a:solidFill>
            <a:schemeClr val="tx1"/>
          </a:solid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lvl1pPr algn="ctr">
              <a:defRPr lang="en-US" sz="1800" b="1" dirty="0">
                <a:solidFill>
                  <a:schemeClr val="bg1"/>
                </a:solidFill>
              </a:defRPr>
            </a:lvl1pPr>
          </a:lstStyle>
          <a:p>
            <a:pPr lvl="0"/>
            <a:r>
              <a:rPr lang="en-US"/>
              <a:t>Briefing Type:</a:t>
            </a:r>
          </a:p>
        </p:txBody>
      </p:sp>
      <p:sp>
        <p:nvSpPr>
          <p:cNvPr id="12" name="Text Placeholder 2">
            <a:extLst>
              <a:ext uri="{FF2B5EF4-FFF2-40B4-BE49-F238E27FC236}">
                <a16:creationId xmlns:a16="http://schemas.microsoft.com/office/drawing/2014/main" id="{2557CE04-07E4-034D-31AB-FAF2D28D139F}"/>
              </a:ext>
            </a:extLst>
          </p:cNvPr>
          <p:cNvSpPr>
            <a:spLocks noGrp="1"/>
          </p:cNvSpPr>
          <p:nvPr>
            <p:ph type="body" sz="quarter" idx="13"/>
          </p:nvPr>
        </p:nvSpPr>
        <p:spPr>
          <a:xfrm>
            <a:off x="4855223" y="5479544"/>
            <a:ext cx="5193322" cy="1075263"/>
          </a:xfrm>
          <a:prstGeom prst="rect">
            <a:avLst/>
          </a:prstGeom>
          <a:solidFill>
            <a:schemeClr val="bg2"/>
          </a:solidFill>
          <a:ln>
            <a:solidFill>
              <a:schemeClr val="tx1"/>
            </a:solidFill>
          </a:ln>
        </p:spPr>
        <p:txBody>
          <a:bodyPr vert="horz" lIns="91440" tIns="45720" rIns="91440" bIns="45720" rtlCol="0">
            <a:noAutofit/>
          </a:bodyPr>
          <a:lstStyle>
            <a:lvl1pPr>
              <a:defRPr lang="en-US"/>
            </a:lvl1pPr>
            <a:lvl2pPr>
              <a:defRPr lang="en-US"/>
            </a:lvl2pPr>
            <a:lvl3pPr>
              <a:defRPr lang="en-US"/>
            </a:lvl3pPr>
            <a:lvl4pPr>
              <a:defRPr lang="en-US"/>
            </a:lvl4pPr>
            <a:lvl5pPr>
              <a:defRPr lang="en-US"/>
            </a:lvl5pPr>
          </a:lstStyle>
          <a:p>
            <a:pPr lvl="0"/>
            <a:r>
              <a:rPr lang="en-US"/>
              <a:t>Click to edit Master text styles</a:t>
            </a:r>
          </a:p>
          <a:p>
            <a:pPr lvl="1"/>
            <a:r>
              <a:rPr lang="en-US"/>
              <a:t>First level</a:t>
            </a:r>
          </a:p>
          <a:p>
            <a:pPr lvl="2"/>
            <a:r>
              <a:rPr lang="en-US"/>
              <a:t>Second level</a:t>
            </a:r>
          </a:p>
          <a:p>
            <a:pPr lvl="3"/>
            <a:r>
              <a:rPr lang="en-US"/>
              <a:t>Third level</a:t>
            </a:r>
          </a:p>
          <a:p>
            <a:pPr lvl="4"/>
            <a:r>
              <a:rPr lang="en-US"/>
              <a:t>Fourth level</a:t>
            </a:r>
          </a:p>
        </p:txBody>
      </p:sp>
      <p:grpSp>
        <p:nvGrpSpPr>
          <p:cNvPr id="33" name="CUI_Labels">
            <a:extLst>
              <a:ext uri="{FF2B5EF4-FFF2-40B4-BE49-F238E27FC236}">
                <a16:creationId xmlns:a16="http://schemas.microsoft.com/office/drawing/2014/main" id="{E4CE8060-DD3D-98CB-5478-AC86C012252E}"/>
              </a:ext>
              <a:ext uri="{C183D7F6-B498-43B3-948B-1728B52AA6E4}">
                <adec:decorative xmlns:adec="http://schemas.microsoft.com/office/drawing/2017/decorative" val="1"/>
              </a:ext>
            </a:extLst>
          </p:cNvPr>
          <p:cNvGrpSpPr/>
          <p:nvPr userDrawn="1"/>
        </p:nvGrpSpPr>
        <p:grpSpPr>
          <a:xfrm>
            <a:off x="4501975" y="163034"/>
            <a:ext cx="1359250" cy="7335046"/>
            <a:chOff x="5308832" y="163034"/>
            <a:chExt cx="1359250" cy="7335046"/>
          </a:xfrm>
          <a:effectLst/>
        </p:grpSpPr>
        <p:sp>
          <p:nvSpPr>
            <p:cNvPr id="34" name="Rectangle 33">
              <a:extLst>
                <a:ext uri="{FF2B5EF4-FFF2-40B4-BE49-F238E27FC236}">
                  <a16:creationId xmlns:a16="http://schemas.microsoft.com/office/drawing/2014/main" id="{876E6796-1056-1CD1-E4E4-13EA86355249}"/>
                </a:ext>
              </a:extLst>
            </p:cNvPr>
            <p:cNvSpPr>
              <a:spLocks noChangeAspect="1"/>
            </p:cNvSpPr>
            <p:nvPr userDrawn="1"/>
          </p:nvSpPr>
          <p:spPr>
            <a:xfrm>
              <a:off x="5308832" y="163034"/>
              <a:ext cx="1359250" cy="155448"/>
            </a:xfrm>
            <a:prstGeom prst="rect">
              <a:avLst/>
            </a:prstGeom>
            <a:solidFill>
              <a:schemeClr val="bg1"/>
            </a:solidFill>
            <a:ln w="0">
              <a:no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342916" rtl="0" eaLnBrk="1" fontAlgn="auto" latinLnBrk="0" hangingPunct="1">
                <a:lnSpc>
                  <a:spcPct val="100000"/>
                </a:lnSpc>
                <a:spcBef>
                  <a:spcPts val="0"/>
                </a:spcBef>
                <a:spcAft>
                  <a:spcPts val="0"/>
                </a:spcAft>
                <a:buClrTx/>
                <a:buSzTx/>
                <a:buFontTx/>
                <a:buNone/>
                <a:tabLst/>
                <a:defRPr/>
              </a:pPr>
              <a:r>
                <a:rPr kumimoji="0" lang="en-US" sz="975" b="1" i="0" u="none" strike="noStrike" kern="1200" cap="none" spc="0" normalizeH="0" baseline="0" noProof="0">
                  <a:ln>
                    <a:noFill/>
                  </a:ln>
                  <a:solidFill>
                    <a:srgbClr val="00662E"/>
                  </a:solidFill>
                  <a:effectLst/>
                  <a:uLnTx/>
                  <a:uFillTx/>
                  <a:latin typeface="+mn-lt"/>
                  <a:ea typeface="+mn-ea"/>
                  <a:cs typeface="Times New Roman" panose="02020603050405020304" pitchFamily="18" charset="0"/>
                </a:rPr>
                <a:t>UNCLASSIFIED</a:t>
              </a:r>
            </a:p>
          </p:txBody>
        </p:sp>
        <p:sp>
          <p:nvSpPr>
            <p:cNvPr id="35" name="Rectangle 34">
              <a:extLst>
                <a:ext uri="{FF2B5EF4-FFF2-40B4-BE49-F238E27FC236}">
                  <a16:creationId xmlns:a16="http://schemas.microsoft.com/office/drawing/2014/main" id="{097FB512-D82C-5BC9-5B71-8EC3E2ACE1A2}"/>
                </a:ext>
              </a:extLst>
            </p:cNvPr>
            <p:cNvSpPr>
              <a:spLocks noChangeAspect="1"/>
            </p:cNvSpPr>
            <p:nvPr userDrawn="1"/>
          </p:nvSpPr>
          <p:spPr>
            <a:xfrm>
              <a:off x="5308832" y="7342632"/>
              <a:ext cx="1359250" cy="155448"/>
            </a:xfrm>
            <a:prstGeom prst="rect">
              <a:avLst/>
            </a:prstGeom>
            <a:solidFill>
              <a:schemeClr val="bg1"/>
            </a:solidFill>
            <a:ln w="0">
              <a:no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342916" rtl="0" eaLnBrk="1" fontAlgn="auto" latinLnBrk="0" hangingPunct="1">
                <a:lnSpc>
                  <a:spcPct val="100000"/>
                </a:lnSpc>
                <a:spcBef>
                  <a:spcPts val="0"/>
                </a:spcBef>
                <a:spcAft>
                  <a:spcPts val="0"/>
                </a:spcAft>
                <a:buClrTx/>
                <a:buSzTx/>
                <a:buFontTx/>
                <a:buNone/>
                <a:tabLst/>
                <a:defRPr/>
              </a:pPr>
              <a:r>
                <a:rPr kumimoji="0" lang="en-US" sz="975" b="1" i="0" u="none" strike="noStrike" kern="1200" cap="none" spc="0" normalizeH="0" baseline="0" noProof="0">
                  <a:ln>
                    <a:noFill/>
                  </a:ln>
                  <a:solidFill>
                    <a:srgbClr val="00662E"/>
                  </a:solidFill>
                  <a:effectLst/>
                  <a:uLnTx/>
                  <a:uFillTx/>
                  <a:latin typeface="+mn-lt"/>
                  <a:ea typeface="+mn-ea"/>
                  <a:cs typeface="Times New Roman" panose="02020603050405020304" pitchFamily="18" charset="0"/>
                </a:rPr>
                <a:t>UNCLASSIFIED</a:t>
              </a:r>
            </a:p>
          </p:txBody>
        </p:sp>
      </p:grpSp>
    </p:spTree>
    <p:extLst>
      <p:ext uri="{BB962C8B-B14F-4D97-AF65-F5344CB8AC3E}">
        <p14:creationId xmlns:p14="http://schemas.microsoft.com/office/powerpoint/2010/main" val="375451803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Empty_Content Slide">
    <p:spTree>
      <p:nvGrpSpPr>
        <p:cNvPr id="1" name=""/>
        <p:cNvGrpSpPr/>
        <p:nvPr/>
      </p:nvGrpSpPr>
      <p:grpSpPr>
        <a:xfrm>
          <a:off x="0" y="0"/>
          <a:ext cx="0" cy="0"/>
          <a:chOff x="0" y="0"/>
          <a:chExt cx="0" cy="0"/>
        </a:xfrm>
      </p:grpSpPr>
      <p:sp>
        <p:nvSpPr>
          <p:cNvPr id="11" name="Title 21">
            <a:extLst>
              <a:ext uri="{FF2B5EF4-FFF2-40B4-BE49-F238E27FC236}">
                <a16:creationId xmlns:a16="http://schemas.microsoft.com/office/drawing/2014/main" id="{066F71FC-8AA9-A4F9-9E5E-CEFEDE10CE11}"/>
              </a:ext>
            </a:extLst>
          </p:cNvPr>
          <p:cNvSpPr>
            <a:spLocks noGrp="1" noRot="1" noMove="1" noResize="1" noEditPoints="1" noAdjustHandles="1" noChangeArrowheads="1" noChangeShapeType="1"/>
          </p:cNvSpPr>
          <p:nvPr>
            <p:ph type="title"/>
          </p:nvPr>
        </p:nvSpPr>
        <p:spPr>
          <a:xfrm>
            <a:off x="1962150" y="338430"/>
            <a:ext cx="8096250" cy="371897"/>
          </a:xfrm>
        </p:spPr>
        <p:txBody>
          <a:bodyPr anchor="ctr" anchorCtr="0">
            <a:noAutofit/>
          </a:bodyPr>
          <a:lstStyle/>
          <a:p>
            <a:r>
              <a:rPr lang="en-US"/>
              <a:t>Click to edit Master title style</a:t>
            </a:r>
          </a:p>
        </p:txBody>
      </p:sp>
      <p:sp>
        <p:nvSpPr>
          <p:cNvPr id="10" name="Text Placeholder 24">
            <a:extLst>
              <a:ext uri="{FF2B5EF4-FFF2-40B4-BE49-F238E27FC236}">
                <a16:creationId xmlns:a16="http://schemas.microsoft.com/office/drawing/2014/main" id="{B91A0534-3D01-872C-524A-BEC9A4164EB1}"/>
              </a:ext>
            </a:extLst>
          </p:cNvPr>
          <p:cNvSpPr>
            <a:spLocks noGrp="1" noRot="1" noMove="1" noResize="1" noEditPoints="1" noAdjustHandles="1" noChangeArrowheads="1" noChangeShapeType="1"/>
          </p:cNvSpPr>
          <p:nvPr>
            <p:ph type="body" sz="quarter" idx="10"/>
          </p:nvPr>
        </p:nvSpPr>
        <p:spPr>
          <a:xfrm>
            <a:off x="5537200" y="771103"/>
            <a:ext cx="4521200" cy="371897"/>
          </a:xfrm>
          <a:prstGeom prst="rect">
            <a:avLst/>
          </a:prstGeom>
        </p:spPr>
        <p:txBody>
          <a:bodyPr lIns="0" tIns="0" rIns="91440" bIns="0" anchor="t">
            <a:noAutofit/>
          </a:bodyPr>
          <a:lstStyle>
            <a:lvl1pPr marL="0" indent="0" algn="r" defTabSz="1005888" rtl="0" eaLnBrk="1" latinLnBrk="0" hangingPunct="1">
              <a:lnSpc>
                <a:spcPct val="110000"/>
              </a:lnSpc>
              <a:spcBef>
                <a:spcPts val="1320"/>
              </a:spcBef>
              <a:spcAft>
                <a:spcPts val="0"/>
              </a:spcAft>
              <a:buFont typeface="Arial" panose="020B0604020202020204" pitchFamily="34" charset="0"/>
              <a:buNone/>
              <a:defRPr lang="en-US" sz="1200" b="1" kern="1200" dirty="0" smtClean="0">
                <a:solidFill>
                  <a:srgbClr val="C9AD62"/>
                </a:solidFill>
                <a:latin typeface="Raleway Black" pitchFamily="2" charset="0"/>
                <a:ea typeface="+mn-ea"/>
                <a:cs typeface="+mn-cs"/>
              </a:defRPr>
            </a:lvl1pPr>
          </a:lstStyle>
          <a:p>
            <a:pPr lvl="0"/>
            <a:r>
              <a:rPr lang="en-US"/>
              <a:t>Click to edit Master text styles</a:t>
            </a:r>
          </a:p>
        </p:txBody>
      </p:sp>
      <p:sp>
        <p:nvSpPr>
          <p:cNvPr id="3" name="Text Placeholder 2">
            <a:extLst>
              <a:ext uri="{FF2B5EF4-FFF2-40B4-BE49-F238E27FC236}">
                <a16:creationId xmlns:a16="http://schemas.microsoft.com/office/drawing/2014/main" id="{20181232-0E2B-B1E2-4B9A-145B6CC28505}"/>
              </a:ext>
            </a:extLst>
          </p:cNvPr>
          <p:cNvSpPr>
            <a:spLocks noGrp="1"/>
          </p:cNvSpPr>
          <p:nvPr>
            <p:ph type="body" sz="quarter" idx="11"/>
          </p:nvPr>
        </p:nvSpPr>
        <p:spPr>
          <a:xfrm>
            <a:off x="304800" y="2505456"/>
            <a:ext cx="9753600" cy="2624328"/>
          </a:xfrm>
          <a:prstGeom prst="rect">
            <a:avLst/>
          </a:prstGeom>
        </p:spPr>
        <p:txBody>
          <a:bodyPr wrap="square">
            <a:noAutofit/>
          </a:bodyPr>
          <a:lstStyle>
            <a:lvl4pPr>
              <a:defRPr/>
            </a:lvl4pPr>
            <a:lvl5pPr>
              <a:defRPr/>
            </a:lvl5pPr>
          </a:lstStyle>
          <a:p>
            <a:pPr lvl="0"/>
            <a:r>
              <a:rPr lang="en-US"/>
              <a:t>Click to edit Master text styles</a:t>
            </a:r>
          </a:p>
          <a:p>
            <a:pPr lvl="1"/>
            <a:r>
              <a:rPr lang="en-US"/>
              <a:t>First level</a:t>
            </a:r>
          </a:p>
          <a:p>
            <a:pPr lvl="2"/>
            <a:r>
              <a:rPr lang="en-US"/>
              <a:t>Second level</a:t>
            </a:r>
          </a:p>
          <a:p>
            <a:pPr lvl="3"/>
            <a:r>
              <a:rPr lang="en-US"/>
              <a:t>Third level</a:t>
            </a:r>
          </a:p>
          <a:p>
            <a:pPr lvl="4"/>
            <a:r>
              <a:rPr lang="en-US"/>
              <a:t>Fourth level</a:t>
            </a:r>
          </a:p>
        </p:txBody>
      </p:sp>
    </p:spTree>
    <p:extLst>
      <p:ext uri="{BB962C8B-B14F-4D97-AF65-F5344CB8AC3E}">
        <p14:creationId xmlns:p14="http://schemas.microsoft.com/office/powerpoint/2010/main" val="177183977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3_Quad Chart Basic Slide">
    <p:spTree>
      <p:nvGrpSpPr>
        <p:cNvPr id="1" name=""/>
        <p:cNvGrpSpPr/>
        <p:nvPr/>
      </p:nvGrpSpPr>
      <p:grpSpPr>
        <a:xfrm>
          <a:off x="0" y="0"/>
          <a:ext cx="0" cy="0"/>
          <a:chOff x="0" y="0"/>
          <a:chExt cx="0" cy="0"/>
        </a:xfrm>
      </p:grpSpPr>
      <p:sp>
        <p:nvSpPr>
          <p:cNvPr id="18" name="Title 21">
            <a:extLst>
              <a:ext uri="{FF2B5EF4-FFF2-40B4-BE49-F238E27FC236}">
                <a16:creationId xmlns:a16="http://schemas.microsoft.com/office/drawing/2014/main" id="{E1D7879D-2B72-CA9B-6512-121921F58160}"/>
              </a:ext>
            </a:extLst>
          </p:cNvPr>
          <p:cNvSpPr>
            <a:spLocks noGrp="1" noRot="1" noMove="1" noResize="1" noEditPoints="1" noAdjustHandles="1" noChangeArrowheads="1" noChangeShapeType="1"/>
          </p:cNvSpPr>
          <p:nvPr>
            <p:ph type="title"/>
          </p:nvPr>
        </p:nvSpPr>
        <p:spPr>
          <a:xfrm>
            <a:off x="1962150" y="338430"/>
            <a:ext cx="8096250" cy="371897"/>
          </a:xfrm>
        </p:spPr>
        <p:txBody>
          <a:bodyPr anchor="ctr" anchorCtr="0">
            <a:noAutofit/>
          </a:bodyPr>
          <a:lstStyle/>
          <a:p>
            <a:r>
              <a:rPr lang="en-US"/>
              <a:t>Click to edit Master title style</a:t>
            </a:r>
          </a:p>
        </p:txBody>
      </p:sp>
      <p:sp>
        <p:nvSpPr>
          <p:cNvPr id="17" name="Text Placeholder 24">
            <a:extLst>
              <a:ext uri="{FF2B5EF4-FFF2-40B4-BE49-F238E27FC236}">
                <a16:creationId xmlns:a16="http://schemas.microsoft.com/office/drawing/2014/main" id="{629AE2E9-E2A2-FC82-42F7-0B194ED9F490}"/>
              </a:ext>
            </a:extLst>
          </p:cNvPr>
          <p:cNvSpPr>
            <a:spLocks noGrp="1" noRot="1" noMove="1" noResize="1" noEditPoints="1" noAdjustHandles="1" noChangeArrowheads="1" noChangeShapeType="1"/>
          </p:cNvSpPr>
          <p:nvPr>
            <p:ph type="body" sz="quarter" idx="10"/>
          </p:nvPr>
        </p:nvSpPr>
        <p:spPr>
          <a:xfrm>
            <a:off x="5537200" y="771103"/>
            <a:ext cx="4521200" cy="371897"/>
          </a:xfrm>
          <a:prstGeom prst="rect">
            <a:avLst/>
          </a:prstGeom>
        </p:spPr>
        <p:txBody>
          <a:bodyPr lIns="0" tIns="0" rIns="91440" bIns="0" anchor="t">
            <a:noAutofit/>
          </a:bodyPr>
          <a:lstStyle>
            <a:lvl1pPr marL="0" indent="0" algn="r" defTabSz="1005888" rtl="0" eaLnBrk="1" latinLnBrk="0" hangingPunct="1">
              <a:lnSpc>
                <a:spcPct val="110000"/>
              </a:lnSpc>
              <a:spcBef>
                <a:spcPts val="1320"/>
              </a:spcBef>
              <a:spcAft>
                <a:spcPts val="0"/>
              </a:spcAft>
              <a:buFont typeface="Arial" panose="020B0604020202020204" pitchFamily="34" charset="0"/>
              <a:buNone/>
              <a:defRPr lang="en-US" sz="1200" b="1" kern="1200" dirty="0" smtClean="0">
                <a:solidFill>
                  <a:srgbClr val="C9AD62"/>
                </a:solidFill>
                <a:latin typeface="Raleway Black" pitchFamily="2" charset="0"/>
                <a:ea typeface="+mn-ea"/>
                <a:cs typeface="+mn-cs"/>
              </a:defRPr>
            </a:lvl1pPr>
          </a:lstStyle>
          <a:p>
            <a:pPr lvl="0"/>
            <a:r>
              <a:rPr lang="en-US"/>
              <a:t>Click to edit Master text styles</a:t>
            </a:r>
          </a:p>
        </p:txBody>
      </p:sp>
      <p:sp>
        <p:nvSpPr>
          <p:cNvPr id="20" name="Text Placeholder 19">
            <a:extLst>
              <a:ext uri="{FF2B5EF4-FFF2-40B4-BE49-F238E27FC236}">
                <a16:creationId xmlns:a16="http://schemas.microsoft.com/office/drawing/2014/main" id="{AA5B9CF4-9C0A-400A-4216-EC13B80270B0}"/>
              </a:ext>
            </a:extLst>
          </p:cNvPr>
          <p:cNvSpPr>
            <a:spLocks noGrp="1"/>
          </p:cNvSpPr>
          <p:nvPr>
            <p:ph type="body" sz="quarter" idx="19" hasCustomPrompt="1"/>
          </p:nvPr>
        </p:nvSpPr>
        <p:spPr>
          <a:xfrm>
            <a:off x="1644649" y="1756159"/>
            <a:ext cx="2006600" cy="371475"/>
          </a:xfrm>
        </p:spPr>
        <p:txBody>
          <a:bodyPr lIns="0" tIns="0" rIns="0" bIns="0" anchor="ctr"/>
          <a:lstStyle>
            <a:lvl1pPr algn="ctr">
              <a:defRPr sz="1400" b="1"/>
            </a:lvl1pPr>
          </a:lstStyle>
          <a:p>
            <a:pPr lvl="0"/>
            <a:r>
              <a:rPr lang="en-US"/>
              <a:t>Topic</a:t>
            </a:r>
          </a:p>
        </p:txBody>
      </p:sp>
      <p:sp>
        <p:nvSpPr>
          <p:cNvPr id="11" name="Text Placeholder 17">
            <a:extLst>
              <a:ext uri="{FF2B5EF4-FFF2-40B4-BE49-F238E27FC236}">
                <a16:creationId xmlns:a16="http://schemas.microsoft.com/office/drawing/2014/main" id="{B598A16B-78CB-F245-FDFA-0581523D9B2B}"/>
              </a:ext>
            </a:extLst>
          </p:cNvPr>
          <p:cNvSpPr>
            <a:spLocks noGrp="1"/>
          </p:cNvSpPr>
          <p:nvPr>
            <p:ph type="body" sz="quarter" idx="13"/>
          </p:nvPr>
        </p:nvSpPr>
        <p:spPr>
          <a:xfrm>
            <a:off x="304799" y="1941897"/>
            <a:ext cx="4686301" cy="2165338"/>
          </a:xfrm>
          <a:prstGeom prst="roundRect">
            <a:avLst>
              <a:gd name="adj" fmla="val 1216"/>
            </a:avLst>
          </a:prstGeom>
          <a:noFill/>
          <a:effectLst>
            <a:glow rad="50800">
              <a:schemeClr val="tx1">
                <a:alpha val="20000"/>
              </a:schemeClr>
            </a:glow>
          </a:effectLst>
        </p:spPr>
        <p:txBody>
          <a:bodyPr wrap="square" lIns="182880" tIns="182880" rIns="182880">
            <a:noAutofit/>
          </a:bodyPr>
          <a:lstStyle/>
          <a:p>
            <a:pPr lvl="0"/>
            <a:r>
              <a:rPr lang="en-US"/>
              <a:t>Click to edit Master text styles</a:t>
            </a:r>
          </a:p>
          <a:p>
            <a:pPr lvl="1"/>
            <a:r>
              <a:rPr lang="en-US"/>
              <a:t>First level</a:t>
            </a:r>
          </a:p>
          <a:p>
            <a:pPr lvl="2"/>
            <a:r>
              <a:rPr lang="en-US"/>
              <a:t>Second level</a:t>
            </a:r>
          </a:p>
          <a:p>
            <a:pPr lvl="3"/>
            <a:r>
              <a:rPr lang="en-US"/>
              <a:t>Third level</a:t>
            </a:r>
          </a:p>
          <a:p>
            <a:pPr lvl="4"/>
            <a:r>
              <a:rPr lang="en-US"/>
              <a:t>Fourth level</a:t>
            </a:r>
          </a:p>
        </p:txBody>
      </p:sp>
      <p:sp>
        <p:nvSpPr>
          <p:cNvPr id="21" name="Text Placeholder 19">
            <a:extLst>
              <a:ext uri="{FF2B5EF4-FFF2-40B4-BE49-F238E27FC236}">
                <a16:creationId xmlns:a16="http://schemas.microsoft.com/office/drawing/2014/main" id="{509FBCA1-C3BB-F30E-4E2E-3BE0EFCB71CE}"/>
              </a:ext>
            </a:extLst>
          </p:cNvPr>
          <p:cNvSpPr>
            <a:spLocks noGrp="1"/>
          </p:cNvSpPr>
          <p:nvPr>
            <p:ph type="body" sz="quarter" idx="20" hasCustomPrompt="1"/>
          </p:nvPr>
        </p:nvSpPr>
        <p:spPr>
          <a:xfrm>
            <a:off x="6711911" y="1756159"/>
            <a:ext cx="2006600" cy="371475"/>
          </a:xfrm>
        </p:spPr>
        <p:txBody>
          <a:bodyPr lIns="0" tIns="0" rIns="0" bIns="0" anchor="ctr"/>
          <a:lstStyle>
            <a:lvl1pPr algn="ctr">
              <a:defRPr sz="1400" b="1"/>
            </a:lvl1pPr>
          </a:lstStyle>
          <a:p>
            <a:pPr lvl="0"/>
            <a:r>
              <a:rPr lang="en-US"/>
              <a:t>Topic</a:t>
            </a:r>
          </a:p>
        </p:txBody>
      </p:sp>
      <p:sp>
        <p:nvSpPr>
          <p:cNvPr id="9" name="Text Placeholder 17">
            <a:extLst>
              <a:ext uri="{FF2B5EF4-FFF2-40B4-BE49-F238E27FC236}">
                <a16:creationId xmlns:a16="http://schemas.microsoft.com/office/drawing/2014/main" id="{422ED012-9B1D-341B-0B68-AA9ECAC7B79C}"/>
              </a:ext>
            </a:extLst>
          </p:cNvPr>
          <p:cNvSpPr>
            <a:spLocks noGrp="1"/>
          </p:cNvSpPr>
          <p:nvPr>
            <p:ph type="body" sz="quarter" idx="11"/>
          </p:nvPr>
        </p:nvSpPr>
        <p:spPr>
          <a:xfrm>
            <a:off x="5372061" y="1941897"/>
            <a:ext cx="4686301" cy="2165338"/>
          </a:xfrm>
          <a:prstGeom prst="roundRect">
            <a:avLst>
              <a:gd name="adj" fmla="val 1216"/>
            </a:avLst>
          </a:prstGeom>
          <a:noFill/>
          <a:effectLst>
            <a:glow rad="50800">
              <a:schemeClr val="tx1">
                <a:alpha val="20000"/>
              </a:schemeClr>
            </a:glow>
          </a:effectLst>
        </p:spPr>
        <p:txBody>
          <a:bodyPr wrap="square" lIns="182880" tIns="182880" rIns="182880">
            <a:noAutofit/>
          </a:bodyPr>
          <a:lstStyle/>
          <a:p>
            <a:pPr lvl="0"/>
            <a:r>
              <a:rPr lang="en-US"/>
              <a:t>Click to edit Master text styles</a:t>
            </a:r>
          </a:p>
          <a:p>
            <a:pPr lvl="1"/>
            <a:r>
              <a:rPr lang="en-US"/>
              <a:t>First level</a:t>
            </a:r>
          </a:p>
          <a:p>
            <a:pPr lvl="2"/>
            <a:r>
              <a:rPr lang="en-US"/>
              <a:t>Second level</a:t>
            </a:r>
          </a:p>
          <a:p>
            <a:pPr lvl="3"/>
            <a:r>
              <a:rPr lang="en-US"/>
              <a:t>Third level</a:t>
            </a:r>
          </a:p>
          <a:p>
            <a:pPr lvl="4"/>
            <a:r>
              <a:rPr lang="en-US"/>
              <a:t>Fourth level</a:t>
            </a:r>
          </a:p>
        </p:txBody>
      </p:sp>
      <p:sp>
        <p:nvSpPr>
          <p:cNvPr id="23" name="Text Placeholder 19">
            <a:extLst>
              <a:ext uri="{FF2B5EF4-FFF2-40B4-BE49-F238E27FC236}">
                <a16:creationId xmlns:a16="http://schemas.microsoft.com/office/drawing/2014/main" id="{C7BBD5A4-13EA-CDEE-B2F6-6D05A2DF5D8E}"/>
              </a:ext>
            </a:extLst>
          </p:cNvPr>
          <p:cNvSpPr>
            <a:spLocks noGrp="1"/>
          </p:cNvSpPr>
          <p:nvPr>
            <p:ph type="body" sz="quarter" idx="22" hasCustomPrompt="1"/>
          </p:nvPr>
        </p:nvSpPr>
        <p:spPr>
          <a:xfrm>
            <a:off x="1644649" y="4530261"/>
            <a:ext cx="2006600" cy="371475"/>
          </a:xfrm>
        </p:spPr>
        <p:txBody>
          <a:bodyPr lIns="0" tIns="0" rIns="0" bIns="0" anchor="ctr"/>
          <a:lstStyle>
            <a:lvl1pPr algn="ctr">
              <a:defRPr sz="1400" b="1"/>
            </a:lvl1pPr>
          </a:lstStyle>
          <a:p>
            <a:pPr lvl="0"/>
            <a:r>
              <a:rPr lang="en-US"/>
              <a:t>Topic</a:t>
            </a:r>
          </a:p>
        </p:txBody>
      </p:sp>
      <p:sp>
        <p:nvSpPr>
          <p:cNvPr id="15" name="Text Placeholder 17">
            <a:extLst>
              <a:ext uri="{FF2B5EF4-FFF2-40B4-BE49-F238E27FC236}">
                <a16:creationId xmlns:a16="http://schemas.microsoft.com/office/drawing/2014/main" id="{B0078D87-BB65-1600-ACF8-EAE6ED993C2E}"/>
              </a:ext>
            </a:extLst>
          </p:cNvPr>
          <p:cNvSpPr>
            <a:spLocks noGrp="1"/>
          </p:cNvSpPr>
          <p:nvPr>
            <p:ph type="body" sz="quarter" idx="17"/>
          </p:nvPr>
        </p:nvSpPr>
        <p:spPr>
          <a:xfrm>
            <a:off x="304799" y="4715999"/>
            <a:ext cx="4686301" cy="2165338"/>
          </a:xfrm>
          <a:prstGeom prst="roundRect">
            <a:avLst>
              <a:gd name="adj" fmla="val 1216"/>
            </a:avLst>
          </a:prstGeom>
          <a:noFill/>
          <a:effectLst>
            <a:glow rad="50800">
              <a:schemeClr val="tx1">
                <a:alpha val="20000"/>
              </a:schemeClr>
            </a:glow>
          </a:effectLst>
        </p:spPr>
        <p:txBody>
          <a:bodyPr lIns="182880" tIns="182880" rIns="182880">
            <a:noAutofit/>
          </a:bodyPr>
          <a:lstStyle/>
          <a:p>
            <a:pPr lvl="0"/>
            <a:r>
              <a:rPr lang="en-US"/>
              <a:t>Click to edit Master text styles</a:t>
            </a:r>
          </a:p>
          <a:p>
            <a:pPr lvl="1"/>
            <a:r>
              <a:rPr lang="en-US"/>
              <a:t>First level</a:t>
            </a:r>
          </a:p>
          <a:p>
            <a:pPr lvl="2"/>
            <a:r>
              <a:rPr lang="en-US"/>
              <a:t>Second level</a:t>
            </a:r>
          </a:p>
          <a:p>
            <a:pPr lvl="3"/>
            <a:r>
              <a:rPr lang="en-US"/>
              <a:t>Third level</a:t>
            </a:r>
          </a:p>
          <a:p>
            <a:pPr lvl="4"/>
            <a:r>
              <a:rPr lang="en-US"/>
              <a:t>Fourth level</a:t>
            </a:r>
          </a:p>
        </p:txBody>
      </p:sp>
      <p:sp>
        <p:nvSpPr>
          <p:cNvPr id="22" name="Text Placeholder 19">
            <a:extLst>
              <a:ext uri="{FF2B5EF4-FFF2-40B4-BE49-F238E27FC236}">
                <a16:creationId xmlns:a16="http://schemas.microsoft.com/office/drawing/2014/main" id="{00E36D20-1981-720B-F9BE-804AD8EDF9AE}"/>
              </a:ext>
            </a:extLst>
          </p:cNvPr>
          <p:cNvSpPr>
            <a:spLocks noGrp="1"/>
          </p:cNvSpPr>
          <p:nvPr>
            <p:ph type="body" sz="quarter" idx="21" hasCustomPrompt="1"/>
          </p:nvPr>
        </p:nvSpPr>
        <p:spPr>
          <a:xfrm>
            <a:off x="6711911" y="4530261"/>
            <a:ext cx="2006600" cy="371475"/>
          </a:xfrm>
        </p:spPr>
        <p:txBody>
          <a:bodyPr lIns="0" tIns="0" rIns="0" bIns="0" anchor="ctr"/>
          <a:lstStyle>
            <a:lvl1pPr algn="ctr">
              <a:defRPr sz="1400" b="1"/>
            </a:lvl1pPr>
          </a:lstStyle>
          <a:p>
            <a:pPr lvl="0"/>
            <a:r>
              <a:rPr lang="en-US"/>
              <a:t>Topic</a:t>
            </a:r>
          </a:p>
        </p:txBody>
      </p:sp>
      <p:sp>
        <p:nvSpPr>
          <p:cNvPr id="13" name="Text Placeholder 17">
            <a:extLst>
              <a:ext uri="{FF2B5EF4-FFF2-40B4-BE49-F238E27FC236}">
                <a16:creationId xmlns:a16="http://schemas.microsoft.com/office/drawing/2014/main" id="{9DDBCBCF-8B1D-DC15-69D9-39D43F1E8298}"/>
              </a:ext>
            </a:extLst>
          </p:cNvPr>
          <p:cNvSpPr>
            <a:spLocks noGrp="1"/>
          </p:cNvSpPr>
          <p:nvPr>
            <p:ph type="body" sz="quarter" idx="15"/>
          </p:nvPr>
        </p:nvSpPr>
        <p:spPr>
          <a:xfrm>
            <a:off x="5372061" y="4715999"/>
            <a:ext cx="4686339" cy="2165338"/>
          </a:xfrm>
          <a:prstGeom prst="roundRect">
            <a:avLst>
              <a:gd name="adj" fmla="val 1216"/>
            </a:avLst>
          </a:prstGeom>
          <a:noFill/>
          <a:effectLst>
            <a:glow rad="50800">
              <a:schemeClr val="tx1">
                <a:alpha val="20000"/>
              </a:schemeClr>
            </a:glow>
          </a:effectLst>
        </p:spPr>
        <p:txBody>
          <a:bodyPr lIns="182880" tIns="182880" rIns="182880">
            <a:noAutofit/>
          </a:bodyPr>
          <a:lstStyle/>
          <a:p>
            <a:pPr lvl="0"/>
            <a:r>
              <a:rPr lang="en-US"/>
              <a:t>Click to edit Master text styles</a:t>
            </a:r>
          </a:p>
          <a:p>
            <a:pPr lvl="1"/>
            <a:r>
              <a:rPr lang="en-US"/>
              <a:t>First level</a:t>
            </a:r>
          </a:p>
          <a:p>
            <a:pPr lvl="2"/>
            <a:r>
              <a:rPr lang="en-US"/>
              <a:t>Second level</a:t>
            </a:r>
          </a:p>
          <a:p>
            <a:pPr lvl="3"/>
            <a:r>
              <a:rPr lang="en-US"/>
              <a:t>Third level</a:t>
            </a:r>
          </a:p>
          <a:p>
            <a:pPr lvl="4"/>
            <a:r>
              <a:rPr lang="en-US"/>
              <a:t>Fourth level</a:t>
            </a:r>
          </a:p>
        </p:txBody>
      </p:sp>
      <p:grpSp>
        <p:nvGrpSpPr>
          <p:cNvPr id="8" name="Group 7">
            <a:extLst>
              <a:ext uri="{FF2B5EF4-FFF2-40B4-BE49-F238E27FC236}">
                <a16:creationId xmlns:a16="http://schemas.microsoft.com/office/drawing/2014/main" id="{217D603A-BA69-D1D3-8555-4DBCB0440387}"/>
              </a:ext>
              <a:ext uri="{C183D7F6-B498-43B3-948B-1728B52AA6E4}">
                <adec:decorative xmlns:adec="http://schemas.microsoft.com/office/drawing/2017/decorative" val="1"/>
              </a:ext>
            </a:extLst>
          </p:cNvPr>
          <p:cNvGrpSpPr/>
          <p:nvPr userDrawn="1"/>
        </p:nvGrpSpPr>
        <p:grpSpPr>
          <a:xfrm>
            <a:off x="304800" y="1630069"/>
            <a:ext cx="9753600" cy="5211910"/>
            <a:chOff x="304800" y="1758803"/>
            <a:chExt cx="9753600" cy="5211910"/>
          </a:xfrm>
        </p:grpSpPr>
        <p:cxnSp>
          <p:nvCxnSpPr>
            <p:cNvPr id="3" name="Straight Arrow Connector 2">
              <a:extLst>
                <a:ext uri="{FF2B5EF4-FFF2-40B4-BE49-F238E27FC236}">
                  <a16:creationId xmlns:a16="http://schemas.microsoft.com/office/drawing/2014/main" id="{45DD375B-0F00-55FB-FA62-A166F42C4056}"/>
                </a:ext>
              </a:extLst>
            </p:cNvPr>
            <p:cNvCxnSpPr>
              <a:cxnSpLocks/>
            </p:cNvCxnSpPr>
            <p:nvPr userDrawn="1"/>
          </p:nvCxnSpPr>
          <p:spPr>
            <a:xfrm>
              <a:off x="5181600" y="1758803"/>
              <a:ext cx="0" cy="5211910"/>
            </a:xfrm>
            <a:prstGeom prst="straightConnector1">
              <a:avLst/>
            </a:prstGeom>
            <a:ln w="22225">
              <a:solidFill>
                <a:schemeClr val="accent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4" name="Straight Arrow Connector 3">
              <a:extLst>
                <a:ext uri="{FF2B5EF4-FFF2-40B4-BE49-F238E27FC236}">
                  <a16:creationId xmlns:a16="http://schemas.microsoft.com/office/drawing/2014/main" id="{93BC5D91-C4D2-7122-F86E-378B41388475}"/>
                </a:ext>
              </a:extLst>
            </p:cNvPr>
            <p:cNvCxnSpPr>
              <a:cxnSpLocks/>
            </p:cNvCxnSpPr>
            <p:nvPr userDrawn="1"/>
          </p:nvCxnSpPr>
          <p:spPr>
            <a:xfrm>
              <a:off x="304800" y="4364758"/>
              <a:ext cx="9753600" cy="0"/>
            </a:xfrm>
            <a:prstGeom prst="straightConnector1">
              <a:avLst/>
            </a:prstGeom>
            <a:ln w="22225">
              <a:solidFill>
                <a:schemeClr val="accent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66912382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5_Quad Chart v2 Slide">
    <p:spTree>
      <p:nvGrpSpPr>
        <p:cNvPr id="1" name=""/>
        <p:cNvGrpSpPr/>
        <p:nvPr/>
      </p:nvGrpSpPr>
      <p:grpSpPr>
        <a:xfrm>
          <a:off x="0" y="0"/>
          <a:ext cx="0" cy="0"/>
          <a:chOff x="0" y="0"/>
          <a:chExt cx="0" cy="0"/>
        </a:xfrm>
      </p:grpSpPr>
      <p:sp>
        <p:nvSpPr>
          <p:cNvPr id="16" name="Title 21">
            <a:extLst>
              <a:ext uri="{FF2B5EF4-FFF2-40B4-BE49-F238E27FC236}">
                <a16:creationId xmlns:a16="http://schemas.microsoft.com/office/drawing/2014/main" id="{A2DEC730-07B7-E577-9A3B-FA61B686159D}"/>
              </a:ext>
            </a:extLst>
          </p:cNvPr>
          <p:cNvSpPr>
            <a:spLocks noGrp="1" noRot="1" noMove="1" noResize="1" noEditPoints="1" noAdjustHandles="1" noChangeArrowheads="1" noChangeShapeType="1"/>
          </p:cNvSpPr>
          <p:nvPr>
            <p:ph type="title"/>
          </p:nvPr>
        </p:nvSpPr>
        <p:spPr>
          <a:xfrm>
            <a:off x="1962150" y="338430"/>
            <a:ext cx="8096250" cy="371897"/>
          </a:xfrm>
        </p:spPr>
        <p:txBody>
          <a:bodyPr anchor="ctr" anchorCtr="0">
            <a:noAutofit/>
          </a:bodyPr>
          <a:lstStyle/>
          <a:p>
            <a:r>
              <a:rPr lang="en-US"/>
              <a:t>Click to edit Master title style</a:t>
            </a:r>
          </a:p>
        </p:txBody>
      </p:sp>
      <p:sp>
        <p:nvSpPr>
          <p:cNvPr id="13" name="Text Placeholder 24">
            <a:extLst>
              <a:ext uri="{FF2B5EF4-FFF2-40B4-BE49-F238E27FC236}">
                <a16:creationId xmlns:a16="http://schemas.microsoft.com/office/drawing/2014/main" id="{4CB79EF5-D94B-FDA0-F2B4-E8BEE25193A0}"/>
              </a:ext>
            </a:extLst>
          </p:cNvPr>
          <p:cNvSpPr>
            <a:spLocks noGrp="1" noRot="1" noMove="1" noResize="1" noEditPoints="1" noAdjustHandles="1" noChangeArrowheads="1" noChangeShapeType="1"/>
          </p:cNvSpPr>
          <p:nvPr>
            <p:ph type="body" sz="quarter" idx="10"/>
          </p:nvPr>
        </p:nvSpPr>
        <p:spPr>
          <a:xfrm>
            <a:off x="5537200" y="771103"/>
            <a:ext cx="4521200" cy="371897"/>
          </a:xfrm>
          <a:prstGeom prst="rect">
            <a:avLst/>
          </a:prstGeom>
        </p:spPr>
        <p:txBody>
          <a:bodyPr lIns="0" tIns="0" rIns="91440" bIns="0" anchor="t">
            <a:noAutofit/>
          </a:bodyPr>
          <a:lstStyle>
            <a:lvl1pPr marL="0" indent="0" algn="r" defTabSz="1005888" rtl="0" eaLnBrk="1" latinLnBrk="0" hangingPunct="1">
              <a:lnSpc>
                <a:spcPct val="110000"/>
              </a:lnSpc>
              <a:spcBef>
                <a:spcPts val="1320"/>
              </a:spcBef>
              <a:spcAft>
                <a:spcPts val="0"/>
              </a:spcAft>
              <a:buFont typeface="Arial" panose="020B0604020202020204" pitchFamily="34" charset="0"/>
              <a:buNone/>
              <a:defRPr lang="en-US" sz="1200" b="1" kern="1200" dirty="0" smtClean="0">
                <a:solidFill>
                  <a:srgbClr val="C9AD62"/>
                </a:solidFill>
                <a:latin typeface="Raleway Black" pitchFamily="2" charset="0"/>
                <a:ea typeface="+mn-ea"/>
                <a:cs typeface="+mn-cs"/>
              </a:defRPr>
            </a:lvl1pPr>
          </a:lstStyle>
          <a:p>
            <a:pPr lvl="0"/>
            <a:r>
              <a:rPr lang="en-US"/>
              <a:t>Click to edit Master text styles</a:t>
            </a:r>
          </a:p>
        </p:txBody>
      </p:sp>
      <p:sp>
        <p:nvSpPr>
          <p:cNvPr id="15" name="TextBox 14">
            <a:extLst>
              <a:ext uri="{FF2B5EF4-FFF2-40B4-BE49-F238E27FC236}">
                <a16:creationId xmlns:a16="http://schemas.microsoft.com/office/drawing/2014/main" id="{6F6D0611-D506-A071-E38D-840F6829B22E}"/>
              </a:ext>
              <a:ext uri="{C183D7F6-B498-43B3-948B-1728B52AA6E4}">
                <adec:decorative xmlns:adec="http://schemas.microsoft.com/office/drawing/2017/decorative" val="1"/>
              </a:ext>
            </a:extLst>
          </p:cNvPr>
          <p:cNvSpPr txBox="1">
            <a:spLocks/>
          </p:cNvSpPr>
          <p:nvPr userDrawn="1"/>
        </p:nvSpPr>
        <p:spPr>
          <a:xfrm>
            <a:off x="5259787" y="1940672"/>
            <a:ext cx="4798537" cy="2165338"/>
          </a:xfrm>
          <a:custGeom>
            <a:avLst/>
            <a:gdLst>
              <a:gd name="connsiteX0" fmla="*/ 27521 w 4798537"/>
              <a:gd name="connsiteY0" fmla="*/ 0 h 2165338"/>
              <a:gd name="connsiteX1" fmla="*/ 4771016 w 4798537"/>
              <a:gd name="connsiteY1" fmla="*/ 0 h 2165338"/>
              <a:gd name="connsiteX2" fmla="*/ 4798537 w 4798537"/>
              <a:gd name="connsiteY2" fmla="*/ 27521 h 2165338"/>
              <a:gd name="connsiteX3" fmla="*/ 4798537 w 4798537"/>
              <a:gd name="connsiteY3" fmla="*/ 2137817 h 2165338"/>
              <a:gd name="connsiteX4" fmla="*/ 4771016 w 4798537"/>
              <a:gd name="connsiteY4" fmla="*/ 2165338 h 2165338"/>
              <a:gd name="connsiteX5" fmla="*/ 950145 w 4798537"/>
              <a:gd name="connsiteY5" fmla="*/ 2165338 h 2165338"/>
              <a:gd name="connsiteX6" fmla="*/ 945972 w 4798537"/>
              <a:gd name="connsiteY6" fmla="*/ 2137957 h 2165338"/>
              <a:gd name="connsiteX7" fmla="*/ 28699 w 4798537"/>
              <a:gd name="connsiteY7" fmla="*/ 1307379 h 2165338"/>
              <a:gd name="connsiteX8" fmla="*/ 0 w 4798537"/>
              <a:gd name="connsiteY8" fmla="*/ 1305928 h 2165338"/>
              <a:gd name="connsiteX9" fmla="*/ 0 w 4798537"/>
              <a:gd name="connsiteY9" fmla="*/ 27521 h 2165338"/>
              <a:gd name="connsiteX10" fmla="*/ 27521 w 4798537"/>
              <a:gd name="connsiteY10" fmla="*/ 0 h 2165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798537" h="2165338">
                <a:moveTo>
                  <a:pt x="27521" y="0"/>
                </a:moveTo>
                <a:lnTo>
                  <a:pt x="4771016" y="0"/>
                </a:lnTo>
                <a:cubicBezTo>
                  <a:pt x="4786215" y="0"/>
                  <a:pt x="4798537" y="12322"/>
                  <a:pt x="4798537" y="27521"/>
                </a:cubicBezTo>
                <a:lnTo>
                  <a:pt x="4798537" y="2137817"/>
                </a:lnTo>
                <a:cubicBezTo>
                  <a:pt x="4798537" y="2153016"/>
                  <a:pt x="4786215" y="2165338"/>
                  <a:pt x="4771016" y="2165338"/>
                </a:cubicBezTo>
                <a:lnTo>
                  <a:pt x="950145" y="2165338"/>
                </a:lnTo>
                <a:lnTo>
                  <a:pt x="945972" y="2137957"/>
                </a:lnTo>
                <a:cubicBezTo>
                  <a:pt x="855456" y="1694941"/>
                  <a:pt x="485561" y="1353847"/>
                  <a:pt x="28699" y="1307379"/>
                </a:cubicBezTo>
                <a:lnTo>
                  <a:pt x="0" y="1305928"/>
                </a:lnTo>
                <a:lnTo>
                  <a:pt x="0" y="27521"/>
                </a:lnTo>
                <a:cubicBezTo>
                  <a:pt x="0" y="12322"/>
                  <a:pt x="12322" y="0"/>
                  <a:pt x="27521" y="0"/>
                </a:cubicBezTo>
                <a:close/>
              </a:path>
            </a:pathLst>
          </a:custGeom>
          <a:solidFill>
            <a:srgbClr val="FFFFFF">
              <a:lumMod val="95000"/>
            </a:srgbClr>
          </a:solidFill>
          <a:effectLst>
            <a:glow rad="50800">
              <a:schemeClr val="tx1">
                <a:alpha val="20000"/>
              </a:schemeClr>
            </a:glow>
          </a:effectLst>
        </p:spPr>
        <p:txBody>
          <a:bodyPr vert="horz" wrap="square" lIns="155448" tIns="233172" rIns="155448" bIns="38862" rtlCol="0">
            <a:noAutofit/>
          </a:bodyPr>
          <a:lstStyle>
            <a:lvl1pPr marL="0" indent="0" algn="l" defTabSz="1005888" rtl="0" eaLnBrk="1" latinLnBrk="0" hangingPunct="1">
              <a:lnSpc>
                <a:spcPct val="90000"/>
              </a:lnSpc>
              <a:spcBef>
                <a:spcPts val="0"/>
              </a:spcBef>
              <a:spcAft>
                <a:spcPts val="600"/>
              </a:spcAft>
              <a:buFontTx/>
              <a:buNone/>
              <a:defRPr sz="1400" kern="1200">
                <a:solidFill>
                  <a:srgbClr val="171610"/>
                </a:solidFill>
                <a:latin typeface="+mn-lt"/>
                <a:ea typeface="+mn-ea"/>
                <a:cs typeface="+mn-cs"/>
              </a:defRPr>
            </a:lvl1pPr>
            <a:lvl2pPr marL="174625" indent="-174625" algn="l" defTabSz="1005888" rtl="0" eaLnBrk="1" latinLnBrk="0" hangingPunct="1">
              <a:lnSpc>
                <a:spcPct val="90000"/>
              </a:lnSpc>
              <a:spcBef>
                <a:spcPts val="0"/>
              </a:spcBef>
              <a:spcAft>
                <a:spcPts val="0"/>
              </a:spcAft>
              <a:buFont typeface="Arial" panose="020B0604020202020204" pitchFamily="34" charset="0"/>
              <a:buChar char="•"/>
              <a:defRPr sz="1400" kern="1200">
                <a:solidFill>
                  <a:srgbClr val="171610"/>
                </a:solidFill>
                <a:latin typeface="+mn-lt"/>
                <a:ea typeface="+mn-ea"/>
                <a:cs typeface="+mn-cs"/>
              </a:defRPr>
            </a:lvl2pPr>
            <a:lvl3pPr marL="339725" indent="-165100" algn="l" defTabSz="1005888" rtl="0" eaLnBrk="1" latinLnBrk="0" hangingPunct="1">
              <a:lnSpc>
                <a:spcPct val="90000"/>
              </a:lnSpc>
              <a:spcBef>
                <a:spcPts val="0"/>
              </a:spcBef>
              <a:spcAft>
                <a:spcPts val="0"/>
              </a:spcAft>
              <a:buFont typeface="Courier New" panose="02070309020205020404" pitchFamily="49" charset="0"/>
              <a:buChar char="o"/>
              <a:tabLst>
                <a:tab pos="339725" algn="l"/>
              </a:tabLst>
              <a:defRPr sz="1400" kern="1200">
                <a:solidFill>
                  <a:srgbClr val="171610"/>
                </a:solidFill>
                <a:latin typeface="+mn-lt"/>
                <a:ea typeface="+mn-ea"/>
                <a:cs typeface="+mn-cs"/>
              </a:defRPr>
            </a:lvl3pPr>
            <a:lvl4pPr marL="514350" indent="-174625" algn="l" defTabSz="1005888" rtl="0" eaLnBrk="1" latinLnBrk="0" hangingPunct="1">
              <a:lnSpc>
                <a:spcPct val="90000"/>
              </a:lnSpc>
              <a:spcBef>
                <a:spcPts val="0"/>
              </a:spcBef>
              <a:spcAft>
                <a:spcPts val="0"/>
              </a:spcAft>
              <a:buFont typeface="Wingdings" panose="05000000000000000000" pitchFamily="2" charset="2"/>
              <a:buChar char="§"/>
              <a:defRPr sz="1400" kern="1200">
                <a:solidFill>
                  <a:srgbClr val="171610"/>
                </a:solidFill>
                <a:latin typeface="+mn-lt"/>
                <a:ea typeface="+mn-ea"/>
                <a:cs typeface="+mn-cs"/>
              </a:defRPr>
            </a:lvl4pPr>
            <a:lvl5pPr marL="2263248" indent="-251472" algn="l" defTabSz="1005888" rtl="0" eaLnBrk="1" latinLnBrk="0" hangingPunct="1">
              <a:lnSpc>
                <a:spcPct val="90000"/>
              </a:lnSpc>
              <a:spcBef>
                <a:spcPts val="660"/>
              </a:spcBef>
              <a:spcAft>
                <a:spcPts val="0"/>
              </a:spcAft>
              <a:buFont typeface="Arial" panose="020B0604020202020204" pitchFamily="34" charset="0"/>
              <a:buChar char="•"/>
              <a:defRPr sz="1760" kern="1200">
                <a:solidFill>
                  <a:srgbClr val="171610"/>
                </a:solidFill>
                <a:latin typeface="+mn-lt"/>
                <a:ea typeface="+mn-ea"/>
                <a:cs typeface="+mn-cs"/>
              </a:defRPr>
            </a:lvl5pPr>
            <a:lvl6pPr marL="2766193" indent="-251472" algn="l" defTabSz="1005888"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6pPr>
            <a:lvl7pPr marL="3269136" indent="-251472" algn="l" defTabSz="1005888"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7pPr>
            <a:lvl8pPr marL="3772081" indent="-251472" algn="l" defTabSz="1005888"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8pPr>
            <a:lvl9pPr marL="4275024" indent="-251472" algn="l" defTabSz="1005888"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9pPr>
          </a:lstStyle>
          <a:p>
            <a:endParaRPr lang="en-US" sz="1400" b="1"/>
          </a:p>
        </p:txBody>
      </p:sp>
      <p:sp>
        <p:nvSpPr>
          <p:cNvPr id="14" name="TextBox 13">
            <a:extLst>
              <a:ext uri="{FF2B5EF4-FFF2-40B4-BE49-F238E27FC236}">
                <a16:creationId xmlns:a16="http://schemas.microsoft.com/office/drawing/2014/main" id="{F7F13819-C2B2-72A6-2D1C-96DA93D313CF}"/>
              </a:ext>
              <a:ext uri="{C183D7F6-B498-43B3-948B-1728B52AA6E4}">
                <adec:decorative xmlns:adec="http://schemas.microsoft.com/office/drawing/2017/decorative" val="1"/>
              </a:ext>
            </a:extLst>
          </p:cNvPr>
          <p:cNvSpPr txBox="1">
            <a:spLocks/>
          </p:cNvSpPr>
          <p:nvPr userDrawn="1"/>
        </p:nvSpPr>
        <p:spPr>
          <a:xfrm>
            <a:off x="304877" y="1941842"/>
            <a:ext cx="4798537" cy="2165338"/>
          </a:xfrm>
          <a:custGeom>
            <a:avLst/>
            <a:gdLst>
              <a:gd name="connsiteX0" fmla="*/ 27521 w 4798537"/>
              <a:gd name="connsiteY0" fmla="*/ 0 h 2165338"/>
              <a:gd name="connsiteX1" fmla="*/ 4771016 w 4798537"/>
              <a:gd name="connsiteY1" fmla="*/ 0 h 2165338"/>
              <a:gd name="connsiteX2" fmla="*/ 4798537 w 4798537"/>
              <a:gd name="connsiteY2" fmla="*/ 27521 h 2165338"/>
              <a:gd name="connsiteX3" fmla="*/ 4798537 w 4798537"/>
              <a:gd name="connsiteY3" fmla="*/ 1304758 h 2165338"/>
              <a:gd name="connsiteX4" fmla="*/ 4769837 w 4798537"/>
              <a:gd name="connsiteY4" fmla="*/ 1306209 h 2165338"/>
              <a:gd name="connsiteX5" fmla="*/ 3852564 w 4798537"/>
              <a:gd name="connsiteY5" fmla="*/ 2136787 h 2165338"/>
              <a:gd name="connsiteX6" fmla="*/ 3848213 w 4798537"/>
              <a:gd name="connsiteY6" fmla="*/ 2165338 h 2165338"/>
              <a:gd name="connsiteX7" fmla="*/ 27521 w 4798537"/>
              <a:gd name="connsiteY7" fmla="*/ 2165338 h 2165338"/>
              <a:gd name="connsiteX8" fmla="*/ 0 w 4798537"/>
              <a:gd name="connsiteY8" fmla="*/ 2137817 h 2165338"/>
              <a:gd name="connsiteX9" fmla="*/ 0 w 4798537"/>
              <a:gd name="connsiteY9" fmla="*/ 27521 h 2165338"/>
              <a:gd name="connsiteX10" fmla="*/ 27521 w 4798537"/>
              <a:gd name="connsiteY10" fmla="*/ 0 h 2165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798537" h="2165338">
                <a:moveTo>
                  <a:pt x="27521" y="0"/>
                </a:moveTo>
                <a:lnTo>
                  <a:pt x="4771016" y="0"/>
                </a:lnTo>
                <a:cubicBezTo>
                  <a:pt x="4786215" y="0"/>
                  <a:pt x="4798537" y="12322"/>
                  <a:pt x="4798537" y="27521"/>
                </a:cubicBezTo>
                <a:lnTo>
                  <a:pt x="4798537" y="1304758"/>
                </a:lnTo>
                <a:lnTo>
                  <a:pt x="4769837" y="1306209"/>
                </a:lnTo>
                <a:cubicBezTo>
                  <a:pt x="4312975" y="1352677"/>
                  <a:pt x="3943080" y="1693771"/>
                  <a:pt x="3852564" y="2136787"/>
                </a:cubicBezTo>
                <a:lnTo>
                  <a:pt x="3848213" y="2165338"/>
                </a:lnTo>
                <a:lnTo>
                  <a:pt x="27521" y="2165338"/>
                </a:lnTo>
                <a:cubicBezTo>
                  <a:pt x="12322" y="2165338"/>
                  <a:pt x="0" y="2153016"/>
                  <a:pt x="0" y="2137817"/>
                </a:cubicBezTo>
                <a:lnTo>
                  <a:pt x="0" y="27521"/>
                </a:lnTo>
                <a:cubicBezTo>
                  <a:pt x="0" y="12322"/>
                  <a:pt x="12322" y="0"/>
                  <a:pt x="27521" y="0"/>
                </a:cubicBezTo>
                <a:close/>
              </a:path>
            </a:pathLst>
          </a:custGeom>
          <a:solidFill>
            <a:srgbClr val="FFFFFF">
              <a:lumMod val="95000"/>
            </a:srgbClr>
          </a:solidFill>
          <a:effectLst>
            <a:glow rad="50800">
              <a:schemeClr val="tx1">
                <a:alpha val="20000"/>
              </a:schemeClr>
            </a:glow>
          </a:effectLst>
        </p:spPr>
        <p:txBody>
          <a:bodyPr vert="horz" wrap="square" lIns="155448" tIns="233172" rIns="155448" bIns="38862" rtlCol="0">
            <a:noAutofit/>
          </a:bodyPr>
          <a:lstStyle>
            <a:lvl1pPr marL="0" indent="0" algn="l" defTabSz="1005888" rtl="0" eaLnBrk="1" latinLnBrk="0" hangingPunct="1">
              <a:lnSpc>
                <a:spcPct val="90000"/>
              </a:lnSpc>
              <a:spcBef>
                <a:spcPts val="0"/>
              </a:spcBef>
              <a:spcAft>
                <a:spcPts val="600"/>
              </a:spcAft>
              <a:buFontTx/>
              <a:buNone/>
              <a:defRPr sz="1400" kern="1200">
                <a:solidFill>
                  <a:srgbClr val="171610"/>
                </a:solidFill>
                <a:latin typeface="+mn-lt"/>
                <a:ea typeface="+mn-ea"/>
                <a:cs typeface="+mn-cs"/>
              </a:defRPr>
            </a:lvl1pPr>
            <a:lvl2pPr marL="174625" indent="-174625" algn="l" defTabSz="1005888" rtl="0" eaLnBrk="1" latinLnBrk="0" hangingPunct="1">
              <a:lnSpc>
                <a:spcPct val="90000"/>
              </a:lnSpc>
              <a:spcBef>
                <a:spcPts val="0"/>
              </a:spcBef>
              <a:spcAft>
                <a:spcPts val="0"/>
              </a:spcAft>
              <a:buFont typeface="Arial" panose="020B0604020202020204" pitchFamily="34" charset="0"/>
              <a:buChar char="•"/>
              <a:defRPr sz="1400" kern="1200">
                <a:solidFill>
                  <a:srgbClr val="171610"/>
                </a:solidFill>
                <a:latin typeface="+mn-lt"/>
                <a:ea typeface="+mn-ea"/>
                <a:cs typeface="+mn-cs"/>
              </a:defRPr>
            </a:lvl2pPr>
            <a:lvl3pPr marL="339725" indent="-165100" algn="l" defTabSz="1005888" rtl="0" eaLnBrk="1" latinLnBrk="0" hangingPunct="1">
              <a:lnSpc>
                <a:spcPct val="90000"/>
              </a:lnSpc>
              <a:spcBef>
                <a:spcPts val="0"/>
              </a:spcBef>
              <a:spcAft>
                <a:spcPts val="0"/>
              </a:spcAft>
              <a:buFont typeface="Courier New" panose="02070309020205020404" pitchFamily="49" charset="0"/>
              <a:buChar char="o"/>
              <a:tabLst>
                <a:tab pos="339725" algn="l"/>
              </a:tabLst>
              <a:defRPr sz="1400" kern="1200">
                <a:solidFill>
                  <a:srgbClr val="171610"/>
                </a:solidFill>
                <a:latin typeface="+mn-lt"/>
                <a:ea typeface="+mn-ea"/>
                <a:cs typeface="+mn-cs"/>
              </a:defRPr>
            </a:lvl3pPr>
            <a:lvl4pPr marL="514350" indent="-174625" algn="l" defTabSz="1005888" rtl="0" eaLnBrk="1" latinLnBrk="0" hangingPunct="1">
              <a:lnSpc>
                <a:spcPct val="90000"/>
              </a:lnSpc>
              <a:spcBef>
                <a:spcPts val="0"/>
              </a:spcBef>
              <a:spcAft>
                <a:spcPts val="0"/>
              </a:spcAft>
              <a:buFont typeface="Wingdings" panose="05000000000000000000" pitchFamily="2" charset="2"/>
              <a:buChar char="§"/>
              <a:defRPr sz="1400" kern="1200">
                <a:solidFill>
                  <a:srgbClr val="171610"/>
                </a:solidFill>
                <a:latin typeface="+mn-lt"/>
                <a:ea typeface="+mn-ea"/>
                <a:cs typeface="+mn-cs"/>
              </a:defRPr>
            </a:lvl4pPr>
            <a:lvl5pPr marL="2263248" indent="-251472" algn="l" defTabSz="1005888" rtl="0" eaLnBrk="1" latinLnBrk="0" hangingPunct="1">
              <a:lnSpc>
                <a:spcPct val="90000"/>
              </a:lnSpc>
              <a:spcBef>
                <a:spcPts val="660"/>
              </a:spcBef>
              <a:spcAft>
                <a:spcPts val="0"/>
              </a:spcAft>
              <a:buFont typeface="Arial" panose="020B0604020202020204" pitchFamily="34" charset="0"/>
              <a:buChar char="•"/>
              <a:defRPr sz="1760" kern="1200">
                <a:solidFill>
                  <a:srgbClr val="171610"/>
                </a:solidFill>
                <a:latin typeface="+mn-lt"/>
                <a:ea typeface="+mn-ea"/>
                <a:cs typeface="+mn-cs"/>
              </a:defRPr>
            </a:lvl5pPr>
            <a:lvl6pPr marL="2766193" indent="-251472" algn="l" defTabSz="1005888"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6pPr>
            <a:lvl7pPr marL="3269136" indent="-251472" algn="l" defTabSz="1005888"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7pPr>
            <a:lvl8pPr marL="3772081" indent="-251472" algn="l" defTabSz="1005888"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8pPr>
            <a:lvl9pPr marL="4275024" indent="-251472" algn="l" defTabSz="1005888"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9pPr>
          </a:lstStyle>
          <a:p>
            <a:endParaRPr lang="en-US" sz="1400" b="1"/>
          </a:p>
        </p:txBody>
      </p:sp>
      <p:sp>
        <p:nvSpPr>
          <p:cNvPr id="12" name="TextBox 11">
            <a:extLst>
              <a:ext uri="{FF2B5EF4-FFF2-40B4-BE49-F238E27FC236}">
                <a16:creationId xmlns:a16="http://schemas.microsoft.com/office/drawing/2014/main" id="{F9EA90FC-5EFC-9B0D-F4DA-3C4C9EF83B09}"/>
              </a:ext>
              <a:ext uri="{C183D7F6-B498-43B3-948B-1728B52AA6E4}">
                <adec:decorative xmlns:adec="http://schemas.microsoft.com/office/drawing/2017/decorative" val="1"/>
              </a:ext>
            </a:extLst>
          </p:cNvPr>
          <p:cNvSpPr txBox="1">
            <a:spLocks/>
          </p:cNvSpPr>
          <p:nvPr userDrawn="1"/>
        </p:nvSpPr>
        <p:spPr>
          <a:xfrm>
            <a:off x="304878" y="4473258"/>
            <a:ext cx="4798537" cy="2165338"/>
          </a:xfrm>
          <a:custGeom>
            <a:avLst/>
            <a:gdLst>
              <a:gd name="connsiteX0" fmla="*/ 27521 w 4798537"/>
              <a:gd name="connsiteY0" fmla="*/ 0 h 2165338"/>
              <a:gd name="connsiteX1" fmla="*/ 3848390 w 4798537"/>
              <a:gd name="connsiteY1" fmla="*/ 0 h 2165338"/>
              <a:gd name="connsiteX2" fmla="*/ 3852563 w 4798537"/>
              <a:gd name="connsiteY2" fmla="*/ 27381 h 2165338"/>
              <a:gd name="connsiteX3" fmla="*/ 4769836 w 4798537"/>
              <a:gd name="connsiteY3" fmla="*/ 857959 h 2165338"/>
              <a:gd name="connsiteX4" fmla="*/ 4798537 w 4798537"/>
              <a:gd name="connsiteY4" fmla="*/ 859411 h 2165338"/>
              <a:gd name="connsiteX5" fmla="*/ 4798537 w 4798537"/>
              <a:gd name="connsiteY5" fmla="*/ 2137817 h 2165338"/>
              <a:gd name="connsiteX6" fmla="*/ 4771016 w 4798537"/>
              <a:gd name="connsiteY6" fmla="*/ 2165338 h 2165338"/>
              <a:gd name="connsiteX7" fmla="*/ 27521 w 4798537"/>
              <a:gd name="connsiteY7" fmla="*/ 2165338 h 2165338"/>
              <a:gd name="connsiteX8" fmla="*/ 0 w 4798537"/>
              <a:gd name="connsiteY8" fmla="*/ 2137817 h 2165338"/>
              <a:gd name="connsiteX9" fmla="*/ 0 w 4798537"/>
              <a:gd name="connsiteY9" fmla="*/ 27521 h 2165338"/>
              <a:gd name="connsiteX10" fmla="*/ 27521 w 4798537"/>
              <a:gd name="connsiteY10" fmla="*/ 0 h 2165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798537" h="2165338">
                <a:moveTo>
                  <a:pt x="27521" y="0"/>
                </a:moveTo>
                <a:lnTo>
                  <a:pt x="3848390" y="0"/>
                </a:lnTo>
                <a:lnTo>
                  <a:pt x="3852563" y="27381"/>
                </a:lnTo>
                <a:cubicBezTo>
                  <a:pt x="3943079" y="470398"/>
                  <a:pt x="4312974" y="811491"/>
                  <a:pt x="4769836" y="857959"/>
                </a:cubicBezTo>
                <a:lnTo>
                  <a:pt x="4798537" y="859411"/>
                </a:lnTo>
                <a:lnTo>
                  <a:pt x="4798537" y="2137817"/>
                </a:lnTo>
                <a:cubicBezTo>
                  <a:pt x="4798537" y="2153016"/>
                  <a:pt x="4786215" y="2165338"/>
                  <a:pt x="4771016" y="2165338"/>
                </a:cubicBezTo>
                <a:lnTo>
                  <a:pt x="27521" y="2165338"/>
                </a:lnTo>
                <a:cubicBezTo>
                  <a:pt x="12322" y="2165338"/>
                  <a:pt x="0" y="2153016"/>
                  <a:pt x="0" y="2137817"/>
                </a:cubicBezTo>
                <a:lnTo>
                  <a:pt x="0" y="27521"/>
                </a:lnTo>
                <a:cubicBezTo>
                  <a:pt x="0" y="12322"/>
                  <a:pt x="12322" y="0"/>
                  <a:pt x="27521" y="0"/>
                </a:cubicBezTo>
                <a:close/>
              </a:path>
            </a:pathLst>
          </a:custGeom>
          <a:solidFill>
            <a:srgbClr val="FFFFFF">
              <a:lumMod val="95000"/>
            </a:srgbClr>
          </a:solidFill>
          <a:effectLst>
            <a:glow rad="50800">
              <a:schemeClr val="tx1">
                <a:alpha val="20000"/>
              </a:schemeClr>
            </a:glow>
          </a:effectLst>
        </p:spPr>
        <p:txBody>
          <a:bodyPr vert="horz" wrap="square" lIns="155448" tIns="233172" rIns="155448" bIns="38862" rtlCol="0">
            <a:noAutofit/>
          </a:bodyPr>
          <a:lstStyle>
            <a:lvl1pPr marL="0" indent="0" algn="l" defTabSz="1005888" rtl="0" eaLnBrk="1" latinLnBrk="0" hangingPunct="1">
              <a:lnSpc>
                <a:spcPct val="90000"/>
              </a:lnSpc>
              <a:spcBef>
                <a:spcPts val="0"/>
              </a:spcBef>
              <a:spcAft>
                <a:spcPts val="600"/>
              </a:spcAft>
              <a:buFontTx/>
              <a:buNone/>
              <a:defRPr sz="1400" kern="1200">
                <a:solidFill>
                  <a:srgbClr val="171610"/>
                </a:solidFill>
                <a:latin typeface="+mn-lt"/>
                <a:ea typeface="+mn-ea"/>
                <a:cs typeface="+mn-cs"/>
              </a:defRPr>
            </a:lvl1pPr>
            <a:lvl2pPr marL="174625" indent="-174625" algn="l" defTabSz="1005888" rtl="0" eaLnBrk="1" latinLnBrk="0" hangingPunct="1">
              <a:lnSpc>
                <a:spcPct val="90000"/>
              </a:lnSpc>
              <a:spcBef>
                <a:spcPts val="0"/>
              </a:spcBef>
              <a:spcAft>
                <a:spcPts val="0"/>
              </a:spcAft>
              <a:buFont typeface="Arial" panose="020B0604020202020204" pitchFamily="34" charset="0"/>
              <a:buChar char="•"/>
              <a:defRPr sz="1400" kern="1200">
                <a:solidFill>
                  <a:srgbClr val="171610"/>
                </a:solidFill>
                <a:latin typeface="+mn-lt"/>
                <a:ea typeface="+mn-ea"/>
                <a:cs typeface="+mn-cs"/>
              </a:defRPr>
            </a:lvl2pPr>
            <a:lvl3pPr marL="339725" indent="-165100" algn="l" defTabSz="1005888" rtl="0" eaLnBrk="1" latinLnBrk="0" hangingPunct="1">
              <a:lnSpc>
                <a:spcPct val="90000"/>
              </a:lnSpc>
              <a:spcBef>
                <a:spcPts val="0"/>
              </a:spcBef>
              <a:spcAft>
                <a:spcPts val="0"/>
              </a:spcAft>
              <a:buFont typeface="Courier New" panose="02070309020205020404" pitchFamily="49" charset="0"/>
              <a:buChar char="o"/>
              <a:tabLst>
                <a:tab pos="339725" algn="l"/>
              </a:tabLst>
              <a:defRPr sz="1400" kern="1200">
                <a:solidFill>
                  <a:srgbClr val="171610"/>
                </a:solidFill>
                <a:latin typeface="+mn-lt"/>
                <a:ea typeface="+mn-ea"/>
                <a:cs typeface="+mn-cs"/>
              </a:defRPr>
            </a:lvl3pPr>
            <a:lvl4pPr marL="514350" indent="-174625" algn="l" defTabSz="1005888" rtl="0" eaLnBrk="1" latinLnBrk="0" hangingPunct="1">
              <a:lnSpc>
                <a:spcPct val="90000"/>
              </a:lnSpc>
              <a:spcBef>
                <a:spcPts val="0"/>
              </a:spcBef>
              <a:spcAft>
                <a:spcPts val="0"/>
              </a:spcAft>
              <a:buFont typeface="Wingdings" panose="05000000000000000000" pitchFamily="2" charset="2"/>
              <a:buChar char="§"/>
              <a:defRPr sz="1400" kern="1200">
                <a:solidFill>
                  <a:srgbClr val="171610"/>
                </a:solidFill>
                <a:latin typeface="+mn-lt"/>
                <a:ea typeface="+mn-ea"/>
                <a:cs typeface="+mn-cs"/>
              </a:defRPr>
            </a:lvl4pPr>
            <a:lvl5pPr marL="2263248" indent="-251472" algn="l" defTabSz="1005888" rtl="0" eaLnBrk="1" latinLnBrk="0" hangingPunct="1">
              <a:lnSpc>
                <a:spcPct val="90000"/>
              </a:lnSpc>
              <a:spcBef>
                <a:spcPts val="660"/>
              </a:spcBef>
              <a:spcAft>
                <a:spcPts val="0"/>
              </a:spcAft>
              <a:buFont typeface="Arial" panose="020B0604020202020204" pitchFamily="34" charset="0"/>
              <a:buChar char="•"/>
              <a:defRPr sz="1760" kern="1200">
                <a:solidFill>
                  <a:srgbClr val="171610"/>
                </a:solidFill>
                <a:latin typeface="+mn-lt"/>
                <a:ea typeface="+mn-ea"/>
                <a:cs typeface="+mn-cs"/>
              </a:defRPr>
            </a:lvl5pPr>
            <a:lvl6pPr marL="2766193" indent="-251472" algn="l" defTabSz="1005888"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6pPr>
            <a:lvl7pPr marL="3269136" indent="-251472" algn="l" defTabSz="1005888"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7pPr>
            <a:lvl8pPr marL="3772081" indent="-251472" algn="l" defTabSz="1005888"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8pPr>
            <a:lvl9pPr marL="4275024" indent="-251472" algn="l" defTabSz="1005888"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9pPr>
          </a:lstStyle>
          <a:p>
            <a:endParaRPr lang="en-US" sz="1400" b="1"/>
          </a:p>
        </p:txBody>
      </p:sp>
      <p:sp>
        <p:nvSpPr>
          <p:cNvPr id="11" name="TextBox 10">
            <a:extLst>
              <a:ext uri="{FF2B5EF4-FFF2-40B4-BE49-F238E27FC236}">
                <a16:creationId xmlns:a16="http://schemas.microsoft.com/office/drawing/2014/main" id="{416A9B77-10B2-D899-3F20-458BD47D2085}"/>
              </a:ext>
              <a:ext uri="{C183D7F6-B498-43B3-948B-1728B52AA6E4}">
                <adec:decorative xmlns:adec="http://schemas.microsoft.com/office/drawing/2017/decorative" val="1"/>
              </a:ext>
            </a:extLst>
          </p:cNvPr>
          <p:cNvSpPr txBox="1">
            <a:spLocks/>
          </p:cNvSpPr>
          <p:nvPr userDrawn="1"/>
        </p:nvSpPr>
        <p:spPr>
          <a:xfrm>
            <a:off x="5259787" y="4473258"/>
            <a:ext cx="4798537" cy="2165338"/>
          </a:xfrm>
          <a:custGeom>
            <a:avLst/>
            <a:gdLst>
              <a:gd name="connsiteX0" fmla="*/ 950145 w 4798537"/>
              <a:gd name="connsiteY0" fmla="*/ 0 h 2165338"/>
              <a:gd name="connsiteX1" fmla="*/ 4771016 w 4798537"/>
              <a:gd name="connsiteY1" fmla="*/ 0 h 2165338"/>
              <a:gd name="connsiteX2" fmla="*/ 4798537 w 4798537"/>
              <a:gd name="connsiteY2" fmla="*/ 27521 h 2165338"/>
              <a:gd name="connsiteX3" fmla="*/ 4798537 w 4798537"/>
              <a:gd name="connsiteY3" fmla="*/ 2137817 h 2165338"/>
              <a:gd name="connsiteX4" fmla="*/ 4771016 w 4798537"/>
              <a:gd name="connsiteY4" fmla="*/ 2165338 h 2165338"/>
              <a:gd name="connsiteX5" fmla="*/ 27521 w 4798537"/>
              <a:gd name="connsiteY5" fmla="*/ 2165338 h 2165338"/>
              <a:gd name="connsiteX6" fmla="*/ 0 w 4798537"/>
              <a:gd name="connsiteY6" fmla="*/ 2137817 h 2165338"/>
              <a:gd name="connsiteX7" fmla="*/ 0 w 4798537"/>
              <a:gd name="connsiteY7" fmla="*/ 859410 h 2165338"/>
              <a:gd name="connsiteX8" fmla="*/ 28699 w 4798537"/>
              <a:gd name="connsiteY8" fmla="*/ 857959 h 2165338"/>
              <a:gd name="connsiteX9" fmla="*/ 945972 w 4798537"/>
              <a:gd name="connsiteY9" fmla="*/ 27381 h 2165338"/>
              <a:gd name="connsiteX10" fmla="*/ 950145 w 4798537"/>
              <a:gd name="connsiteY10" fmla="*/ 0 h 2165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798537" h="2165338">
                <a:moveTo>
                  <a:pt x="950145" y="0"/>
                </a:moveTo>
                <a:lnTo>
                  <a:pt x="4771016" y="0"/>
                </a:lnTo>
                <a:cubicBezTo>
                  <a:pt x="4786215" y="0"/>
                  <a:pt x="4798537" y="12322"/>
                  <a:pt x="4798537" y="27521"/>
                </a:cubicBezTo>
                <a:lnTo>
                  <a:pt x="4798537" y="2137817"/>
                </a:lnTo>
                <a:cubicBezTo>
                  <a:pt x="4798537" y="2153016"/>
                  <a:pt x="4786215" y="2165338"/>
                  <a:pt x="4771016" y="2165338"/>
                </a:cubicBezTo>
                <a:lnTo>
                  <a:pt x="27521" y="2165338"/>
                </a:lnTo>
                <a:cubicBezTo>
                  <a:pt x="12322" y="2165338"/>
                  <a:pt x="0" y="2153016"/>
                  <a:pt x="0" y="2137817"/>
                </a:cubicBezTo>
                <a:lnTo>
                  <a:pt x="0" y="859410"/>
                </a:lnTo>
                <a:lnTo>
                  <a:pt x="28699" y="857959"/>
                </a:lnTo>
                <a:cubicBezTo>
                  <a:pt x="485561" y="811491"/>
                  <a:pt x="855456" y="470398"/>
                  <a:pt x="945972" y="27381"/>
                </a:cubicBezTo>
                <a:lnTo>
                  <a:pt x="950145" y="0"/>
                </a:lnTo>
                <a:close/>
              </a:path>
            </a:pathLst>
          </a:custGeom>
          <a:solidFill>
            <a:srgbClr val="FFFFFF">
              <a:lumMod val="95000"/>
            </a:srgbClr>
          </a:solidFill>
          <a:effectLst>
            <a:glow rad="50800">
              <a:schemeClr val="tx1">
                <a:alpha val="20000"/>
              </a:schemeClr>
            </a:glow>
          </a:effectLst>
        </p:spPr>
        <p:txBody>
          <a:bodyPr vert="horz" wrap="square" lIns="155448" tIns="233172" rIns="155448" bIns="38862" rtlCol="0">
            <a:noAutofit/>
          </a:bodyPr>
          <a:lstStyle>
            <a:lvl1pPr marL="0" indent="0" algn="l" defTabSz="1005888" rtl="0" eaLnBrk="1" latinLnBrk="0" hangingPunct="1">
              <a:lnSpc>
                <a:spcPct val="90000"/>
              </a:lnSpc>
              <a:spcBef>
                <a:spcPts val="0"/>
              </a:spcBef>
              <a:spcAft>
                <a:spcPts val="600"/>
              </a:spcAft>
              <a:buFontTx/>
              <a:buNone/>
              <a:defRPr sz="1400" kern="1200">
                <a:solidFill>
                  <a:srgbClr val="171610"/>
                </a:solidFill>
                <a:latin typeface="+mn-lt"/>
                <a:ea typeface="+mn-ea"/>
                <a:cs typeface="+mn-cs"/>
              </a:defRPr>
            </a:lvl1pPr>
            <a:lvl2pPr marL="174625" indent="-174625" algn="l" defTabSz="1005888" rtl="0" eaLnBrk="1" latinLnBrk="0" hangingPunct="1">
              <a:lnSpc>
                <a:spcPct val="90000"/>
              </a:lnSpc>
              <a:spcBef>
                <a:spcPts val="0"/>
              </a:spcBef>
              <a:spcAft>
                <a:spcPts val="0"/>
              </a:spcAft>
              <a:buFont typeface="Arial" panose="020B0604020202020204" pitchFamily="34" charset="0"/>
              <a:buChar char="•"/>
              <a:defRPr sz="1400" kern="1200">
                <a:solidFill>
                  <a:srgbClr val="171610"/>
                </a:solidFill>
                <a:latin typeface="+mn-lt"/>
                <a:ea typeface="+mn-ea"/>
                <a:cs typeface="+mn-cs"/>
              </a:defRPr>
            </a:lvl2pPr>
            <a:lvl3pPr marL="339725" indent="-165100" algn="l" defTabSz="1005888" rtl="0" eaLnBrk="1" latinLnBrk="0" hangingPunct="1">
              <a:lnSpc>
                <a:spcPct val="90000"/>
              </a:lnSpc>
              <a:spcBef>
                <a:spcPts val="0"/>
              </a:spcBef>
              <a:spcAft>
                <a:spcPts val="0"/>
              </a:spcAft>
              <a:buFont typeface="Courier New" panose="02070309020205020404" pitchFamily="49" charset="0"/>
              <a:buChar char="o"/>
              <a:tabLst>
                <a:tab pos="339725" algn="l"/>
              </a:tabLst>
              <a:defRPr sz="1400" kern="1200">
                <a:solidFill>
                  <a:srgbClr val="171610"/>
                </a:solidFill>
                <a:latin typeface="+mn-lt"/>
                <a:ea typeface="+mn-ea"/>
                <a:cs typeface="+mn-cs"/>
              </a:defRPr>
            </a:lvl3pPr>
            <a:lvl4pPr marL="514350" indent="-174625" algn="l" defTabSz="1005888" rtl="0" eaLnBrk="1" latinLnBrk="0" hangingPunct="1">
              <a:lnSpc>
                <a:spcPct val="90000"/>
              </a:lnSpc>
              <a:spcBef>
                <a:spcPts val="0"/>
              </a:spcBef>
              <a:spcAft>
                <a:spcPts val="0"/>
              </a:spcAft>
              <a:buFont typeface="Wingdings" panose="05000000000000000000" pitchFamily="2" charset="2"/>
              <a:buChar char="§"/>
              <a:defRPr sz="1400" kern="1200">
                <a:solidFill>
                  <a:srgbClr val="171610"/>
                </a:solidFill>
                <a:latin typeface="+mn-lt"/>
                <a:ea typeface="+mn-ea"/>
                <a:cs typeface="+mn-cs"/>
              </a:defRPr>
            </a:lvl4pPr>
            <a:lvl5pPr marL="2263248" indent="-251472" algn="l" defTabSz="1005888" rtl="0" eaLnBrk="1" latinLnBrk="0" hangingPunct="1">
              <a:lnSpc>
                <a:spcPct val="90000"/>
              </a:lnSpc>
              <a:spcBef>
                <a:spcPts val="660"/>
              </a:spcBef>
              <a:spcAft>
                <a:spcPts val="0"/>
              </a:spcAft>
              <a:buFont typeface="Arial" panose="020B0604020202020204" pitchFamily="34" charset="0"/>
              <a:buChar char="•"/>
              <a:defRPr sz="1760" kern="1200">
                <a:solidFill>
                  <a:srgbClr val="171610"/>
                </a:solidFill>
                <a:latin typeface="+mn-lt"/>
                <a:ea typeface="+mn-ea"/>
                <a:cs typeface="+mn-cs"/>
              </a:defRPr>
            </a:lvl5pPr>
            <a:lvl6pPr marL="2766193" indent="-251472" algn="l" defTabSz="1005888"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6pPr>
            <a:lvl7pPr marL="3269136" indent="-251472" algn="l" defTabSz="1005888"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7pPr>
            <a:lvl8pPr marL="3772081" indent="-251472" algn="l" defTabSz="1005888"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8pPr>
            <a:lvl9pPr marL="4275024" indent="-251472" algn="l" defTabSz="1005888"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9pPr>
          </a:lstStyle>
          <a:p>
            <a:endParaRPr lang="en-US" sz="1400" b="1"/>
          </a:p>
        </p:txBody>
      </p:sp>
      <p:sp>
        <p:nvSpPr>
          <p:cNvPr id="37" name="Text Placeholder 20">
            <a:extLst>
              <a:ext uri="{FF2B5EF4-FFF2-40B4-BE49-F238E27FC236}">
                <a16:creationId xmlns:a16="http://schemas.microsoft.com/office/drawing/2014/main" id="{D4EB4FA9-C601-6771-F2B9-7294EB3EE6B5}"/>
              </a:ext>
            </a:extLst>
          </p:cNvPr>
          <p:cNvSpPr>
            <a:spLocks noGrp="1"/>
          </p:cNvSpPr>
          <p:nvPr userDrawn="1">
            <p:ph type="body" sz="quarter" idx="14" hasCustomPrompt="1"/>
          </p:nvPr>
        </p:nvSpPr>
        <p:spPr>
          <a:xfrm>
            <a:off x="304722" y="1758803"/>
            <a:ext cx="2628583" cy="373062"/>
          </a:xfrm>
          <a:prstGeom prst="roundRect">
            <a:avLst>
              <a:gd name="adj" fmla="val 5177"/>
            </a:avLst>
          </a:prstGeom>
          <a:solidFill>
            <a:schemeClr val="accent1"/>
          </a:solidFill>
        </p:spPr>
        <p:txBody>
          <a:bodyPr wrap="square" anchor="ctr" anchorCtr="1">
            <a:noAutofit/>
          </a:bodyPr>
          <a:lstStyle>
            <a:lvl1pPr algn="ctr">
              <a:defRPr sz="1400" b="0">
                <a:solidFill>
                  <a:schemeClr val="bg2"/>
                </a:solidFill>
              </a:defRPr>
            </a:lvl1pPr>
          </a:lstStyle>
          <a:p>
            <a:pPr lvl="0"/>
            <a:r>
              <a:rPr lang="en-US"/>
              <a:t>Topic</a:t>
            </a:r>
          </a:p>
        </p:txBody>
      </p:sp>
      <p:sp>
        <p:nvSpPr>
          <p:cNvPr id="7" name="Text Placeholder 17">
            <a:extLst>
              <a:ext uri="{FF2B5EF4-FFF2-40B4-BE49-F238E27FC236}">
                <a16:creationId xmlns:a16="http://schemas.microsoft.com/office/drawing/2014/main" id="{38A1CA76-4C1D-58B9-F0F0-C845D165169A}"/>
              </a:ext>
            </a:extLst>
          </p:cNvPr>
          <p:cNvSpPr>
            <a:spLocks noGrp="1"/>
          </p:cNvSpPr>
          <p:nvPr>
            <p:ph type="body" sz="quarter" idx="20"/>
          </p:nvPr>
        </p:nvSpPr>
        <p:spPr>
          <a:xfrm>
            <a:off x="506017" y="2321413"/>
            <a:ext cx="3768803" cy="1406196"/>
          </a:xfrm>
          <a:prstGeom prst="roundRect">
            <a:avLst>
              <a:gd name="adj" fmla="val 1216"/>
            </a:avLst>
          </a:prstGeom>
          <a:solidFill>
            <a:schemeClr val="bg1">
              <a:alpha val="0"/>
            </a:schemeClr>
          </a:solidFill>
          <a:effectLst>
            <a:glow rad="50800">
              <a:schemeClr val="accent4">
                <a:satMod val="175000"/>
                <a:alpha val="20000"/>
              </a:schemeClr>
            </a:glow>
          </a:effectLst>
        </p:spPr>
        <p:txBody>
          <a:bodyPr wrap="square" lIns="182880" tIns="91440" rIns="182880">
            <a:noAutofit/>
          </a:bodyPr>
          <a:lstStyle>
            <a:lvl1pPr>
              <a:defRPr sz="1400" b="0"/>
            </a:lvl1pPr>
            <a:lvl2pPr>
              <a:defRPr sz="1400" b="0"/>
            </a:lvl2pPr>
            <a:lvl3pPr>
              <a:defRPr sz="1400" b="0"/>
            </a:lvl3pPr>
            <a:lvl4pPr>
              <a:defRPr sz="1400" b="0"/>
            </a:lvl4pPr>
            <a:lvl5pPr>
              <a:defRPr sz="1400"/>
            </a:lvl5pPr>
          </a:lstStyle>
          <a:p>
            <a:pPr lvl="0"/>
            <a:r>
              <a:rPr lang="en-US"/>
              <a:t>Click to edit Master text styles</a:t>
            </a:r>
          </a:p>
          <a:p>
            <a:pPr lvl="1"/>
            <a:r>
              <a:rPr lang="en-US"/>
              <a:t>First level</a:t>
            </a:r>
          </a:p>
          <a:p>
            <a:pPr lvl="2"/>
            <a:r>
              <a:rPr lang="en-US"/>
              <a:t>Second level</a:t>
            </a:r>
          </a:p>
          <a:p>
            <a:pPr lvl="3"/>
            <a:r>
              <a:rPr lang="en-US"/>
              <a:t>Third level</a:t>
            </a:r>
          </a:p>
          <a:p>
            <a:pPr lvl="4"/>
            <a:r>
              <a:rPr lang="en-US"/>
              <a:t>Fourth level</a:t>
            </a:r>
          </a:p>
        </p:txBody>
      </p:sp>
      <p:sp>
        <p:nvSpPr>
          <p:cNvPr id="36" name="Text Placeholder 20">
            <a:extLst>
              <a:ext uri="{FF2B5EF4-FFF2-40B4-BE49-F238E27FC236}">
                <a16:creationId xmlns:a16="http://schemas.microsoft.com/office/drawing/2014/main" id="{F85AC21E-B50A-3D65-31E9-709577EA57CB}"/>
              </a:ext>
            </a:extLst>
          </p:cNvPr>
          <p:cNvSpPr>
            <a:spLocks noGrp="1"/>
          </p:cNvSpPr>
          <p:nvPr userDrawn="1">
            <p:ph type="body" sz="quarter" idx="12" hasCustomPrompt="1"/>
          </p:nvPr>
        </p:nvSpPr>
        <p:spPr>
          <a:xfrm>
            <a:off x="7429740" y="1758803"/>
            <a:ext cx="2628583" cy="373062"/>
          </a:xfrm>
          <a:prstGeom prst="roundRect">
            <a:avLst>
              <a:gd name="adj" fmla="val 5177"/>
            </a:avLst>
          </a:prstGeom>
          <a:solidFill>
            <a:schemeClr val="accent2"/>
          </a:solidFill>
        </p:spPr>
        <p:txBody>
          <a:bodyPr wrap="square" anchor="ctr" anchorCtr="1">
            <a:noAutofit/>
          </a:bodyPr>
          <a:lstStyle>
            <a:lvl1pPr algn="ctr">
              <a:defRPr sz="1400" b="0">
                <a:solidFill>
                  <a:schemeClr val="bg2"/>
                </a:solidFill>
              </a:defRPr>
            </a:lvl1pPr>
          </a:lstStyle>
          <a:p>
            <a:pPr lvl="0"/>
            <a:r>
              <a:rPr lang="en-US"/>
              <a:t>Topic</a:t>
            </a:r>
          </a:p>
        </p:txBody>
      </p:sp>
      <p:sp>
        <p:nvSpPr>
          <p:cNvPr id="9" name="Text Placeholder 17">
            <a:extLst>
              <a:ext uri="{FF2B5EF4-FFF2-40B4-BE49-F238E27FC236}">
                <a16:creationId xmlns:a16="http://schemas.microsoft.com/office/drawing/2014/main" id="{380A6496-8C1B-3F36-0ED9-0BE2A9ECE5D4}"/>
              </a:ext>
            </a:extLst>
          </p:cNvPr>
          <p:cNvSpPr>
            <a:spLocks noGrp="1"/>
          </p:cNvSpPr>
          <p:nvPr>
            <p:ph type="body" sz="quarter" idx="23"/>
          </p:nvPr>
        </p:nvSpPr>
        <p:spPr>
          <a:xfrm>
            <a:off x="6351798" y="2321413"/>
            <a:ext cx="3379894" cy="1406196"/>
          </a:xfrm>
          <a:prstGeom prst="roundRect">
            <a:avLst>
              <a:gd name="adj" fmla="val 1216"/>
            </a:avLst>
          </a:prstGeom>
          <a:solidFill>
            <a:schemeClr val="bg1">
              <a:alpha val="0"/>
            </a:schemeClr>
          </a:solidFill>
          <a:effectLst>
            <a:glow rad="50800">
              <a:schemeClr val="accent4">
                <a:satMod val="175000"/>
                <a:alpha val="20000"/>
              </a:schemeClr>
            </a:glow>
          </a:effectLst>
        </p:spPr>
        <p:txBody>
          <a:bodyPr wrap="square" lIns="182880" tIns="91440" rIns="182880">
            <a:noAutofit/>
          </a:bodyPr>
          <a:lstStyle>
            <a:lvl1pPr>
              <a:defRPr sz="1400" b="0"/>
            </a:lvl1pPr>
            <a:lvl2pPr>
              <a:defRPr sz="1400" b="0"/>
            </a:lvl2pPr>
            <a:lvl3pPr>
              <a:defRPr sz="1400" b="0"/>
            </a:lvl3pPr>
            <a:lvl4pPr>
              <a:defRPr sz="1400" b="0"/>
            </a:lvl4pPr>
            <a:lvl5pPr>
              <a:defRPr sz="1400"/>
            </a:lvl5pPr>
          </a:lstStyle>
          <a:p>
            <a:pPr lvl="0"/>
            <a:r>
              <a:rPr lang="en-US"/>
              <a:t>Click to edit Master text styles</a:t>
            </a:r>
          </a:p>
          <a:p>
            <a:pPr lvl="1"/>
            <a:r>
              <a:rPr lang="en-US"/>
              <a:t>First level</a:t>
            </a:r>
          </a:p>
          <a:p>
            <a:pPr lvl="2"/>
            <a:r>
              <a:rPr lang="en-US"/>
              <a:t>Second level</a:t>
            </a:r>
          </a:p>
          <a:p>
            <a:pPr lvl="3"/>
            <a:r>
              <a:rPr lang="en-US"/>
              <a:t>Third level</a:t>
            </a:r>
          </a:p>
          <a:p>
            <a:pPr lvl="4"/>
            <a:r>
              <a:rPr lang="en-US"/>
              <a:t>Fourth level</a:t>
            </a:r>
          </a:p>
        </p:txBody>
      </p:sp>
      <p:sp>
        <p:nvSpPr>
          <p:cNvPr id="35" name="Text Placeholder 20">
            <a:extLst>
              <a:ext uri="{FF2B5EF4-FFF2-40B4-BE49-F238E27FC236}">
                <a16:creationId xmlns:a16="http://schemas.microsoft.com/office/drawing/2014/main" id="{FB77C60C-C258-4568-EA70-A9D63A606A3B}"/>
              </a:ext>
            </a:extLst>
          </p:cNvPr>
          <p:cNvSpPr>
            <a:spLocks noGrp="1"/>
          </p:cNvSpPr>
          <p:nvPr userDrawn="1">
            <p:ph type="body" sz="quarter" idx="18" hasCustomPrompt="1"/>
          </p:nvPr>
        </p:nvSpPr>
        <p:spPr>
          <a:xfrm>
            <a:off x="304722" y="4290219"/>
            <a:ext cx="2628583" cy="373062"/>
          </a:xfrm>
          <a:prstGeom prst="roundRect">
            <a:avLst>
              <a:gd name="adj" fmla="val 5177"/>
            </a:avLst>
          </a:prstGeom>
          <a:solidFill>
            <a:schemeClr val="accent3"/>
          </a:solidFill>
        </p:spPr>
        <p:txBody>
          <a:bodyPr wrap="square" anchor="ctr" anchorCtr="1">
            <a:noAutofit/>
          </a:bodyPr>
          <a:lstStyle>
            <a:lvl1pPr algn="ctr">
              <a:defRPr sz="1400" b="0">
                <a:solidFill>
                  <a:schemeClr val="bg2"/>
                </a:solidFill>
              </a:defRPr>
            </a:lvl1pPr>
          </a:lstStyle>
          <a:p>
            <a:pPr lvl="0"/>
            <a:r>
              <a:rPr lang="en-US"/>
              <a:t>Topic</a:t>
            </a:r>
          </a:p>
        </p:txBody>
      </p:sp>
      <p:sp>
        <p:nvSpPr>
          <p:cNvPr id="8" name="Text Placeholder 17">
            <a:extLst>
              <a:ext uri="{FF2B5EF4-FFF2-40B4-BE49-F238E27FC236}">
                <a16:creationId xmlns:a16="http://schemas.microsoft.com/office/drawing/2014/main" id="{AC02FA9E-6A78-2283-E5CA-627BB45A0FCE}"/>
              </a:ext>
            </a:extLst>
          </p:cNvPr>
          <p:cNvSpPr>
            <a:spLocks noGrp="1"/>
          </p:cNvSpPr>
          <p:nvPr>
            <p:ph type="body" sz="quarter" idx="22"/>
          </p:nvPr>
        </p:nvSpPr>
        <p:spPr>
          <a:xfrm>
            <a:off x="506016" y="4852829"/>
            <a:ext cx="3768804" cy="1406196"/>
          </a:xfrm>
          <a:prstGeom prst="roundRect">
            <a:avLst>
              <a:gd name="adj" fmla="val 1216"/>
            </a:avLst>
          </a:prstGeom>
          <a:solidFill>
            <a:schemeClr val="bg1">
              <a:alpha val="0"/>
            </a:schemeClr>
          </a:solidFill>
          <a:effectLst>
            <a:glow rad="50800">
              <a:schemeClr val="accent4">
                <a:satMod val="175000"/>
                <a:alpha val="20000"/>
              </a:schemeClr>
            </a:glow>
          </a:effectLst>
        </p:spPr>
        <p:txBody>
          <a:bodyPr wrap="square" lIns="182880" tIns="91440" rIns="182880">
            <a:noAutofit/>
          </a:bodyPr>
          <a:lstStyle>
            <a:lvl1pPr>
              <a:defRPr sz="1400" b="0"/>
            </a:lvl1pPr>
            <a:lvl2pPr>
              <a:defRPr sz="1400" b="0"/>
            </a:lvl2pPr>
            <a:lvl3pPr>
              <a:defRPr sz="1400" b="0"/>
            </a:lvl3pPr>
            <a:lvl4pPr>
              <a:defRPr sz="1400" b="0"/>
            </a:lvl4pPr>
            <a:lvl5pPr>
              <a:defRPr sz="1400"/>
            </a:lvl5pPr>
          </a:lstStyle>
          <a:p>
            <a:pPr lvl="0"/>
            <a:r>
              <a:rPr lang="en-US"/>
              <a:t>Click to edit Master text styles</a:t>
            </a:r>
          </a:p>
          <a:p>
            <a:pPr lvl="1"/>
            <a:r>
              <a:rPr lang="en-US"/>
              <a:t>First level</a:t>
            </a:r>
          </a:p>
          <a:p>
            <a:pPr lvl="2"/>
            <a:r>
              <a:rPr lang="en-US"/>
              <a:t>Second level</a:t>
            </a:r>
          </a:p>
          <a:p>
            <a:pPr lvl="3"/>
            <a:r>
              <a:rPr lang="en-US"/>
              <a:t>Third level</a:t>
            </a:r>
          </a:p>
          <a:p>
            <a:pPr lvl="4"/>
            <a:r>
              <a:rPr lang="en-US"/>
              <a:t>Fourth level</a:t>
            </a:r>
          </a:p>
        </p:txBody>
      </p:sp>
      <p:sp>
        <p:nvSpPr>
          <p:cNvPr id="34" name="Text Placeholder 20">
            <a:extLst>
              <a:ext uri="{FF2B5EF4-FFF2-40B4-BE49-F238E27FC236}">
                <a16:creationId xmlns:a16="http://schemas.microsoft.com/office/drawing/2014/main" id="{FD8245D0-B298-AC45-96EA-E1B405DBF8BF}"/>
              </a:ext>
            </a:extLst>
          </p:cNvPr>
          <p:cNvSpPr>
            <a:spLocks noGrp="1"/>
          </p:cNvSpPr>
          <p:nvPr userDrawn="1">
            <p:ph type="body" sz="quarter" idx="16" hasCustomPrompt="1"/>
          </p:nvPr>
        </p:nvSpPr>
        <p:spPr>
          <a:xfrm>
            <a:off x="7429779" y="4290219"/>
            <a:ext cx="2628583" cy="373062"/>
          </a:xfrm>
          <a:prstGeom prst="roundRect">
            <a:avLst>
              <a:gd name="adj" fmla="val 5177"/>
            </a:avLst>
          </a:prstGeom>
          <a:solidFill>
            <a:schemeClr val="accent4"/>
          </a:solidFill>
        </p:spPr>
        <p:txBody>
          <a:bodyPr wrap="square" anchor="ctr" anchorCtr="1">
            <a:noAutofit/>
          </a:bodyPr>
          <a:lstStyle>
            <a:lvl1pPr algn="ctr">
              <a:defRPr sz="1400" b="0">
                <a:solidFill>
                  <a:schemeClr val="bg2"/>
                </a:solidFill>
              </a:defRPr>
            </a:lvl1pPr>
          </a:lstStyle>
          <a:p>
            <a:pPr lvl="0"/>
            <a:r>
              <a:rPr lang="en-US"/>
              <a:t>Topic</a:t>
            </a:r>
          </a:p>
        </p:txBody>
      </p:sp>
      <p:sp>
        <p:nvSpPr>
          <p:cNvPr id="10" name="Text Placeholder 17">
            <a:extLst>
              <a:ext uri="{FF2B5EF4-FFF2-40B4-BE49-F238E27FC236}">
                <a16:creationId xmlns:a16="http://schemas.microsoft.com/office/drawing/2014/main" id="{553E98FA-D0F5-139F-6AED-5ED1CDC212B5}"/>
              </a:ext>
            </a:extLst>
          </p:cNvPr>
          <p:cNvSpPr>
            <a:spLocks noGrp="1"/>
          </p:cNvSpPr>
          <p:nvPr>
            <p:ph type="body" sz="quarter" idx="24"/>
          </p:nvPr>
        </p:nvSpPr>
        <p:spPr>
          <a:xfrm>
            <a:off x="6351798" y="4852829"/>
            <a:ext cx="3379894" cy="1406196"/>
          </a:xfrm>
          <a:prstGeom prst="roundRect">
            <a:avLst>
              <a:gd name="adj" fmla="val 1216"/>
            </a:avLst>
          </a:prstGeom>
          <a:solidFill>
            <a:schemeClr val="bg1">
              <a:alpha val="0"/>
            </a:schemeClr>
          </a:solidFill>
          <a:effectLst>
            <a:glow rad="50800">
              <a:schemeClr val="accent4">
                <a:satMod val="175000"/>
                <a:alpha val="20000"/>
              </a:schemeClr>
            </a:glow>
          </a:effectLst>
        </p:spPr>
        <p:txBody>
          <a:bodyPr wrap="square" lIns="182880" tIns="91440" rIns="182880">
            <a:noAutofit/>
          </a:bodyPr>
          <a:lstStyle>
            <a:lvl1pPr>
              <a:defRPr sz="1400" b="0"/>
            </a:lvl1pPr>
            <a:lvl2pPr>
              <a:defRPr sz="1400" b="0"/>
            </a:lvl2pPr>
            <a:lvl3pPr>
              <a:defRPr sz="1400" b="0"/>
            </a:lvl3pPr>
            <a:lvl4pPr>
              <a:defRPr sz="1400" b="0"/>
            </a:lvl4pPr>
            <a:lvl5pPr>
              <a:defRPr sz="1400"/>
            </a:lvl5pPr>
          </a:lstStyle>
          <a:p>
            <a:pPr lvl="0"/>
            <a:r>
              <a:rPr lang="en-US"/>
              <a:t>Click to edit Master text styles</a:t>
            </a:r>
          </a:p>
          <a:p>
            <a:pPr lvl="1"/>
            <a:r>
              <a:rPr lang="en-US"/>
              <a:t>First level</a:t>
            </a:r>
          </a:p>
          <a:p>
            <a:pPr lvl="2"/>
            <a:r>
              <a:rPr lang="en-US"/>
              <a:t>Second level</a:t>
            </a:r>
          </a:p>
          <a:p>
            <a:pPr lvl="3"/>
            <a:r>
              <a:rPr lang="en-US"/>
              <a:t>Third level</a:t>
            </a:r>
          </a:p>
          <a:p>
            <a:pPr lvl="4"/>
            <a:r>
              <a:rPr lang="en-US"/>
              <a:t>Fourth level</a:t>
            </a:r>
          </a:p>
        </p:txBody>
      </p:sp>
      <p:sp>
        <p:nvSpPr>
          <p:cNvPr id="42" name="Text Placeholder 17">
            <a:extLst>
              <a:ext uri="{FF2B5EF4-FFF2-40B4-BE49-F238E27FC236}">
                <a16:creationId xmlns:a16="http://schemas.microsoft.com/office/drawing/2014/main" id="{ED04F945-4BC5-5C99-2C4A-74448F836328}"/>
              </a:ext>
            </a:extLst>
          </p:cNvPr>
          <p:cNvSpPr>
            <a:spLocks noGrp="1" noChangeAspect="1"/>
          </p:cNvSpPr>
          <p:nvPr userDrawn="1">
            <p:ph type="body" sz="quarter" idx="25"/>
          </p:nvPr>
        </p:nvSpPr>
        <p:spPr>
          <a:xfrm>
            <a:off x="4256639" y="3357312"/>
            <a:ext cx="1849690" cy="1849690"/>
          </a:xfrm>
          <a:prstGeom prst="ellipse">
            <a:avLst/>
          </a:prstGeom>
          <a:solidFill>
            <a:schemeClr val="accent1"/>
          </a:solidFill>
          <a:effectLst/>
        </p:spPr>
        <p:txBody>
          <a:bodyPr wrap="square" lIns="0" tIns="0" rIns="0" bIns="0" anchor="ctr">
            <a:noAutofit/>
          </a:bodyPr>
          <a:lstStyle>
            <a:lvl1pPr algn="ctr">
              <a:defRPr sz="1400" b="0">
                <a:solidFill>
                  <a:schemeClr val="bg2"/>
                </a:solidFill>
              </a:defRPr>
            </a:lvl1pPr>
            <a:lvl2pPr algn="ctr">
              <a:defRPr/>
            </a:lvl2pPr>
            <a:lvl3pPr algn="ctr">
              <a:defRPr/>
            </a:lvl3pPr>
            <a:lvl4pPr algn="ctr">
              <a:defRPr/>
            </a:lvl4pPr>
          </a:lstStyle>
          <a:p>
            <a:pPr lvl="0"/>
            <a:r>
              <a:rPr lang="en-US"/>
              <a:t>Click to edit Master text styles</a:t>
            </a:r>
          </a:p>
        </p:txBody>
      </p:sp>
    </p:spTree>
    <p:extLst>
      <p:ext uri="{BB962C8B-B14F-4D97-AF65-F5344CB8AC3E}">
        <p14:creationId xmlns:p14="http://schemas.microsoft.com/office/powerpoint/2010/main" val="394892894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0_12 Column Guide with Gutters_Empty Slide">
    <p:spTree>
      <p:nvGrpSpPr>
        <p:cNvPr id="1" name=""/>
        <p:cNvGrpSpPr/>
        <p:nvPr/>
      </p:nvGrpSpPr>
      <p:grpSpPr>
        <a:xfrm>
          <a:off x="0" y="0"/>
          <a:ext cx="0" cy="0"/>
          <a:chOff x="0" y="0"/>
          <a:chExt cx="0" cy="0"/>
        </a:xfrm>
      </p:grpSpPr>
      <p:sp>
        <p:nvSpPr>
          <p:cNvPr id="28" name="Title 21">
            <a:extLst>
              <a:ext uri="{FF2B5EF4-FFF2-40B4-BE49-F238E27FC236}">
                <a16:creationId xmlns:a16="http://schemas.microsoft.com/office/drawing/2014/main" id="{46F66F60-A0E0-9BE6-39AD-53AC682E6F18}"/>
              </a:ext>
            </a:extLst>
          </p:cNvPr>
          <p:cNvSpPr>
            <a:spLocks noGrp="1" noRot="1" noMove="1" noResize="1" noEditPoints="1" noAdjustHandles="1" noChangeArrowheads="1" noChangeShapeType="1"/>
          </p:cNvSpPr>
          <p:nvPr>
            <p:ph type="title"/>
          </p:nvPr>
        </p:nvSpPr>
        <p:spPr>
          <a:xfrm>
            <a:off x="1962150" y="338430"/>
            <a:ext cx="8096250" cy="371897"/>
          </a:xfrm>
        </p:spPr>
        <p:txBody>
          <a:bodyPr anchor="ctr" anchorCtr="0">
            <a:noAutofit/>
          </a:bodyPr>
          <a:lstStyle/>
          <a:p>
            <a:r>
              <a:rPr lang="en-US"/>
              <a:t>Click to edit Master title style</a:t>
            </a:r>
          </a:p>
        </p:txBody>
      </p:sp>
      <p:sp>
        <p:nvSpPr>
          <p:cNvPr id="27" name="Text Placeholder 24">
            <a:extLst>
              <a:ext uri="{FF2B5EF4-FFF2-40B4-BE49-F238E27FC236}">
                <a16:creationId xmlns:a16="http://schemas.microsoft.com/office/drawing/2014/main" id="{4C93465D-28DB-82EE-1271-A01B0B841051}"/>
              </a:ext>
            </a:extLst>
          </p:cNvPr>
          <p:cNvSpPr>
            <a:spLocks noGrp="1" noRot="1" noMove="1" noResize="1" noEditPoints="1" noAdjustHandles="1" noChangeArrowheads="1" noChangeShapeType="1"/>
          </p:cNvSpPr>
          <p:nvPr>
            <p:ph type="body" sz="quarter" idx="10"/>
          </p:nvPr>
        </p:nvSpPr>
        <p:spPr>
          <a:xfrm>
            <a:off x="5537200" y="771103"/>
            <a:ext cx="4521200" cy="371897"/>
          </a:xfrm>
          <a:prstGeom prst="rect">
            <a:avLst/>
          </a:prstGeom>
        </p:spPr>
        <p:txBody>
          <a:bodyPr lIns="0" tIns="0" rIns="91440" bIns="0" anchor="t">
            <a:noAutofit/>
          </a:bodyPr>
          <a:lstStyle>
            <a:lvl1pPr marL="0" indent="0" algn="r" defTabSz="1005888" rtl="0" eaLnBrk="1" latinLnBrk="0" hangingPunct="1">
              <a:lnSpc>
                <a:spcPct val="110000"/>
              </a:lnSpc>
              <a:spcBef>
                <a:spcPts val="1320"/>
              </a:spcBef>
              <a:spcAft>
                <a:spcPts val="0"/>
              </a:spcAft>
              <a:buFont typeface="Arial" panose="020B0604020202020204" pitchFamily="34" charset="0"/>
              <a:buNone/>
              <a:defRPr lang="en-US" sz="1200" b="1" kern="1200" dirty="0" smtClean="0">
                <a:solidFill>
                  <a:srgbClr val="C9AD62"/>
                </a:solidFill>
                <a:latin typeface="Raleway Black" pitchFamily="2" charset="0"/>
                <a:ea typeface="+mn-ea"/>
                <a:cs typeface="+mn-cs"/>
              </a:defRPr>
            </a:lvl1pPr>
          </a:lstStyle>
          <a:p>
            <a:pPr lvl="0"/>
            <a:r>
              <a:rPr lang="en-US"/>
              <a:t>Click to edit Master text styles</a:t>
            </a:r>
          </a:p>
        </p:txBody>
      </p:sp>
      <p:sp>
        <p:nvSpPr>
          <p:cNvPr id="23" name="Text Placeholder 5">
            <a:extLst>
              <a:ext uri="{FF2B5EF4-FFF2-40B4-BE49-F238E27FC236}">
                <a16:creationId xmlns:a16="http://schemas.microsoft.com/office/drawing/2014/main" id="{3512D03E-4C09-1699-32EC-8D2C4B33DCC6}"/>
              </a:ext>
            </a:extLst>
          </p:cNvPr>
          <p:cNvSpPr>
            <a:spLocks noGrp="1"/>
          </p:cNvSpPr>
          <p:nvPr>
            <p:ph type="body" sz="quarter" idx="13"/>
          </p:nvPr>
        </p:nvSpPr>
        <p:spPr>
          <a:xfrm>
            <a:off x="6855344" y="1972178"/>
            <a:ext cx="3200400" cy="1825224"/>
          </a:xfrm>
          <a:prstGeom prst="rect">
            <a:avLst/>
          </a:prstGeom>
        </p:spPr>
        <p:txBody>
          <a:bodyPr>
            <a:noAutofit/>
          </a:bodyPr>
          <a:lstStyle/>
          <a:p>
            <a:pPr lvl="0"/>
            <a:r>
              <a:rPr lang="en-US"/>
              <a:t>Click to edit Master text styles</a:t>
            </a:r>
          </a:p>
          <a:p>
            <a:pPr lvl="1"/>
            <a:r>
              <a:rPr lang="en-US"/>
              <a:t>First level</a:t>
            </a:r>
          </a:p>
          <a:p>
            <a:pPr lvl="2"/>
            <a:r>
              <a:rPr lang="en-US"/>
              <a:t>Second level</a:t>
            </a:r>
          </a:p>
          <a:p>
            <a:pPr lvl="3"/>
            <a:r>
              <a:rPr lang="en-US"/>
              <a:t>Third level</a:t>
            </a:r>
          </a:p>
          <a:p>
            <a:pPr lvl="4"/>
            <a:r>
              <a:rPr lang="en-US"/>
              <a:t>Fourth level</a:t>
            </a:r>
          </a:p>
        </p:txBody>
      </p:sp>
      <p:sp>
        <p:nvSpPr>
          <p:cNvPr id="22" name="Text Placeholder 5">
            <a:extLst>
              <a:ext uri="{FF2B5EF4-FFF2-40B4-BE49-F238E27FC236}">
                <a16:creationId xmlns:a16="http://schemas.microsoft.com/office/drawing/2014/main" id="{100BBB2B-DA25-C26E-8D54-51762AD98B6D}"/>
              </a:ext>
            </a:extLst>
          </p:cNvPr>
          <p:cNvSpPr>
            <a:spLocks noGrp="1"/>
          </p:cNvSpPr>
          <p:nvPr>
            <p:ph type="body" sz="quarter" idx="12"/>
          </p:nvPr>
        </p:nvSpPr>
        <p:spPr>
          <a:xfrm>
            <a:off x="3580072" y="1972178"/>
            <a:ext cx="3200400" cy="1825224"/>
          </a:xfrm>
          <a:prstGeom prst="rect">
            <a:avLst/>
          </a:prstGeom>
        </p:spPr>
        <p:txBody>
          <a:bodyPr>
            <a:noAutofit/>
          </a:bodyPr>
          <a:lstStyle/>
          <a:p>
            <a:pPr lvl="0"/>
            <a:r>
              <a:rPr lang="en-US"/>
              <a:t>Click to edit Master text styles</a:t>
            </a:r>
          </a:p>
          <a:p>
            <a:pPr lvl="1"/>
            <a:r>
              <a:rPr lang="en-US"/>
              <a:t>First level</a:t>
            </a:r>
          </a:p>
          <a:p>
            <a:pPr lvl="2"/>
            <a:r>
              <a:rPr lang="en-US"/>
              <a:t>Second level</a:t>
            </a:r>
          </a:p>
          <a:p>
            <a:pPr lvl="3"/>
            <a:r>
              <a:rPr lang="en-US"/>
              <a:t>Third level</a:t>
            </a:r>
          </a:p>
          <a:p>
            <a:pPr lvl="4"/>
            <a:r>
              <a:rPr lang="en-US"/>
              <a:t>Fourth level</a:t>
            </a:r>
          </a:p>
        </p:txBody>
      </p:sp>
      <p:sp>
        <p:nvSpPr>
          <p:cNvPr id="21" name="Text Placeholder 5">
            <a:extLst>
              <a:ext uri="{FF2B5EF4-FFF2-40B4-BE49-F238E27FC236}">
                <a16:creationId xmlns:a16="http://schemas.microsoft.com/office/drawing/2014/main" id="{D6A3C491-1E6B-21CF-6698-1F4248CAB76F}"/>
              </a:ext>
            </a:extLst>
          </p:cNvPr>
          <p:cNvSpPr>
            <a:spLocks noGrp="1"/>
          </p:cNvSpPr>
          <p:nvPr>
            <p:ph type="body" sz="quarter" idx="11"/>
          </p:nvPr>
        </p:nvSpPr>
        <p:spPr>
          <a:xfrm>
            <a:off x="304799" y="1972178"/>
            <a:ext cx="3200400" cy="1825224"/>
          </a:xfrm>
          <a:prstGeom prst="rect">
            <a:avLst/>
          </a:prstGeom>
        </p:spPr>
        <p:txBody>
          <a:bodyPr>
            <a:noAutofit/>
          </a:bodyPr>
          <a:lstStyle/>
          <a:p>
            <a:pPr lvl="0"/>
            <a:r>
              <a:rPr lang="en-US"/>
              <a:t>Click to edit Master text styles</a:t>
            </a:r>
          </a:p>
          <a:p>
            <a:pPr lvl="1"/>
            <a:r>
              <a:rPr lang="en-US"/>
              <a:t>First level</a:t>
            </a:r>
          </a:p>
          <a:p>
            <a:pPr lvl="2"/>
            <a:r>
              <a:rPr lang="en-US"/>
              <a:t>Second level</a:t>
            </a:r>
          </a:p>
          <a:p>
            <a:pPr lvl="3"/>
            <a:r>
              <a:rPr lang="en-US"/>
              <a:t>Third level</a:t>
            </a:r>
          </a:p>
          <a:p>
            <a:pPr lvl="4"/>
            <a:r>
              <a:rPr lang="en-US"/>
              <a:t>Fourth level</a:t>
            </a:r>
          </a:p>
          <a:p>
            <a:pPr lvl="4"/>
            <a:endParaRPr lang="en-US"/>
          </a:p>
        </p:txBody>
      </p:sp>
      <p:sp>
        <p:nvSpPr>
          <p:cNvPr id="3" name="TextBox 2">
            <a:extLst>
              <a:ext uri="{FF2B5EF4-FFF2-40B4-BE49-F238E27FC236}">
                <a16:creationId xmlns:a16="http://schemas.microsoft.com/office/drawing/2014/main" id="{4D22E459-4A6A-344A-4BF9-5764F1001618}"/>
              </a:ext>
              <a:ext uri="{C183D7F6-B498-43B3-948B-1728B52AA6E4}">
                <adec:decorative xmlns:adec="http://schemas.microsoft.com/office/drawing/2017/decorative" val="1"/>
              </a:ext>
            </a:extLst>
          </p:cNvPr>
          <p:cNvSpPr txBox="1"/>
          <p:nvPr userDrawn="1"/>
        </p:nvSpPr>
        <p:spPr>
          <a:xfrm>
            <a:off x="-2670772" y="0"/>
            <a:ext cx="2670772" cy="1323439"/>
          </a:xfrm>
          <a:prstGeom prst="rect">
            <a:avLst/>
          </a:prstGeom>
          <a:noFill/>
        </p:spPr>
        <p:txBody>
          <a:bodyPr wrap="square" rtlCol="0">
            <a:spAutoFit/>
          </a:bodyPr>
          <a:lstStyle/>
          <a:p>
            <a:pPr algn="ctr"/>
            <a:r>
              <a:rPr lang="en-US" sz="1600"/>
              <a:t>ALT + F9 to toggle guides on and off.</a:t>
            </a:r>
            <a:br>
              <a:rPr lang="en-US" sz="1600"/>
            </a:br>
            <a:r>
              <a:rPr lang="en-US" sz="1600"/>
              <a:t>*</a:t>
            </a:r>
            <a:r>
              <a:rPr lang="en-US" sz="1600" b="1">
                <a:solidFill>
                  <a:schemeClr val="tx1"/>
                </a:solidFill>
              </a:rPr>
              <a:t>Guides will help align and snap objects in place.</a:t>
            </a:r>
          </a:p>
        </p:txBody>
      </p:sp>
    </p:spTree>
    <p:extLst>
      <p:ext uri="{BB962C8B-B14F-4D97-AF65-F5344CB8AC3E}">
        <p14:creationId xmlns:p14="http://schemas.microsoft.com/office/powerpoint/2010/main" val="1117123593"/>
      </p:ext>
    </p:extLst>
  </p:cSld>
  <p:clrMapOvr>
    <a:masterClrMapping/>
  </p:clrMapOvr>
  <p:extLst>
    <p:ext uri="{DCECCB84-F9BA-43D5-87BE-67443E8EF086}">
      <p15:sldGuideLst xmlns:p15="http://schemas.microsoft.com/office/powerpoint/2012/main">
        <p15:guide id="3" pos="710" userDrawn="1">
          <p15:clr>
            <a:srgbClr val="FBAE40"/>
          </p15:clr>
        </p15:guide>
        <p15:guide id="8" pos="1229" userDrawn="1">
          <p15:clr>
            <a:srgbClr val="FBAE40"/>
          </p15:clr>
        </p15:guide>
        <p15:guide id="12" pos="1673" userDrawn="1">
          <p15:clr>
            <a:srgbClr val="FBAE40"/>
          </p15:clr>
        </p15:guide>
        <p15:guide id="16" pos="2265" userDrawn="1">
          <p15:clr>
            <a:srgbClr val="FBAE40"/>
          </p15:clr>
        </p15:guide>
        <p15:guide id="20" pos="2706" userDrawn="1">
          <p15:clr>
            <a:srgbClr val="FBAE40"/>
          </p15:clr>
        </p15:guide>
        <p15:guide id="27" pos="4337" userDrawn="1">
          <p15:clr>
            <a:srgbClr val="FBAE40"/>
          </p15:clr>
        </p15:guide>
        <p15:guide id="31" pos="5891" userDrawn="1">
          <p15:clr>
            <a:srgbClr val="FBAE40"/>
          </p15:clr>
        </p15:guide>
        <p15:guide id="35" pos="5819" userDrawn="1">
          <p15:clr>
            <a:srgbClr val="FBAE40"/>
          </p15:clr>
        </p15:guide>
        <p15:guide id="44" pos="636" userDrawn="1">
          <p15:clr>
            <a:srgbClr val="FBAE40"/>
          </p15:clr>
        </p15:guide>
        <p15:guide id="45" pos="1745" userDrawn="1">
          <p15:clr>
            <a:srgbClr val="FBAE40"/>
          </p15:clr>
        </p15:guide>
        <p15:guide id="46" pos="2190" userDrawn="1">
          <p15:clr>
            <a:srgbClr val="FBAE40"/>
          </p15:clr>
        </p15:guide>
        <p15:guide id="47" pos="1154" userDrawn="1">
          <p15:clr>
            <a:srgbClr val="FBAE40"/>
          </p15:clr>
        </p15:guide>
        <p15:guide id="49" pos="3818" userDrawn="1">
          <p15:clr>
            <a:srgbClr val="F26B43"/>
          </p15:clr>
        </p15:guide>
        <p15:guide id="50" pos="4854" userDrawn="1">
          <p15:clr>
            <a:srgbClr val="F26B43"/>
          </p15:clr>
        </p15:guide>
        <p15:guide id="51" pos="4781" userDrawn="1">
          <p15:clr>
            <a:srgbClr val="FBAE40"/>
          </p15:clr>
        </p15:guide>
        <p15:guide id="52" pos="5298" userDrawn="1">
          <p15:clr>
            <a:srgbClr val="FBAE40"/>
          </p15:clr>
        </p15:guide>
        <p15:guide id="53" pos="5375" userDrawn="1">
          <p15:clr>
            <a:srgbClr val="FBAE40"/>
          </p15:clr>
        </p15:guide>
        <p15:guide id="54" pos="2783" userDrawn="1">
          <p15:clr>
            <a:srgbClr val="FBAE40"/>
          </p15:clr>
        </p15:guide>
        <p15:guide id="55" pos="3227" userDrawn="1">
          <p15:clr>
            <a:srgbClr val="FBAE40"/>
          </p15:clr>
        </p15:guide>
        <p15:guide id="56" pos="3302" userDrawn="1">
          <p15:clr>
            <a:srgbClr val="FBAE40"/>
          </p15:clr>
        </p15:guide>
        <p15:guide id="57" pos="3744" userDrawn="1">
          <p15:clr>
            <a:srgbClr val="F26B43"/>
          </p15:clr>
        </p15:guide>
        <p15:guide id="58" pos="4262" userDrawn="1">
          <p15:clr>
            <a:srgbClr val="F26B43"/>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1_12 Column Guide with Gutters_Empty Slide">
    <p:spTree>
      <p:nvGrpSpPr>
        <p:cNvPr id="1" name=""/>
        <p:cNvGrpSpPr/>
        <p:nvPr/>
      </p:nvGrpSpPr>
      <p:grpSpPr>
        <a:xfrm>
          <a:off x="0" y="0"/>
          <a:ext cx="0" cy="0"/>
          <a:chOff x="0" y="0"/>
          <a:chExt cx="0" cy="0"/>
        </a:xfrm>
      </p:grpSpPr>
      <p:sp>
        <p:nvSpPr>
          <p:cNvPr id="11" name="Title 21">
            <a:extLst>
              <a:ext uri="{FF2B5EF4-FFF2-40B4-BE49-F238E27FC236}">
                <a16:creationId xmlns:a16="http://schemas.microsoft.com/office/drawing/2014/main" id="{29F03911-BB92-8A8E-5BD7-C309BEEA84E2}"/>
              </a:ext>
            </a:extLst>
          </p:cNvPr>
          <p:cNvSpPr>
            <a:spLocks noGrp="1" noRot="1" noMove="1" noResize="1" noEditPoints="1" noAdjustHandles="1" noChangeArrowheads="1" noChangeShapeType="1"/>
          </p:cNvSpPr>
          <p:nvPr>
            <p:ph type="title"/>
          </p:nvPr>
        </p:nvSpPr>
        <p:spPr>
          <a:xfrm>
            <a:off x="1962150" y="338430"/>
            <a:ext cx="8096250" cy="371897"/>
          </a:xfrm>
        </p:spPr>
        <p:txBody>
          <a:bodyPr anchor="ctr" anchorCtr="0">
            <a:noAutofit/>
          </a:bodyPr>
          <a:lstStyle/>
          <a:p>
            <a:r>
              <a:rPr lang="en-US"/>
              <a:t>Click to edit Master title style</a:t>
            </a:r>
          </a:p>
        </p:txBody>
      </p:sp>
      <p:sp>
        <p:nvSpPr>
          <p:cNvPr id="10" name="Text Placeholder 24">
            <a:extLst>
              <a:ext uri="{FF2B5EF4-FFF2-40B4-BE49-F238E27FC236}">
                <a16:creationId xmlns:a16="http://schemas.microsoft.com/office/drawing/2014/main" id="{684F9737-C79B-B840-F593-B851D87F5A9B}"/>
              </a:ext>
            </a:extLst>
          </p:cNvPr>
          <p:cNvSpPr>
            <a:spLocks noGrp="1" noRot="1" noMove="1" noResize="1" noEditPoints="1" noAdjustHandles="1" noChangeArrowheads="1" noChangeShapeType="1"/>
          </p:cNvSpPr>
          <p:nvPr>
            <p:ph type="body" sz="quarter" idx="10"/>
          </p:nvPr>
        </p:nvSpPr>
        <p:spPr>
          <a:xfrm>
            <a:off x="5537200" y="771103"/>
            <a:ext cx="4521200" cy="371897"/>
          </a:xfrm>
          <a:prstGeom prst="rect">
            <a:avLst/>
          </a:prstGeom>
        </p:spPr>
        <p:txBody>
          <a:bodyPr lIns="0" tIns="0" rIns="91440" bIns="0" anchor="t">
            <a:noAutofit/>
          </a:bodyPr>
          <a:lstStyle>
            <a:lvl1pPr marL="0" indent="0" algn="r" defTabSz="1005888" rtl="0" eaLnBrk="1" latinLnBrk="0" hangingPunct="1">
              <a:lnSpc>
                <a:spcPct val="110000"/>
              </a:lnSpc>
              <a:spcBef>
                <a:spcPts val="1320"/>
              </a:spcBef>
              <a:spcAft>
                <a:spcPts val="0"/>
              </a:spcAft>
              <a:buFont typeface="Arial" panose="020B0604020202020204" pitchFamily="34" charset="0"/>
              <a:buNone/>
              <a:defRPr lang="en-US" sz="1200" b="1" kern="1200" dirty="0" smtClean="0">
                <a:solidFill>
                  <a:srgbClr val="C9AD62"/>
                </a:solidFill>
                <a:latin typeface="Raleway Black" pitchFamily="2" charset="0"/>
                <a:ea typeface="+mn-ea"/>
                <a:cs typeface="+mn-cs"/>
              </a:defRPr>
            </a:lvl1pPr>
          </a:lstStyle>
          <a:p>
            <a:pPr lvl="0"/>
            <a:r>
              <a:rPr lang="en-US"/>
              <a:t>Click to edit Master text styles</a:t>
            </a:r>
          </a:p>
        </p:txBody>
      </p:sp>
    </p:spTree>
    <p:extLst>
      <p:ext uri="{BB962C8B-B14F-4D97-AF65-F5344CB8AC3E}">
        <p14:creationId xmlns:p14="http://schemas.microsoft.com/office/powerpoint/2010/main" val="2225143281"/>
      </p:ext>
    </p:extLst>
  </p:cSld>
  <p:clrMapOvr>
    <a:masterClrMapping/>
  </p:clrMapOvr>
  <p:extLst>
    <p:ext uri="{DCECCB84-F9BA-43D5-87BE-67443E8EF086}">
      <p15:sldGuideLst xmlns:p15="http://schemas.microsoft.com/office/powerpoint/2012/main">
        <p15:guide id="3" pos="710" userDrawn="1">
          <p15:clr>
            <a:srgbClr val="FBAE40"/>
          </p15:clr>
        </p15:guide>
        <p15:guide id="8" pos="1229" userDrawn="1">
          <p15:clr>
            <a:srgbClr val="FBAE40"/>
          </p15:clr>
        </p15:guide>
        <p15:guide id="12" pos="1673" userDrawn="1">
          <p15:clr>
            <a:srgbClr val="FBAE40"/>
          </p15:clr>
        </p15:guide>
        <p15:guide id="16" pos="2265" userDrawn="1">
          <p15:clr>
            <a:srgbClr val="FBAE40"/>
          </p15:clr>
        </p15:guide>
        <p15:guide id="20" pos="2708" userDrawn="1">
          <p15:clr>
            <a:srgbClr val="FBAE40"/>
          </p15:clr>
        </p15:guide>
        <p15:guide id="27" pos="4337" userDrawn="1">
          <p15:clr>
            <a:srgbClr val="FBAE40"/>
          </p15:clr>
        </p15:guide>
        <p15:guide id="31" pos="5891" userDrawn="1">
          <p15:clr>
            <a:srgbClr val="FBAE40"/>
          </p15:clr>
        </p15:guide>
        <p15:guide id="35" pos="5819" userDrawn="1">
          <p15:clr>
            <a:srgbClr val="FBAE40"/>
          </p15:clr>
        </p15:guide>
        <p15:guide id="44" pos="636" userDrawn="1">
          <p15:clr>
            <a:srgbClr val="FBAE40"/>
          </p15:clr>
        </p15:guide>
        <p15:guide id="45" pos="1745" userDrawn="1">
          <p15:clr>
            <a:srgbClr val="FBAE40"/>
          </p15:clr>
        </p15:guide>
        <p15:guide id="46" pos="2190" userDrawn="1">
          <p15:clr>
            <a:srgbClr val="FBAE40"/>
          </p15:clr>
        </p15:guide>
        <p15:guide id="47" pos="1154" userDrawn="1">
          <p15:clr>
            <a:srgbClr val="FBAE40"/>
          </p15:clr>
        </p15:guide>
        <p15:guide id="49" pos="3818" userDrawn="1">
          <p15:clr>
            <a:srgbClr val="F26B43"/>
          </p15:clr>
        </p15:guide>
        <p15:guide id="50" pos="4854" userDrawn="1">
          <p15:clr>
            <a:srgbClr val="F26B43"/>
          </p15:clr>
        </p15:guide>
        <p15:guide id="51" pos="4781" userDrawn="1">
          <p15:clr>
            <a:srgbClr val="FBAE40"/>
          </p15:clr>
        </p15:guide>
        <p15:guide id="52" pos="5298" userDrawn="1">
          <p15:clr>
            <a:srgbClr val="FBAE40"/>
          </p15:clr>
        </p15:guide>
        <p15:guide id="53" pos="5375" userDrawn="1">
          <p15:clr>
            <a:srgbClr val="FBAE40"/>
          </p15:clr>
        </p15:guide>
        <p15:guide id="54" pos="2783" userDrawn="1">
          <p15:clr>
            <a:srgbClr val="FBAE40"/>
          </p15:clr>
        </p15:guide>
        <p15:guide id="55" pos="3227" userDrawn="1">
          <p15:clr>
            <a:srgbClr val="FBAE40"/>
          </p15:clr>
        </p15:guide>
        <p15:guide id="56" pos="3302" userDrawn="1">
          <p15:clr>
            <a:srgbClr val="FBAE40"/>
          </p15:clr>
        </p15:guide>
        <p15:guide id="57" pos="3744" userDrawn="1">
          <p15:clr>
            <a:srgbClr val="F26B43"/>
          </p15:clr>
        </p15:guide>
        <p15:guide id="58" pos="4262" userDrawn="1">
          <p15:clr>
            <a:srgbClr val="F26B43"/>
          </p15:clr>
        </p15:guide>
      </p15:sldGuideLst>
    </p:ext>
  </p:extLst>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7" Type="http://schemas.openxmlformats.org/officeDocument/2006/relationships/image" Target="../media/image4.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image" Target="../media/image1.jpeg"/></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4.xml"/><Relationship Id="rId1" Type="http://schemas.openxmlformats.org/officeDocument/2006/relationships/slideLayout" Target="../slideLayouts/slideLayout3.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5.jpeg"/></Relationships>
</file>

<file path=ppt/slideMasters/_rels/slideMaster3.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slideLayout" Target="../slideLayouts/slideLayout7.xml"/><Relationship Id="rId7" Type="http://schemas.openxmlformats.org/officeDocument/2006/relationships/theme" Target="../theme/theme3.xml"/><Relationship Id="rId2" Type="http://schemas.openxmlformats.org/officeDocument/2006/relationships/slideLayout" Target="../slideLayouts/slideLayout6.xml"/><Relationship Id="rId1" Type="http://schemas.openxmlformats.org/officeDocument/2006/relationships/slideLayout" Target="../slideLayouts/slideLayout5.xml"/><Relationship Id="rId6" Type="http://schemas.openxmlformats.org/officeDocument/2006/relationships/slideLayout" Target="../slideLayouts/slideLayout10.xml"/><Relationship Id="rId5" Type="http://schemas.openxmlformats.org/officeDocument/2006/relationships/slideLayout" Target="../slideLayouts/slideLayout9.xml"/><Relationship Id="rId4" Type="http://schemas.openxmlformats.org/officeDocument/2006/relationships/slideLayout" Target="../slideLayouts/slideLayout8.xml"/><Relationship Id="rId9" Type="http://schemas.openxmlformats.org/officeDocument/2006/relationships/image" Target="../media/image4.png"/></Relationships>
</file>

<file path=ppt/slideMasters/_rels/slideMaster4.xml.rels><?xml version="1.0" encoding="UTF-8" standalone="yes"?>
<Relationships xmlns="http://schemas.openxmlformats.org/package/2006/relationships"><Relationship Id="rId3" Type="http://schemas.openxmlformats.org/officeDocument/2006/relationships/slideLayout" Target="../slideLayouts/slideLayout13.xml"/><Relationship Id="rId7" Type="http://schemas.microsoft.com/office/2007/relationships/hdphoto" Target="../media/hdphoto1.wdp"/><Relationship Id="rId2" Type="http://schemas.openxmlformats.org/officeDocument/2006/relationships/slideLayout" Target="../slideLayouts/slideLayout12.xml"/><Relationship Id="rId1" Type="http://schemas.openxmlformats.org/officeDocument/2006/relationships/slideLayout" Target="../slideLayouts/slideLayout11.xml"/><Relationship Id="rId6" Type="http://schemas.openxmlformats.org/officeDocument/2006/relationships/image" Target="../media/image7.png"/><Relationship Id="rId5" Type="http://schemas.openxmlformats.org/officeDocument/2006/relationships/theme" Target="../theme/theme4.xml"/><Relationship Id="rId4" Type="http://schemas.openxmlformats.org/officeDocument/2006/relationships/slideLayout" Target="../slideLayouts/slideLayout14.xml"/></Relationships>
</file>

<file path=ppt/slideMasters/_rels/slideMaster5.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slideLayout" Target="../slideLayouts/slideLayout17.xml"/><Relationship Id="rId7" Type="http://schemas.openxmlformats.org/officeDocument/2006/relationships/image" Target="../media/image3.png"/><Relationship Id="rId2" Type="http://schemas.openxmlformats.org/officeDocument/2006/relationships/slideLayout" Target="../slideLayouts/slideLayout16.xml"/><Relationship Id="rId1" Type="http://schemas.openxmlformats.org/officeDocument/2006/relationships/slideLayout" Target="../slideLayouts/slideLayout15.xml"/><Relationship Id="rId6" Type="http://schemas.openxmlformats.org/officeDocument/2006/relationships/image" Target="../media/image2.png"/><Relationship Id="rId5" Type="http://schemas.openxmlformats.org/officeDocument/2006/relationships/image" Target="../media/image1.jpeg"/><Relationship Id="rId4" Type="http://schemas.openxmlformats.org/officeDocument/2006/relationships/theme" Target="../theme/theme5.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25.xml"/><Relationship Id="rId13" Type="http://schemas.openxmlformats.org/officeDocument/2006/relationships/slideLayout" Target="../slideLayouts/slideLayout30.xml"/><Relationship Id="rId18" Type="http://schemas.openxmlformats.org/officeDocument/2006/relationships/slideLayout" Target="../slideLayouts/slideLayout35.xml"/><Relationship Id="rId3" Type="http://schemas.openxmlformats.org/officeDocument/2006/relationships/slideLayout" Target="../slideLayouts/slideLayout20.xml"/><Relationship Id="rId21" Type="http://schemas.openxmlformats.org/officeDocument/2006/relationships/image" Target="../media/image4.png"/><Relationship Id="rId7" Type="http://schemas.openxmlformats.org/officeDocument/2006/relationships/slideLayout" Target="../slideLayouts/slideLayout24.xml"/><Relationship Id="rId12" Type="http://schemas.openxmlformats.org/officeDocument/2006/relationships/slideLayout" Target="../slideLayouts/slideLayout29.xml"/><Relationship Id="rId17" Type="http://schemas.openxmlformats.org/officeDocument/2006/relationships/slideLayout" Target="../slideLayouts/slideLayout34.xml"/><Relationship Id="rId2" Type="http://schemas.openxmlformats.org/officeDocument/2006/relationships/slideLayout" Target="../slideLayouts/slideLayout19.xml"/><Relationship Id="rId16" Type="http://schemas.openxmlformats.org/officeDocument/2006/relationships/slideLayout" Target="../slideLayouts/slideLayout33.xml"/><Relationship Id="rId20" Type="http://schemas.openxmlformats.org/officeDocument/2006/relationships/image" Target="../media/image3.png"/><Relationship Id="rId1" Type="http://schemas.openxmlformats.org/officeDocument/2006/relationships/slideLayout" Target="../slideLayouts/slideLayout18.xml"/><Relationship Id="rId6" Type="http://schemas.openxmlformats.org/officeDocument/2006/relationships/slideLayout" Target="../slideLayouts/slideLayout23.xml"/><Relationship Id="rId11" Type="http://schemas.openxmlformats.org/officeDocument/2006/relationships/slideLayout" Target="../slideLayouts/slideLayout28.xml"/><Relationship Id="rId5" Type="http://schemas.openxmlformats.org/officeDocument/2006/relationships/slideLayout" Target="../slideLayouts/slideLayout22.xml"/><Relationship Id="rId15" Type="http://schemas.openxmlformats.org/officeDocument/2006/relationships/slideLayout" Target="../slideLayouts/slideLayout32.xml"/><Relationship Id="rId10" Type="http://schemas.openxmlformats.org/officeDocument/2006/relationships/slideLayout" Target="../slideLayouts/slideLayout27.xml"/><Relationship Id="rId19" Type="http://schemas.openxmlformats.org/officeDocument/2006/relationships/theme" Target="../theme/theme6.xml"/><Relationship Id="rId4" Type="http://schemas.openxmlformats.org/officeDocument/2006/relationships/slideLayout" Target="../slideLayouts/slideLayout21.xml"/><Relationship Id="rId9" Type="http://schemas.openxmlformats.org/officeDocument/2006/relationships/slideLayout" Target="../slideLayouts/slideLayout26.xml"/><Relationship Id="rId14"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3" name="Cover_Image">
            <a:extLst>
              <a:ext uri="{FF2B5EF4-FFF2-40B4-BE49-F238E27FC236}">
                <a16:creationId xmlns:a16="http://schemas.microsoft.com/office/drawing/2014/main" id="{C904A2BD-C4A3-CC14-CDB5-CDB2557F23FA}"/>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userDrawn="1"/>
        </p:nvPicPr>
        <p:blipFill>
          <a:blip r:embed="rId4" cstate="screen">
            <a:extLst>
              <a:ext uri="{28A0092B-C50C-407E-A947-70E740481C1C}">
                <a14:useLocalDpi xmlns:a14="http://schemas.microsoft.com/office/drawing/2010/main" val="0"/>
              </a:ext>
            </a:extLst>
          </a:blip>
          <a:srcRect/>
          <a:stretch/>
        </p:blipFill>
        <p:spPr>
          <a:xfrm>
            <a:off x="0" y="971550"/>
            <a:ext cx="10363200" cy="5829300"/>
          </a:xfrm>
          <a:prstGeom prst="rect">
            <a:avLst/>
          </a:prstGeom>
        </p:spPr>
      </p:pic>
      <p:sp>
        <p:nvSpPr>
          <p:cNvPr id="8" name="Filter">
            <a:extLst>
              <a:ext uri="{FF2B5EF4-FFF2-40B4-BE49-F238E27FC236}">
                <a16:creationId xmlns:a16="http://schemas.microsoft.com/office/drawing/2014/main" id="{2388A482-2CF7-AA61-AFD8-9F0514F07DB7}"/>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a:off x="0" y="631579"/>
            <a:ext cx="10352166" cy="5794950"/>
          </a:xfrm>
          <a:prstGeom prst="rect">
            <a:avLst/>
          </a:prstGeom>
          <a:gradFill flip="none" rotWithShape="1">
            <a:gsLst>
              <a:gs pos="12000">
                <a:schemeClr val="bg1">
                  <a:lumMod val="95000"/>
                  <a:alpha val="54000"/>
                </a:schemeClr>
              </a:gs>
              <a:gs pos="100000">
                <a:schemeClr val="bg1">
                  <a:lumMod val="75000"/>
                  <a:alpha val="19000"/>
                </a:schemeClr>
              </a:gs>
            </a:gsLst>
            <a:lin ang="0" scaled="1"/>
            <a:tileRect/>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Banner">
            <a:extLst>
              <a:ext uri="{FF2B5EF4-FFF2-40B4-BE49-F238E27FC236}">
                <a16:creationId xmlns:a16="http://schemas.microsoft.com/office/drawing/2014/main" id="{9B99B57A-977E-57DC-83A5-0643185043CA}"/>
              </a:ext>
              <a:ext uri="{C183D7F6-B498-43B3-948B-1728B52AA6E4}">
                <adec:decorative xmlns:adec="http://schemas.microsoft.com/office/drawing/2017/decorative" val="1"/>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11034" y="-9710"/>
            <a:ext cx="10374234" cy="7773530"/>
          </a:xfrm>
          <a:prstGeom prst="rect">
            <a:avLst/>
          </a:prstGeom>
        </p:spPr>
      </p:pic>
      <p:grpSp>
        <p:nvGrpSpPr>
          <p:cNvPr id="20" name="Seal_Emblem Group">
            <a:extLst>
              <a:ext uri="{FF2B5EF4-FFF2-40B4-BE49-F238E27FC236}">
                <a16:creationId xmlns:a16="http://schemas.microsoft.com/office/drawing/2014/main" id="{4706934B-33E6-66EA-C606-A0C0AA77E9CC}"/>
              </a:ext>
            </a:extLst>
          </p:cNvPr>
          <p:cNvGrpSpPr>
            <a:grpSpLocks/>
          </p:cNvGrpSpPr>
          <p:nvPr userDrawn="1"/>
        </p:nvGrpSpPr>
        <p:grpSpPr>
          <a:xfrm>
            <a:off x="1092382" y="680330"/>
            <a:ext cx="1797962" cy="879450"/>
            <a:chOff x="1187093" y="4410857"/>
            <a:chExt cx="1966976" cy="962121"/>
          </a:xfrm>
        </p:grpSpPr>
        <p:pic>
          <p:nvPicPr>
            <p:cNvPr id="21" name="Defense Logistics Agency Emblem">
              <a:extLst>
                <a:ext uri="{FF2B5EF4-FFF2-40B4-BE49-F238E27FC236}">
                  <a16:creationId xmlns:a16="http://schemas.microsoft.com/office/drawing/2014/main" id="{6BB0AFAF-B0A7-7455-8356-9D17E794A86C}"/>
                </a:ext>
              </a:extLst>
            </p:cNvPr>
            <p:cNvPicPr>
              <a:picLocks noChangeAspect="1"/>
            </p:cNvPicPr>
            <p:nvPr userDrawn="1"/>
          </p:nvPicPr>
          <p:blipFill>
            <a:blip r:embed="rId6">
              <a:extLst>
                <a:ext uri="{28A0092B-C50C-407E-A947-70E740481C1C}">
                  <a14:useLocalDpi xmlns:a14="http://schemas.microsoft.com/office/drawing/2010/main" val="0"/>
                </a:ext>
              </a:extLst>
            </a:blip>
            <a:srcRect/>
            <a:stretch/>
          </p:blipFill>
          <p:spPr>
            <a:xfrm>
              <a:off x="2369618" y="4410857"/>
              <a:ext cx="784451" cy="962121"/>
            </a:xfrm>
            <a:prstGeom prst="rect">
              <a:avLst/>
            </a:prstGeom>
            <a:effectLst>
              <a:outerShdw blurRad="50800" dist="38100" dir="10800000" algn="r" rotWithShape="0">
                <a:prstClr val="black">
                  <a:alpha val="40000"/>
                </a:prstClr>
              </a:outerShdw>
            </a:effectLst>
          </p:spPr>
        </p:pic>
        <p:pic>
          <p:nvPicPr>
            <p:cNvPr id="23" name="Department of Defense Seal">
              <a:extLst>
                <a:ext uri="{FF2B5EF4-FFF2-40B4-BE49-F238E27FC236}">
                  <a16:creationId xmlns:a16="http://schemas.microsoft.com/office/drawing/2014/main" id="{1CC8467C-9139-E8A3-AED9-57C689C1F315}"/>
                </a:ext>
              </a:extLst>
            </p:cNvPr>
            <p:cNvPicPr>
              <a:picLocks noChangeAspect="1"/>
            </p:cNvPicPr>
            <p:nvPr userDrawn="1"/>
          </p:nvPicPr>
          <p:blipFill>
            <a:blip r:embed="rId7" cstate="screen">
              <a:extLst>
                <a:ext uri="{28A0092B-C50C-407E-A947-70E740481C1C}">
                  <a14:useLocalDpi xmlns:a14="http://schemas.microsoft.com/office/drawing/2010/main" val="0"/>
                </a:ext>
              </a:extLst>
            </a:blip>
            <a:srcRect/>
            <a:stretch/>
          </p:blipFill>
          <p:spPr>
            <a:xfrm>
              <a:off x="1187093" y="4441928"/>
              <a:ext cx="841276" cy="841276"/>
            </a:xfrm>
            <a:prstGeom prst="rect">
              <a:avLst/>
            </a:prstGeom>
            <a:effectLst>
              <a:outerShdw blurRad="50800" dist="38100" dir="10800000" algn="r" rotWithShape="0">
                <a:prstClr val="black">
                  <a:alpha val="40000"/>
                </a:prstClr>
              </a:outerShdw>
            </a:effectLst>
          </p:spPr>
        </p:pic>
      </p:grpSp>
      <p:grpSp>
        <p:nvGrpSpPr>
          <p:cNvPr id="2" name="MarginSpacers" hidden="1">
            <a:extLst>
              <a:ext uri="{FF2B5EF4-FFF2-40B4-BE49-F238E27FC236}">
                <a16:creationId xmlns:a16="http://schemas.microsoft.com/office/drawing/2014/main" id="{0BE39AE9-429B-B59D-C3EF-51FF60B7FAF9}"/>
              </a:ext>
              <a:ext uri="{C183D7F6-B498-43B3-948B-1728B52AA6E4}">
                <adec:decorative xmlns:adec="http://schemas.microsoft.com/office/drawing/2017/decorative" val="1"/>
              </a:ext>
            </a:extLst>
          </p:cNvPr>
          <p:cNvGrpSpPr>
            <a:grpSpLocks/>
          </p:cNvGrpSpPr>
          <p:nvPr userDrawn="1"/>
        </p:nvGrpSpPr>
        <p:grpSpPr>
          <a:xfrm>
            <a:off x="0" y="0"/>
            <a:ext cx="10363200" cy="7277100"/>
            <a:chOff x="0" y="0"/>
            <a:chExt cx="12191992" cy="7277100"/>
          </a:xfrm>
        </p:grpSpPr>
        <p:sp>
          <p:nvSpPr>
            <p:cNvPr id="5" name="Rectangle 4">
              <a:extLst>
                <a:ext uri="{FF2B5EF4-FFF2-40B4-BE49-F238E27FC236}">
                  <a16:creationId xmlns:a16="http://schemas.microsoft.com/office/drawing/2014/main" id="{F3DB479B-F0DB-FFE7-B27B-7E81FFF8CCA1}"/>
                </a:ext>
              </a:extLst>
            </p:cNvPr>
            <p:cNvSpPr>
              <a:spLocks/>
            </p:cNvSpPr>
            <p:nvPr/>
          </p:nvSpPr>
          <p:spPr>
            <a:xfrm>
              <a:off x="0" y="0"/>
              <a:ext cx="358588" cy="304800"/>
            </a:xfrm>
            <a:prstGeom prst="rect">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530"/>
            </a:p>
          </p:txBody>
        </p:sp>
        <p:sp>
          <p:nvSpPr>
            <p:cNvPr id="7" name="Rectangle 6">
              <a:extLst>
                <a:ext uri="{FF2B5EF4-FFF2-40B4-BE49-F238E27FC236}">
                  <a16:creationId xmlns:a16="http://schemas.microsoft.com/office/drawing/2014/main" id="{665FA438-40F5-A5E8-9D9C-EE7C7B3C75DF}"/>
                </a:ext>
              </a:extLst>
            </p:cNvPr>
            <p:cNvSpPr>
              <a:spLocks/>
            </p:cNvSpPr>
            <p:nvPr/>
          </p:nvSpPr>
          <p:spPr>
            <a:xfrm>
              <a:off x="0" y="6972300"/>
              <a:ext cx="358588" cy="304800"/>
            </a:xfrm>
            <a:prstGeom prst="rect">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530"/>
            </a:p>
          </p:txBody>
        </p:sp>
        <p:sp>
          <p:nvSpPr>
            <p:cNvPr id="9" name="Rectangle 8">
              <a:extLst>
                <a:ext uri="{FF2B5EF4-FFF2-40B4-BE49-F238E27FC236}">
                  <a16:creationId xmlns:a16="http://schemas.microsoft.com/office/drawing/2014/main" id="{3D40E038-93D0-EAE7-CC2A-B9EFB9497BB0}"/>
                </a:ext>
              </a:extLst>
            </p:cNvPr>
            <p:cNvSpPr>
              <a:spLocks/>
            </p:cNvSpPr>
            <p:nvPr userDrawn="1"/>
          </p:nvSpPr>
          <p:spPr>
            <a:xfrm>
              <a:off x="11833404" y="0"/>
              <a:ext cx="358588" cy="304800"/>
            </a:xfrm>
            <a:prstGeom prst="rect">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530"/>
            </a:p>
          </p:txBody>
        </p:sp>
        <p:sp>
          <p:nvSpPr>
            <p:cNvPr id="10" name="Rectangle 9">
              <a:extLst>
                <a:ext uri="{FF2B5EF4-FFF2-40B4-BE49-F238E27FC236}">
                  <a16:creationId xmlns:a16="http://schemas.microsoft.com/office/drawing/2014/main" id="{40852860-9118-C193-AF96-C79AA0E72A1D}"/>
                </a:ext>
              </a:extLst>
            </p:cNvPr>
            <p:cNvSpPr>
              <a:spLocks/>
            </p:cNvSpPr>
            <p:nvPr userDrawn="1"/>
          </p:nvSpPr>
          <p:spPr>
            <a:xfrm>
              <a:off x="11833404" y="6972300"/>
              <a:ext cx="358588" cy="304800"/>
            </a:xfrm>
            <a:prstGeom prst="rect">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530"/>
            </a:p>
          </p:txBody>
        </p:sp>
      </p:grpSp>
      <p:grpSp>
        <p:nvGrpSpPr>
          <p:cNvPr id="4" name="Bottom Text_Transformation Imperatives">
            <a:extLst>
              <a:ext uri="{FF2B5EF4-FFF2-40B4-BE49-F238E27FC236}">
                <a16:creationId xmlns:a16="http://schemas.microsoft.com/office/drawing/2014/main" id="{E398A942-5BFC-36DB-AA5D-4FCBD8C787A0}"/>
              </a:ext>
            </a:extLst>
          </p:cNvPr>
          <p:cNvGrpSpPr>
            <a:grpSpLocks noGrp="1" noUngrp="1" noRot="1" noMove="1" noResize="1"/>
          </p:cNvGrpSpPr>
          <p:nvPr userDrawn="1"/>
        </p:nvGrpSpPr>
        <p:grpSpPr>
          <a:xfrm>
            <a:off x="-11033" y="7323571"/>
            <a:ext cx="10374233" cy="448829"/>
            <a:chOff x="-11033" y="7323571"/>
            <a:chExt cx="10374233" cy="448829"/>
          </a:xfrm>
        </p:grpSpPr>
        <p:sp>
          <p:nvSpPr>
            <p:cNvPr id="19" name="Rectangle 18">
              <a:extLst>
                <a:ext uri="{FF2B5EF4-FFF2-40B4-BE49-F238E27FC236}">
                  <a16:creationId xmlns:a16="http://schemas.microsoft.com/office/drawing/2014/main" id="{96800034-A114-8676-EE19-790900672EA4}"/>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a:off x="-11033" y="7323571"/>
              <a:ext cx="10374233" cy="448829"/>
            </a:xfrm>
            <a:prstGeom prst="rect">
              <a:avLst/>
            </a:prstGeom>
            <a:solidFill>
              <a:srgbClr val="17161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ctr" defTabSz="1036317" rtl="0" eaLnBrk="1" fontAlgn="auto" latinLnBrk="0" hangingPunct="1">
                <a:lnSpc>
                  <a:spcPct val="100000"/>
                </a:lnSpc>
                <a:spcBef>
                  <a:spcPts val="0"/>
                </a:spcBef>
                <a:spcAft>
                  <a:spcPts val="0"/>
                </a:spcAft>
                <a:buClrTx/>
                <a:buSzTx/>
                <a:buFontTx/>
                <a:buNone/>
                <a:tabLst/>
                <a:defRPr/>
              </a:pPr>
              <a:endParaRPr kumimoji="0" lang="en-US" sz="1473" b="1" i="0" u="none" strike="noStrike" kern="1200" cap="all" spc="0" normalizeH="0" baseline="0" noProof="0">
                <a:ln>
                  <a:noFill/>
                </a:ln>
                <a:solidFill>
                  <a:prstClr val="white"/>
                </a:solidFill>
                <a:effectLst/>
                <a:uLnTx/>
                <a:uFillTx/>
                <a:latin typeface="+mj-lt"/>
                <a:ea typeface="+mn-ea"/>
                <a:cs typeface="+mn-cs"/>
              </a:endParaRPr>
            </a:p>
          </p:txBody>
        </p:sp>
        <p:sp>
          <p:nvSpPr>
            <p:cNvPr id="24" name="TextBox 23">
              <a:extLst>
                <a:ext uri="{FF2B5EF4-FFF2-40B4-BE49-F238E27FC236}">
                  <a16:creationId xmlns:a16="http://schemas.microsoft.com/office/drawing/2014/main" id="{6EF4DBFD-2613-4960-0ACC-25A3A10D4691}"/>
                </a:ext>
              </a:extLst>
            </p:cNvPr>
            <p:cNvSpPr txBox="1">
              <a:spLocks noGrp="1" noRot="1" noMove="1" noResize="1" noEditPoints="1" noAdjustHandles="1" noChangeArrowheads="1" noChangeShapeType="1"/>
            </p:cNvSpPr>
            <p:nvPr userDrawn="1"/>
          </p:nvSpPr>
          <p:spPr>
            <a:xfrm>
              <a:off x="4089167" y="7445873"/>
              <a:ext cx="2184867" cy="253916"/>
            </a:xfrm>
            <a:prstGeom prst="rect">
              <a:avLst/>
            </a:prstGeom>
            <a:noFill/>
          </p:spPr>
          <p:txBody>
            <a:bodyPr wrap="square" rtlCol="0">
              <a:spAutoFit/>
            </a:bodyPr>
            <a:lstStyle/>
            <a:p>
              <a:pPr marL="0" marR="0" lvl="0" indent="0" algn="ctr" defTabSz="457222" rtl="0" eaLnBrk="1" fontAlgn="auto" latinLnBrk="0" hangingPunct="1">
                <a:lnSpc>
                  <a:spcPct val="100000"/>
                </a:lnSpc>
                <a:spcBef>
                  <a:spcPts val="0"/>
                </a:spcBef>
                <a:spcAft>
                  <a:spcPts val="0"/>
                </a:spcAft>
                <a:buClrTx/>
                <a:buSzTx/>
                <a:buFontTx/>
                <a:buNone/>
                <a:tabLst/>
                <a:defRPr/>
              </a:pPr>
              <a:r>
                <a:rPr kumimoji="0" lang="en-US" sz="1050" b="1" i="0" u="none" strike="noStrike" kern="1200" cap="all" spc="0" normalizeH="0" baseline="0" noProof="0">
                  <a:ln>
                    <a:noFill/>
                  </a:ln>
                  <a:solidFill>
                    <a:schemeClr val="bg1"/>
                  </a:solidFill>
                  <a:effectLst/>
                  <a:uLnTx/>
                  <a:uFillTx/>
                  <a:latin typeface="+mn-lt"/>
                  <a:ea typeface="+mn-ea"/>
                  <a:cs typeface="+mn-cs"/>
                </a:rPr>
                <a:t>Warfighter Always</a:t>
              </a:r>
              <a:endParaRPr lang="en-US" sz="1050">
                <a:solidFill>
                  <a:schemeClr val="bg1"/>
                </a:solidFill>
              </a:endParaRPr>
            </a:p>
          </p:txBody>
        </p:sp>
        <p:sp>
          <p:nvSpPr>
            <p:cNvPr id="25" name="TextBox 24">
              <a:extLst>
                <a:ext uri="{FF2B5EF4-FFF2-40B4-BE49-F238E27FC236}">
                  <a16:creationId xmlns:a16="http://schemas.microsoft.com/office/drawing/2014/main" id="{61BA9EEB-CC97-6623-2BC4-E244D4BDEFB2}"/>
                </a:ext>
              </a:extLst>
            </p:cNvPr>
            <p:cNvSpPr txBox="1">
              <a:spLocks noGrp="1" noRot="1" noMove="1" noResize="1" noEditPoints="1" noAdjustHandles="1" noChangeArrowheads="1" noChangeShapeType="1"/>
            </p:cNvSpPr>
            <p:nvPr userDrawn="1"/>
          </p:nvSpPr>
          <p:spPr>
            <a:xfrm>
              <a:off x="155370" y="7453493"/>
              <a:ext cx="4216836" cy="253916"/>
            </a:xfrm>
            <a:prstGeom prst="rect">
              <a:avLst/>
            </a:prstGeom>
            <a:noFill/>
          </p:spPr>
          <p:txBody>
            <a:bodyPr wrap="square" rtlCol="0">
              <a:spAutoFit/>
            </a:bodyPr>
            <a:lstStyle/>
            <a:p>
              <a:pPr marL="0" marR="0" lvl="0" indent="0" defTabSz="457222" rtl="0" eaLnBrk="1" fontAlgn="auto" latinLnBrk="0" hangingPunct="1">
                <a:lnSpc>
                  <a:spcPct val="100000"/>
                </a:lnSpc>
                <a:spcBef>
                  <a:spcPts val="0"/>
                </a:spcBef>
                <a:spcAft>
                  <a:spcPts val="0"/>
                </a:spcAft>
                <a:buClrTx/>
                <a:buSzTx/>
                <a:buFontTx/>
                <a:buNone/>
                <a:tabLst/>
                <a:defRPr/>
              </a:pPr>
              <a:r>
                <a:rPr kumimoji="0" lang="en-US" sz="1000" b="1" i="0" u="none" strike="noStrike" kern="1200" spc="0" normalizeH="0" baseline="0" noProof="0">
                  <a:ln>
                    <a:noFill/>
                  </a:ln>
                  <a:solidFill>
                    <a:srgbClr val="C9AD62"/>
                  </a:solidFill>
                  <a:effectLst/>
                  <a:uLnTx/>
                  <a:uFillTx/>
                  <a:latin typeface="+mn-lt"/>
                  <a:ea typeface="+mn-ea"/>
                  <a:cs typeface="+mn-cs"/>
                </a:rPr>
                <a:t>PEOP</a:t>
              </a:r>
              <a:r>
                <a:rPr kumimoji="0" lang="en-US" sz="1000" b="1" i="0" u="none" strike="noStrike" kern="1200" spc="0" normalizeH="0" baseline="0" noProof="0">
                  <a:ln>
                    <a:noFill/>
                  </a:ln>
                  <a:solidFill>
                    <a:srgbClr val="CAAD62"/>
                  </a:solidFill>
                  <a:effectLst/>
                  <a:uLnTx/>
                  <a:uFillTx/>
                  <a:latin typeface="+mn-lt"/>
                  <a:ea typeface="+mn-ea"/>
                  <a:cs typeface="+mn-cs"/>
                </a:rPr>
                <a:t>LE          PRECISION          </a:t>
              </a:r>
              <a:r>
                <a:rPr lang="en-US" sz="1000" b="1">
                  <a:solidFill>
                    <a:srgbClr val="CAAD62"/>
                  </a:solidFill>
                </a:rPr>
                <a:t>P</a:t>
              </a:r>
              <a:r>
                <a:rPr kumimoji="0" lang="en-US" sz="1000" b="1" i="0" u="none" strike="noStrike" kern="1200" spc="0" normalizeH="0" baseline="0" noProof="0">
                  <a:ln>
                    <a:noFill/>
                  </a:ln>
                  <a:solidFill>
                    <a:srgbClr val="CAAD62"/>
                  </a:solidFill>
                  <a:effectLst/>
                  <a:uLnTx/>
                  <a:uFillTx/>
                  <a:latin typeface="+mn-lt"/>
                  <a:ea typeface="+mn-ea"/>
                  <a:cs typeface="+mn-cs"/>
                </a:rPr>
                <a:t>OSTURE          PARTNERSHIPS</a:t>
              </a:r>
              <a:endParaRPr lang="en-US" sz="1000">
                <a:solidFill>
                  <a:srgbClr val="CAAD62"/>
                </a:solidFill>
              </a:endParaRPr>
            </a:p>
          </p:txBody>
        </p:sp>
        <p:sp>
          <p:nvSpPr>
            <p:cNvPr id="26" name="Star: 5 Points 25">
              <a:extLst>
                <a:ext uri="{FF2B5EF4-FFF2-40B4-BE49-F238E27FC236}">
                  <a16:creationId xmlns:a16="http://schemas.microsoft.com/office/drawing/2014/main" id="{AC93142A-4E69-1EF5-25B6-E5F93A0B861A}"/>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a:off x="867033" y="7504474"/>
              <a:ext cx="135925" cy="135925"/>
            </a:xfrm>
            <a:prstGeom prst="star5">
              <a:avLst/>
            </a:prstGeom>
            <a:solidFill>
              <a:srgbClr val="C9AD6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7" name="Star: 5 Points 26">
              <a:extLst>
                <a:ext uri="{FF2B5EF4-FFF2-40B4-BE49-F238E27FC236}">
                  <a16:creationId xmlns:a16="http://schemas.microsoft.com/office/drawing/2014/main" id="{070277F9-1DE8-DAF1-F547-B6222890BDF3}"/>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a:off x="1908674" y="7504474"/>
              <a:ext cx="135925" cy="135925"/>
            </a:xfrm>
            <a:prstGeom prst="star5">
              <a:avLst/>
            </a:prstGeom>
            <a:solidFill>
              <a:srgbClr val="C9AD6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8" name="Star: 5 Points 27">
              <a:extLst>
                <a:ext uri="{FF2B5EF4-FFF2-40B4-BE49-F238E27FC236}">
                  <a16:creationId xmlns:a16="http://schemas.microsoft.com/office/drawing/2014/main" id="{9B1AD422-97CE-275C-A14B-EB5B253D6C05}"/>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a:off x="2866394" y="7504474"/>
              <a:ext cx="135925" cy="135925"/>
            </a:xfrm>
            <a:prstGeom prst="star5">
              <a:avLst/>
            </a:prstGeom>
            <a:solidFill>
              <a:srgbClr val="C9AD6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a:p>
          </p:txBody>
        </p:sp>
      </p:grpSp>
      <p:sp>
        <p:nvSpPr>
          <p:cNvPr id="11" name="ClassificationMarking_Formatting" hidden="1">
            <a:extLst>
              <a:ext uri="{FF2B5EF4-FFF2-40B4-BE49-F238E27FC236}">
                <a16:creationId xmlns:a16="http://schemas.microsoft.com/office/drawing/2014/main" id="{AA77501F-9509-A41E-F9BF-DB0D156DA9CC}"/>
              </a:ext>
            </a:extLst>
          </p:cNvPr>
          <p:cNvSpPr txBox="1">
            <a:spLocks/>
          </p:cNvSpPr>
          <p:nvPr userDrawn="1"/>
        </p:nvSpPr>
        <p:spPr>
          <a:xfrm>
            <a:off x="4311182" y="-288543"/>
            <a:ext cx="1729801" cy="155448"/>
          </a:xfrm>
          <a:prstGeom prst="rect">
            <a:avLst/>
          </a:prstGeom>
          <a:solidFill>
            <a:schemeClr val="bg1"/>
          </a:solidFill>
          <a:ln w="0" cap="flat" cmpd="sng" algn="ctr">
            <a:noFill/>
            <a:prstDash val="solid"/>
            <a:miter lim="800000"/>
          </a:ln>
        </p:spPr>
        <p:style>
          <a:lnRef idx="1">
            <a:schemeClr val="accent1"/>
          </a:lnRef>
          <a:fillRef idx="3">
            <a:schemeClr val="accent1"/>
          </a:fillRef>
          <a:effectRef idx="2">
            <a:schemeClr val="accent1"/>
          </a:effectRef>
          <a:fontRef idx="minor">
            <a:schemeClr val="lt1"/>
          </a:fontRef>
        </p:style>
        <p:txBody>
          <a:bodyPr rtlCol="0" anchor="ctr"/>
          <a:lstStyle>
            <a:lvl1pPr marL="0" indent="0" algn="l" defTabSz="1036317" rtl="0" eaLnBrk="1" latinLnBrk="0" hangingPunct="1">
              <a:lnSpc>
                <a:spcPct val="90000"/>
              </a:lnSpc>
              <a:spcBef>
                <a:spcPts val="1133"/>
              </a:spcBef>
              <a:buFontTx/>
              <a:buNone/>
              <a:defRPr kumimoji="0" lang="en-US" sz="1050" b="1" i="0" u="none" strike="noStrike" kern="1200" cap="none" spc="0" normalizeH="0" baseline="0" dirty="0">
                <a:ln>
                  <a:noFill/>
                </a:ln>
                <a:solidFill>
                  <a:srgbClr val="00662E"/>
                </a:solidFill>
                <a:effectLst/>
                <a:uLnTx/>
                <a:uFillTx/>
                <a:latin typeface="+mn-lt"/>
                <a:ea typeface="+mn-ea"/>
                <a:cs typeface="Times New Roman" panose="02020603050405020304" pitchFamily="18" charset="0"/>
              </a:defRPr>
            </a:lvl1pPr>
            <a:lvl2pPr marL="198121" indent="0" algn="l" defTabSz="1036317" rtl="0" eaLnBrk="1" latinLnBrk="0" hangingPunct="1">
              <a:lnSpc>
                <a:spcPct val="90000"/>
              </a:lnSpc>
              <a:spcBef>
                <a:spcPts val="567"/>
              </a:spcBef>
              <a:buFontTx/>
              <a:buNone/>
              <a:defRPr lang="en-US" sz="1800" kern="1200" dirty="0" smtClean="0">
                <a:solidFill>
                  <a:schemeClr val="lt1"/>
                </a:solidFill>
                <a:latin typeface="+mn-lt"/>
                <a:ea typeface="+mn-ea"/>
                <a:cs typeface="+mn-cs"/>
              </a:defRPr>
            </a:lvl2pPr>
            <a:lvl3pPr marL="1295396" indent="-259079" algn="l" defTabSz="1036317" rtl="0" eaLnBrk="1" latinLnBrk="0" hangingPunct="1">
              <a:lnSpc>
                <a:spcPct val="90000"/>
              </a:lnSpc>
              <a:spcBef>
                <a:spcPts val="567"/>
              </a:spcBef>
              <a:buFont typeface="Arial" panose="020B0604020202020204" pitchFamily="34" charset="0"/>
              <a:buChar char="•"/>
              <a:defRPr lang="en-US" sz="1800" kern="1200" dirty="0" smtClean="0">
                <a:solidFill>
                  <a:schemeClr val="lt1"/>
                </a:solidFill>
                <a:latin typeface="+mn-lt"/>
                <a:ea typeface="+mn-ea"/>
                <a:cs typeface="+mn-cs"/>
              </a:defRPr>
            </a:lvl3pPr>
            <a:lvl4pPr marL="1813555" indent="-259079" algn="l" defTabSz="1036317" rtl="0" eaLnBrk="1" latinLnBrk="0" hangingPunct="1">
              <a:lnSpc>
                <a:spcPct val="90000"/>
              </a:lnSpc>
              <a:spcBef>
                <a:spcPts val="567"/>
              </a:spcBef>
              <a:buFont typeface="Arial" panose="020B0604020202020204" pitchFamily="34" charset="0"/>
              <a:buChar char="•"/>
              <a:defRPr lang="en-US" sz="1800" kern="1200" dirty="0" smtClean="0">
                <a:solidFill>
                  <a:schemeClr val="lt1"/>
                </a:solidFill>
                <a:latin typeface="+mn-lt"/>
                <a:ea typeface="+mn-ea"/>
                <a:cs typeface="+mn-cs"/>
              </a:defRPr>
            </a:lvl4pPr>
            <a:lvl5pPr marL="2331713" indent="-259079" algn="l" defTabSz="1036317" rtl="0" eaLnBrk="1" latinLnBrk="0" hangingPunct="1">
              <a:lnSpc>
                <a:spcPct val="90000"/>
              </a:lnSpc>
              <a:spcBef>
                <a:spcPts val="567"/>
              </a:spcBef>
              <a:buFont typeface="Arial" panose="020B0604020202020204" pitchFamily="34" charset="0"/>
              <a:buChar char="•"/>
              <a:defRPr lang="en-US" sz="1800" kern="1200" dirty="0" smtClean="0">
                <a:solidFill>
                  <a:schemeClr val="lt1"/>
                </a:solidFill>
                <a:latin typeface="+mn-lt"/>
                <a:ea typeface="+mn-ea"/>
                <a:cs typeface="+mn-cs"/>
              </a:defRPr>
            </a:lvl5pPr>
            <a:lvl6pPr marL="2849872" indent="-259079" algn="l" defTabSz="1036317" rtl="0" eaLnBrk="1" latinLnBrk="0" hangingPunct="1">
              <a:lnSpc>
                <a:spcPct val="90000"/>
              </a:lnSpc>
              <a:spcBef>
                <a:spcPts val="567"/>
              </a:spcBef>
              <a:buFont typeface="Arial" panose="020B0604020202020204" pitchFamily="34" charset="0"/>
              <a:buChar char="•"/>
              <a:defRPr sz="2040" kern="1200">
                <a:solidFill>
                  <a:schemeClr val="lt1"/>
                </a:solidFill>
                <a:latin typeface="+mn-lt"/>
                <a:ea typeface="+mn-ea"/>
                <a:cs typeface="+mn-cs"/>
              </a:defRPr>
            </a:lvl6pPr>
            <a:lvl7pPr marL="3368030" indent="-259079" algn="l" defTabSz="1036317" rtl="0" eaLnBrk="1" latinLnBrk="0" hangingPunct="1">
              <a:lnSpc>
                <a:spcPct val="90000"/>
              </a:lnSpc>
              <a:spcBef>
                <a:spcPts val="567"/>
              </a:spcBef>
              <a:buFont typeface="Arial" panose="020B0604020202020204" pitchFamily="34" charset="0"/>
              <a:buChar char="•"/>
              <a:defRPr sz="2040" kern="1200">
                <a:solidFill>
                  <a:schemeClr val="lt1"/>
                </a:solidFill>
                <a:latin typeface="+mn-lt"/>
                <a:ea typeface="+mn-ea"/>
                <a:cs typeface="+mn-cs"/>
              </a:defRPr>
            </a:lvl7pPr>
            <a:lvl8pPr marL="3886189" indent="-259079" algn="l" defTabSz="1036317" rtl="0" eaLnBrk="1" latinLnBrk="0" hangingPunct="1">
              <a:lnSpc>
                <a:spcPct val="90000"/>
              </a:lnSpc>
              <a:spcBef>
                <a:spcPts val="567"/>
              </a:spcBef>
              <a:buFont typeface="Arial" panose="020B0604020202020204" pitchFamily="34" charset="0"/>
              <a:buChar char="•"/>
              <a:defRPr sz="2040" kern="1200">
                <a:solidFill>
                  <a:schemeClr val="lt1"/>
                </a:solidFill>
                <a:latin typeface="+mn-lt"/>
                <a:ea typeface="+mn-ea"/>
                <a:cs typeface="+mn-cs"/>
              </a:defRPr>
            </a:lvl8pPr>
            <a:lvl9pPr marL="4404347" indent="-259079" algn="l" defTabSz="1036317" rtl="0" eaLnBrk="1" latinLnBrk="0" hangingPunct="1">
              <a:lnSpc>
                <a:spcPct val="90000"/>
              </a:lnSpc>
              <a:spcBef>
                <a:spcPts val="567"/>
              </a:spcBef>
              <a:buFont typeface="Arial" panose="020B0604020202020204" pitchFamily="34" charset="0"/>
              <a:buChar char="•"/>
              <a:defRPr sz="2040" kern="1200">
                <a:solidFill>
                  <a:schemeClr val="lt1"/>
                </a:solidFill>
                <a:latin typeface="+mn-lt"/>
                <a:ea typeface="+mn-ea"/>
                <a:cs typeface="+mn-cs"/>
              </a:defRPr>
            </a:lvl9pPr>
          </a:lstStyle>
          <a:p>
            <a:pPr algn="ctr" defTabSz="342916">
              <a:lnSpc>
                <a:spcPct val="100000"/>
              </a:lnSpc>
              <a:spcBef>
                <a:spcPts val="0"/>
              </a:spcBef>
            </a:pPr>
            <a:r>
              <a:rPr lang="en-US" sz="980">
                <a:latin typeface="+mn-lt"/>
              </a:rPr>
              <a:t>UNCLASSIFIED</a:t>
            </a:r>
          </a:p>
        </p:txBody>
      </p:sp>
    </p:spTree>
    <p:extLst>
      <p:ext uri="{BB962C8B-B14F-4D97-AF65-F5344CB8AC3E}">
        <p14:creationId xmlns:p14="http://schemas.microsoft.com/office/powerpoint/2010/main" val="1470325988"/>
      </p:ext>
    </p:extLst>
  </p:cSld>
  <p:clrMap bg1="lt1" tx1="dk1" bg2="lt2" tx2="dk2" accent1="accent1" accent2="accent2" accent3="accent3" accent4="accent4" accent5="accent5" accent6="accent6" hlink="hlink" folHlink="folHlink"/>
  <p:sldLayoutIdLst>
    <p:sldLayoutId id="2147483681" r:id="rId1"/>
    <p:sldLayoutId id="2147483680" r:id="rId2"/>
  </p:sldLayoutIdLst>
  <p:hf hdr="0" ftr="0" dt="0"/>
  <p:txStyles>
    <p:titleStyle>
      <a:lvl1pPr algn="ctr" defTabSz="1036317" rtl="0" eaLnBrk="1" latinLnBrk="0" hangingPunct="1">
        <a:lnSpc>
          <a:spcPct val="90000"/>
        </a:lnSpc>
        <a:spcBef>
          <a:spcPct val="0"/>
        </a:spcBef>
        <a:buNone/>
        <a:defRPr sz="3627" b="1" kern="1200">
          <a:solidFill>
            <a:schemeClr val="tx1"/>
          </a:solidFill>
          <a:latin typeface="+mj-lt"/>
          <a:ea typeface="+mj-ea"/>
          <a:cs typeface="+mj-cs"/>
        </a:defRPr>
      </a:lvl1pPr>
    </p:titleStyle>
    <p:bodyStyle>
      <a:lvl1pPr marL="0" indent="0" algn="l" defTabSz="1036317" rtl="0" eaLnBrk="1" latinLnBrk="0" hangingPunct="1">
        <a:lnSpc>
          <a:spcPct val="90000"/>
        </a:lnSpc>
        <a:spcBef>
          <a:spcPts val="1133"/>
        </a:spcBef>
        <a:buFontTx/>
        <a:buNone/>
        <a:defRPr lang="en-US" sz="1200" b="1" kern="1200" dirty="0" smtClean="0">
          <a:solidFill>
            <a:srgbClr val="C9AD62"/>
          </a:solidFill>
          <a:latin typeface="Raleway Black"/>
          <a:ea typeface="+mn-ea"/>
          <a:cs typeface="+mn-cs"/>
        </a:defRPr>
      </a:lvl1pPr>
      <a:lvl2pPr marL="198121" indent="0" algn="l" defTabSz="1036317" rtl="0" eaLnBrk="1" latinLnBrk="0" hangingPunct="1">
        <a:lnSpc>
          <a:spcPct val="90000"/>
        </a:lnSpc>
        <a:spcBef>
          <a:spcPts val="567"/>
        </a:spcBef>
        <a:buFontTx/>
        <a:buNone/>
        <a:defRPr lang="en-US" sz="1800" kern="1200" dirty="0" smtClean="0">
          <a:solidFill>
            <a:schemeClr val="tx1"/>
          </a:solidFill>
          <a:latin typeface="+mn-lt"/>
          <a:ea typeface="+mn-ea"/>
          <a:cs typeface="+mn-cs"/>
        </a:defRPr>
      </a:lvl2pPr>
      <a:lvl3pPr marL="1295396" indent="-259079" algn="l" defTabSz="1036317" rtl="0" eaLnBrk="1" latinLnBrk="0" hangingPunct="1">
        <a:lnSpc>
          <a:spcPct val="90000"/>
        </a:lnSpc>
        <a:spcBef>
          <a:spcPts val="567"/>
        </a:spcBef>
        <a:buFont typeface="Arial" panose="020B0604020202020204" pitchFamily="34" charset="0"/>
        <a:buChar char="•"/>
        <a:defRPr lang="en-US" sz="1800" kern="1200" dirty="0" smtClean="0">
          <a:solidFill>
            <a:schemeClr val="tx1"/>
          </a:solidFill>
          <a:latin typeface="+mn-lt"/>
          <a:ea typeface="+mn-ea"/>
          <a:cs typeface="+mn-cs"/>
        </a:defRPr>
      </a:lvl3pPr>
      <a:lvl4pPr marL="1813555" indent="-259079" algn="l" defTabSz="1036317" rtl="0" eaLnBrk="1" latinLnBrk="0" hangingPunct="1">
        <a:lnSpc>
          <a:spcPct val="90000"/>
        </a:lnSpc>
        <a:spcBef>
          <a:spcPts val="567"/>
        </a:spcBef>
        <a:buFont typeface="Arial" panose="020B0604020202020204" pitchFamily="34" charset="0"/>
        <a:buChar char="•"/>
        <a:defRPr lang="en-US" sz="1800" kern="1200" dirty="0" smtClean="0">
          <a:solidFill>
            <a:schemeClr val="tx1"/>
          </a:solidFill>
          <a:latin typeface="+mn-lt"/>
          <a:ea typeface="+mn-ea"/>
          <a:cs typeface="+mn-cs"/>
        </a:defRPr>
      </a:lvl4pPr>
      <a:lvl5pPr marL="2331713" indent="-259079" algn="l" defTabSz="1036317" rtl="0" eaLnBrk="1" latinLnBrk="0" hangingPunct="1">
        <a:lnSpc>
          <a:spcPct val="90000"/>
        </a:lnSpc>
        <a:spcBef>
          <a:spcPts val="567"/>
        </a:spcBef>
        <a:buFont typeface="Arial" panose="020B0604020202020204" pitchFamily="34" charset="0"/>
        <a:buChar char="•"/>
        <a:defRPr lang="en-US" sz="1800" kern="1200" dirty="0" smtClean="0">
          <a:solidFill>
            <a:schemeClr val="tx1"/>
          </a:solidFill>
          <a:latin typeface="+mn-lt"/>
          <a:ea typeface="+mn-ea"/>
          <a:cs typeface="+mn-cs"/>
        </a:defRPr>
      </a:lvl5pPr>
      <a:lvl6pPr marL="2849872" indent="-259079" algn="l" defTabSz="1036317" rtl="0" eaLnBrk="1" latinLnBrk="0" hangingPunct="1">
        <a:lnSpc>
          <a:spcPct val="90000"/>
        </a:lnSpc>
        <a:spcBef>
          <a:spcPts val="567"/>
        </a:spcBef>
        <a:buFont typeface="Arial" panose="020B0604020202020204" pitchFamily="34" charset="0"/>
        <a:buChar char="•"/>
        <a:defRPr sz="2040" kern="1200">
          <a:solidFill>
            <a:schemeClr val="tx1"/>
          </a:solidFill>
          <a:latin typeface="+mn-lt"/>
          <a:ea typeface="+mn-ea"/>
          <a:cs typeface="+mn-cs"/>
        </a:defRPr>
      </a:lvl6pPr>
      <a:lvl7pPr marL="3368030" indent="-259079" algn="l" defTabSz="1036317" rtl="0" eaLnBrk="1" latinLnBrk="0" hangingPunct="1">
        <a:lnSpc>
          <a:spcPct val="90000"/>
        </a:lnSpc>
        <a:spcBef>
          <a:spcPts val="567"/>
        </a:spcBef>
        <a:buFont typeface="Arial" panose="020B0604020202020204" pitchFamily="34" charset="0"/>
        <a:buChar char="•"/>
        <a:defRPr sz="2040" kern="1200">
          <a:solidFill>
            <a:schemeClr val="tx1"/>
          </a:solidFill>
          <a:latin typeface="+mn-lt"/>
          <a:ea typeface="+mn-ea"/>
          <a:cs typeface="+mn-cs"/>
        </a:defRPr>
      </a:lvl7pPr>
      <a:lvl8pPr marL="3886189" indent="-259079" algn="l" defTabSz="1036317" rtl="0" eaLnBrk="1" latinLnBrk="0" hangingPunct="1">
        <a:lnSpc>
          <a:spcPct val="90000"/>
        </a:lnSpc>
        <a:spcBef>
          <a:spcPts val="567"/>
        </a:spcBef>
        <a:buFont typeface="Arial" panose="020B0604020202020204" pitchFamily="34" charset="0"/>
        <a:buChar char="•"/>
        <a:defRPr sz="2040" kern="1200">
          <a:solidFill>
            <a:schemeClr val="tx1"/>
          </a:solidFill>
          <a:latin typeface="+mn-lt"/>
          <a:ea typeface="+mn-ea"/>
          <a:cs typeface="+mn-cs"/>
        </a:defRPr>
      </a:lvl8pPr>
      <a:lvl9pPr marL="4404347" indent="-259079" algn="l" defTabSz="1036317" rtl="0" eaLnBrk="1" latinLnBrk="0" hangingPunct="1">
        <a:lnSpc>
          <a:spcPct val="90000"/>
        </a:lnSpc>
        <a:spcBef>
          <a:spcPts val="567"/>
        </a:spcBef>
        <a:buFont typeface="Arial" panose="020B0604020202020204" pitchFamily="34" charset="0"/>
        <a:buChar char="•"/>
        <a:defRPr sz="2040" kern="1200">
          <a:solidFill>
            <a:schemeClr val="tx1"/>
          </a:solidFill>
          <a:latin typeface="+mn-lt"/>
          <a:ea typeface="+mn-ea"/>
          <a:cs typeface="+mn-cs"/>
        </a:defRPr>
      </a:lvl9pPr>
    </p:bodyStyle>
    <p:otherStyle>
      <a:defPPr>
        <a:defRPr lang="en-US"/>
      </a:defPPr>
      <a:lvl1pPr marL="0" algn="l" defTabSz="1036317" rtl="0" eaLnBrk="1" latinLnBrk="0" hangingPunct="1">
        <a:defRPr sz="2040" kern="1200">
          <a:solidFill>
            <a:schemeClr val="tx1"/>
          </a:solidFill>
          <a:latin typeface="+mn-lt"/>
          <a:ea typeface="+mn-ea"/>
          <a:cs typeface="+mn-cs"/>
        </a:defRPr>
      </a:lvl1pPr>
      <a:lvl2pPr marL="518158" algn="l" defTabSz="1036317" rtl="0" eaLnBrk="1" latinLnBrk="0" hangingPunct="1">
        <a:defRPr sz="2040" kern="1200">
          <a:solidFill>
            <a:schemeClr val="tx1"/>
          </a:solidFill>
          <a:latin typeface="+mn-lt"/>
          <a:ea typeface="+mn-ea"/>
          <a:cs typeface="+mn-cs"/>
        </a:defRPr>
      </a:lvl2pPr>
      <a:lvl3pPr marL="1036317" algn="l" defTabSz="1036317" rtl="0" eaLnBrk="1" latinLnBrk="0" hangingPunct="1">
        <a:defRPr sz="2040" kern="1200">
          <a:solidFill>
            <a:schemeClr val="tx1"/>
          </a:solidFill>
          <a:latin typeface="+mn-lt"/>
          <a:ea typeface="+mn-ea"/>
          <a:cs typeface="+mn-cs"/>
        </a:defRPr>
      </a:lvl3pPr>
      <a:lvl4pPr marL="1554475" algn="l" defTabSz="1036317" rtl="0" eaLnBrk="1" latinLnBrk="0" hangingPunct="1">
        <a:defRPr sz="2040" kern="1200">
          <a:solidFill>
            <a:schemeClr val="tx1"/>
          </a:solidFill>
          <a:latin typeface="+mn-lt"/>
          <a:ea typeface="+mn-ea"/>
          <a:cs typeface="+mn-cs"/>
        </a:defRPr>
      </a:lvl4pPr>
      <a:lvl5pPr marL="2072634" algn="l" defTabSz="1036317" rtl="0" eaLnBrk="1" latinLnBrk="0" hangingPunct="1">
        <a:defRPr sz="2040" kern="1200">
          <a:solidFill>
            <a:schemeClr val="tx1"/>
          </a:solidFill>
          <a:latin typeface="+mn-lt"/>
          <a:ea typeface="+mn-ea"/>
          <a:cs typeface="+mn-cs"/>
        </a:defRPr>
      </a:lvl5pPr>
      <a:lvl6pPr marL="2590792" algn="l" defTabSz="1036317" rtl="0" eaLnBrk="1" latinLnBrk="0" hangingPunct="1">
        <a:defRPr sz="2040" kern="1200">
          <a:solidFill>
            <a:schemeClr val="tx1"/>
          </a:solidFill>
          <a:latin typeface="+mn-lt"/>
          <a:ea typeface="+mn-ea"/>
          <a:cs typeface="+mn-cs"/>
        </a:defRPr>
      </a:lvl6pPr>
      <a:lvl7pPr marL="3108951" algn="l" defTabSz="1036317" rtl="0" eaLnBrk="1" latinLnBrk="0" hangingPunct="1">
        <a:defRPr sz="2040" kern="1200">
          <a:solidFill>
            <a:schemeClr val="tx1"/>
          </a:solidFill>
          <a:latin typeface="+mn-lt"/>
          <a:ea typeface="+mn-ea"/>
          <a:cs typeface="+mn-cs"/>
        </a:defRPr>
      </a:lvl7pPr>
      <a:lvl8pPr marL="3627109" algn="l" defTabSz="1036317" rtl="0" eaLnBrk="1" latinLnBrk="0" hangingPunct="1">
        <a:defRPr sz="2040" kern="1200">
          <a:solidFill>
            <a:schemeClr val="tx1"/>
          </a:solidFill>
          <a:latin typeface="+mn-lt"/>
          <a:ea typeface="+mn-ea"/>
          <a:cs typeface="+mn-cs"/>
        </a:defRPr>
      </a:lvl8pPr>
      <a:lvl9pPr marL="4145268" algn="l" defTabSz="1036317" rtl="0" eaLnBrk="1" latinLnBrk="0" hangingPunct="1">
        <a:defRPr sz="204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472" userDrawn="1">
          <p15:clr>
            <a:srgbClr val="F26B43"/>
          </p15:clr>
        </p15:guide>
        <p15:guide id="2" pos="3264" userDrawn="1">
          <p15:clr>
            <a:srgbClr val="F26B43"/>
          </p15:clr>
        </p15:guide>
        <p15:guide id="3" pos="192" userDrawn="1">
          <p15:clr>
            <a:srgbClr val="F26B43"/>
          </p15:clr>
        </p15:guide>
        <p15:guide id="4" pos="6336" userDrawn="1">
          <p15:clr>
            <a:srgbClr val="F26B43"/>
          </p15:clr>
        </p15:guide>
        <p15:guide id="5" orient="horz" pos="192" userDrawn="1">
          <p15:clr>
            <a:srgbClr val="F26B43"/>
          </p15:clr>
        </p15:guide>
        <p15:guide id="6" orient="horz" pos="4392"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49" name="Picture 48" descr="A picture containing text&#10;&#10;Description automatically generated">
            <a:extLst>
              <a:ext uri="{FF2B5EF4-FFF2-40B4-BE49-F238E27FC236}">
                <a16:creationId xmlns:a16="http://schemas.microsoft.com/office/drawing/2014/main" id="{4B2987B8-2845-E088-4BAE-DEACE2A8A71A}"/>
              </a:ext>
            </a:extLst>
          </p:cNvPr>
          <p:cNvPicPr>
            <a:picLocks noGrp="1" noRot="1" noMove="1" noResize="1" noEditPoints="1" noAdjustHandles="1" noChangeArrowheads="1" noChangeShapeType="1" noCrop="1"/>
          </p:cNvPicPr>
          <p:nvPr userDrawn="1"/>
        </p:nvPicPr>
        <p:blipFill>
          <a:blip r:embed="rId4">
            <a:alphaModFix amt="70000"/>
            <a:extLst>
              <a:ext uri="{28A0092B-C50C-407E-A947-70E740481C1C}">
                <a14:useLocalDpi xmlns:a14="http://schemas.microsoft.com/office/drawing/2010/main" val="0"/>
              </a:ext>
            </a:extLst>
          </a:blip>
          <a:stretch>
            <a:fillRect/>
          </a:stretch>
        </p:blipFill>
        <p:spPr>
          <a:xfrm>
            <a:off x="0" y="0"/>
            <a:ext cx="10363200" cy="7772400"/>
          </a:xfrm>
          <a:prstGeom prst="rect">
            <a:avLst/>
          </a:prstGeom>
        </p:spPr>
      </p:pic>
      <p:sp>
        <p:nvSpPr>
          <p:cNvPr id="32" name="Rectangle 27">
            <a:extLst>
              <a:ext uri="{FF2B5EF4-FFF2-40B4-BE49-F238E27FC236}">
                <a16:creationId xmlns:a16="http://schemas.microsoft.com/office/drawing/2014/main" id="{D6B5EE2D-D761-CA5D-55FE-D9D9A4FB61F7}"/>
              </a:ext>
            </a:extLst>
          </p:cNvPr>
          <p:cNvSpPr/>
          <p:nvPr userDrawn="1"/>
        </p:nvSpPr>
        <p:spPr>
          <a:xfrm flipH="1">
            <a:off x="0" y="537076"/>
            <a:ext cx="10363200" cy="932688"/>
          </a:xfrm>
          <a:custGeom>
            <a:avLst/>
            <a:gdLst>
              <a:gd name="connsiteX0" fmla="*/ 0 w 9117825"/>
              <a:gd name="connsiteY0" fmla="*/ 0 h 1412802"/>
              <a:gd name="connsiteX1" fmla="*/ 9117825 w 9117825"/>
              <a:gd name="connsiteY1" fmla="*/ 0 h 1412802"/>
              <a:gd name="connsiteX2" fmla="*/ 9117825 w 9117825"/>
              <a:gd name="connsiteY2" fmla="*/ 1412802 h 1412802"/>
              <a:gd name="connsiteX3" fmla="*/ 0 w 9117825"/>
              <a:gd name="connsiteY3" fmla="*/ 1412802 h 1412802"/>
              <a:gd name="connsiteX4" fmla="*/ 0 w 9117825"/>
              <a:gd name="connsiteY4" fmla="*/ 0 h 1412802"/>
              <a:gd name="connsiteX0" fmla="*/ 0 w 9117825"/>
              <a:gd name="connsiteY0" fmla="*/ 0 h 1412802"/>
              <a:gd name="connsiteX1" fmla="*/ 9117825 w 9117825"/>
              <a:gd name="connsiteY1" fmla="*/ 0 h 1412802"/>
              <a:gd name="connsiteX2" fmla="*/ 9117825 w 9117825"/>
              <a:gd name="connsiteY2" fmla="*/ 724825 h 1412802"/>
              <a:gd name="connsiteX3" fmla="*/ 0 w 9117825"/>
              <a:gd name="connsiteY3" fmla="*/ 1412802 h 1412802"/>
              <a:gd name="connsiteX4" fmla="*/ 0 w 9117825"/>
              <a:gd name="connsiteY4" fmla="*/ 0 h 1412802"/>
              <a:gd name="connsiteX0" fmla="*/ 0 w 9117825"/>
              <a:gd name="connsiteY0" fmla="*/ 0 h 1412802"/>
              <a:gd name="connsiteX1" fmla="*/ 9117825 w 9117825"/>
              <a:gd name="connsiteY1" fmla="*/ 0 h 1412802"/>
              <a:gd name="connsiteX2" fmla="*/ 9117825 w 9117825"/>
              <a:gd name="connsiteY2" fmla="*/ 724825 h 1412802"/>
              <a:gd name="connsiteX3" fmla="*/ 0 w 9117825"/>
              <a:gd name="connsiteY3" fmla="*/ 1412802 h 1412802"/>
              <a:gd name="connsiteX4" fmla="*/ 0 w 9117825"/>
              <a:gd name="connsiteY4" fmla="*/ 0 h 1412802"/>
              <a:gd name="connsiteX0" fmla="*/ 0 w 9117825"/>
              <a:gd name="connsiteY0" fmla="*/ 0 h 1412802"/>
              <a:gd name="connsiteX1" fmla="*/ 9117825 w 9117825"/>
              <a:gd name="connsiteY1" fmla="*/ 0 h 1412802"/>
              <a:gd name="connsiteX2" fmla="*/ 9117825 w 9117825"/>
              <a:gd name="connsiteY2" fmla="*/ 724825 h 1412802"/>
              <a:gd name="connsiteX3" fmla="*/ 0 w 9117825"/>
              <a:gd name="connsiteY3" fmla="*/ 1412802 h 1412802"/>
              <a:gd name="connsiteX4" fmla="*/ 0 w 9117825"/>
              <a:gd name="connsiteY4" fmla="*/ 0 h 1412802"/>
              <a:gd name="connsiteX0" fmla="*/ 0 w 9117825"/>
              <a:gd name="connsiteY0" fmla="*/ 0 h 1412802"/>
              <a:gd name="connsiteX1" fmla="*/ 9117825 w 9117825"/>
              <a:gd name="connsiteY1" fmla="*/ 0 h 1412802"/>
              <a:gd name="connsiteX2" fmla="*/ 9117825 w 9117825"/>
              <a:gd name="connsiteY2" fmla="*/ 724825 h 1412802"/>
              <a:gd name="connsiteX3" fmla="*/ 0 w 9117825"/>
              <a:gd name="connsiteY3" fmla="*/ 1412802 h 1412802"/>
              <a:gd name="connsiteX4" fmla="*/ 0 w 9117825"/>
              <a:gd name="connsiteY4" fmla="*/ 0 h 1412802"/>
              <a:gd name="connsiteX0" fmla="*/ 0 w 9117825"/>
              <a:gd name="connsiteY0" fmla="*/ 0 h 1412802"/>
              <a:gd name="connsiteX1" fmla="*/ 9117825 w 9117825"/>
              <a:gd name="connsiteY1" fmla="*/ 0 h 1412802"/>
              <a:gd name="connsiteX2" fmla="*/ 9117825 w 9117825"/>
              <a:gd name="connsiteY2" fmla="*/ 724825 h 1412802"/>
              <a:gd name="connsiteX3" fmla="*/ 0 w 9117825"/>
              <a:gd name="connsiteY3" fmla="*/ 1412802 h 1412802"/>
              <a:gd name="connsiteX4" fmla="*/ 0 w 9117825"/>
              <a:gd name="connsiteY4" fmla="*/ 0 h 1412802"/>
              <a:gd name="connsiteX0" fmla="*/ 0 w 9117825"/>
              <a:gd name="connsiteY0" fmla="*/ 0 h 1422829"/>
              <a:gd name="connsiteX1" fmla="*/ 9117825 w 9117825"/>
              <a:gd name="connsiteY1" fmla="*/ 0 h 1422829"/>
              <a:gd name="connsiteX2" fmla="*/ 9117825 w 9117825"/>
              <a:gd name="connsiteY2" fmla="*/ 724825 h 1422829"/>
              <a:gd name="connsiteX3" fmla="*/ 0 w 9117825"/>
              <a:gd name="connsiteY3" fmla="*/ 1412802 h 1422829"/>
              <a:gd name="connsiteX4" fmla="*/ 0 w 9117825"/>
              <a:gd name="connsiteY4" fmla="*/ 0 h 1422829"/>
              <a:gd name="connsiteX0" fmla="*/ 0 w 9117825"/>
              <a:gd name="connsiteY0" fmla="*/ 0 h 1426217"/>
              <a:gd name="connsiteX1" fmla="*/ 9117825 w 9117825"/>
              <a:gd name="connsiteY1" fmla="*/ 0 h 1426217"/>
              <a:gd name="connsiteX2" fmla="*/ 9117825 w 9117825"/>
              <a:gd name="connsiteY2" fmla="*/ 724825 h 1426217"/>
              <a:gd name="connsiteX3" fmla="*/ 0 w 9117825"/>
              <a:gd name="connsiteY3" fmla="*/ 1412802 h 1426217"/>
              <a:gd name="connsiteX4" fmla="*/ 0 w 9117825"/>
              <a:gd name="connsiteY4" fmla="*/ 0 h 1426217"/>
              <a:gd name="connsiteX0" fmla="*/ 0 w 9117825"/>
              <a:gd name="connsiteY0" fmla="*/ 0 h 1432832"/>
              <a:gd name="connsiteX1" fmla="*/ 9117825 w 9117825"/>
              <a:gd name="connsiteY1" fmla="*/ 0 h 1432832"/>
              <a:gd name="connsiteX2" fmla="*/ 9117825 w 9117825"/>
              <a:gd name="connsiteY2" fmla="*/ 724825 h 1432832"/>
              <a:gd name="connsiteX3" fmla="*/ 0 w 9117825"/>
              <a:gd name="connsiteY3" fmla="*/ 1412802 h 1432832"/>
              <a:gd name="connsiteX4" fmla="*/ 0 w 9117825"/>
              <a:gd name="connsiteY4" fmla="*/ 0 h 1432832"/>
              <a:gd name="connsiteX0" fmla="*/ 0 w 9117825"/>
              <a:gd name="connsiteY0" fmla="*/ 0 h 1430499"/>
              <a:gd name="connsiteX1" fmla="*/ 9117825 w 9117825"/>
              <a:gd name="connsiteY1" fmla="*/ 0 h 1430499"/>
              <a:gd name="connsiteX2" fmla="*/ 9117825 w 9117825"/>
              <a:gd name="connsiteY2" fmla="*/ 724825 h 1430499"/>
              <a:gd name="connsiteX3" fmla="*/ 0 w 9117825"/>
              <a:gd name="connsiteY3" fmla="*/ 1412802 h 1430499"/>
              <a:gd name="connsiteX4" fmla="*/ 0 w 9117825"/>
              <a:gd name="connsiteY4" fmla="*/ 0 h 1430499"/>
              <a:gd name="connsiteX0" fmla="*/ 0 w 9117825"/>
              <a:gd name="connsiteY0" fmla="*/ 0 h 1431392"/>
              <a:gd name="connsiteX1" fmla="*/ 9117825 w 9117825"/>
              <a:gd name="connsiteY1" fmla="*/ 0 h 1431392"/>
              <a:gd name="connsiteX2" fmla="*/ 9117825 w 9117825"/>
              <a:gd name="connsiteY2" fmla="*/ 724825 h 1431392"/>
              <a:gd name="connsiteX3" fmla="*/ 0 w 9117825"/>
              <a:gd name="connsiteY3" fmla="*/ 1412802 h 1431392"/>
              <a:gd name="connsiteX4" fmla="*/ 0 w 9117825"/>
              <a:gd name="connsiteY4" fmla="*/ 0 h 14313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17825" h="1431392">
                <a:moveTo>
                  <a:pt x="0" y="0"/>
                </a:moveTo>
                <a:lnTo>
                  <a:pt x="9117825" y="0"/>
                </a:lnTo>
                <a:lnTo>
                  <a:pt x="9117825" y="724825"/>
                </a:lnTo>
                <a:cubicBezTo>
                  <a:pt x="4702595" y="510013"/>
                  <a:pt x="5468967" y="1584070"/>
                  <a:pt x="0" y="1412802"/>
                </a:cubicBezTo>
                <a:lnTo>
                  <a:pt x="0" y="0"/>
                </a:lnTo>
                <a:close/>
              </a:path>
            </a:pathLst>
          </a:custGeom>
          <a:gradFill>
            <a:gsLst>
              <a:gs pos="84000">
                <a:srgbClr val="B99E55"/>
              </a:gs>
              <a:gs pos="55000">
                <a:schemeClr val="bg1"/>
              </a:gs>
              <a:gs pos="100000">
                <a:srgbClr val="C7AA61"/>
              </a:gs>
            </a:gsLst>
            <a:path path="circle">
              <a:fillToRect r="100000" b="100000"/>
            </a:path>
          </a:gra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ctr" defTabSz="1036317" rtl="0" eaLnBrk="1" fontAlgn="auto" latinLnBrk="0" hangingPunct="1">
              <a:lnSpc>
                <a:spcPct val="100000"/>
              </a:lnSpc>
              <a:spcBef>
                <a:spcPts val="0"/>
              </a:spcBef>
              <a:spcAft>
                <a:spcPts val="0"/>
              </a:spcAft>
              <a:buClrTx/>
              <a:buSzTx/>
              <a:buFontTx/>
              <a:buNone/>
              <a:tabLst/>
              <a:defRPr/>
            </a:pPr>
            <a:endParaRPr kumimoji="0" lang="en-US" sz="1473" b="1" i="0" u="none" strike="noStrike" kern="1200" cap="all" spc="0" normalizeH="0" baseline="0" noProof="0">
              <a:ln>
                <a:noFill/>
              </a:ln>
              <a:solidFill>
                <a:prstClr val="white"/>
              </a:solidFill>
              <a:effectLst/>
              <a:uLnTx/>
              <a:uFillTx/>
              <a:latin typeface="+mj-lt"/>
              <a:ea typeface="+mn-ea"/>
              <a:cs typeface="+mn-cs"/>
            </a:endParaRPr>
          </a:p>
        </p:txBody>
      </p:sp>
      <p:sp>
        <p:nvSpPr>
          <p:cNvPr id="33" name="Rectangle 27">
            <a:extLst>
              <a:ext uri="{FF2B5EF4-FFF2-40B4-BE49-F238E27FC236}">
                <a16:creationId xmlns:a16="http://schemas.microsoft.com/office/drawing/2014/main" id="{03CEECC2-35F0-20C7-53FE-E8C9F16FB070}"/>
              </a:ext>
            </a:extLst>
          </p:cNvPr>
          <p:cNvSpPr>
            <a:spLocks noGrp="1" noRot="1" noMove="1" noResize="1" noEditPoints="1" noAdjustHandles="1" noChangeArrowheads="1" noChangeShapeType="1"/>
          </p:cNvSpPr>
          <p:nvPr userDrawn="1"/>
        </p:nvSpPr>
        <p:spPr>
          <a:xfrm flipH="1">
            <a:off x="-8827" y="-12577"/>
            <a:ext cx="10371473" cy="1394095"/>
          </a:xfrm>
          <a:custGeom>
            <a:avLst/>
            <a:gdLst>
              <a:gd name="connsiteX0" fmla="*/ 0 w 9117825"/>
              <a:gd name="connsiteY0" fmla="*/ 0 h 1412802"/>
              <a:gd name="connsiteX1" fmla="*/ 9117825 w 9117825"/>
              <a:gd name="connsiteY1" fmla="*/ 0 h 1412802"/>
              <a:gd name="connsiteX2" fmla="*/ 9117825 w 9117825"/>
              <a:gd name="connsiteY2" fmla="*/ 1412802 h 1412802"/>
              <a:gd name="connsiteX3" fmla="*/ 0 w 9117825"/>
              <a:gd name="connsiteY3" fmla="*/ 1412802 h 1412802"/>
              <a:gd name="connsiteX4" fmla="*/ 0 w 9117825"/>
              <a:gd name="connsiteY4" fmla="*/ 0 h 1412802"/>
              <a:gd name="connsiteX0" fmla="*/ 0 w 9117825"/>
              <a:gd name="connsiteY0" fmla="*/ 0 h 1412802"/>
              <a:gd name="connsiteX1" fmla="*/ 9117825 w 9117825"/>
              <a:gd name="connsiteY1" fmla="*/ 0 h 1412802"/>
              <a:gd name="connsiteX2" fmla="*/ 9117825 w 9117825"/>
              <a:gd name="connsiteY2" fmla="*/ 724825 h 1412802"/>
              <a:gd name="connsiteX3" fmla="*/ 0 w 9117825"/>
              <a:gd name="connsiteY3" fmla="*/ 1412802 h 1412802"/>
              <a:gd name="connsiteX4" fmla="*/ 0 w 9117825"/>
              <a:gd name="connsiteY4" fmla="*/ 0 h 1412802"/>
              <a:gd name="connsiteX0" fmla="*/ 0 w 9117825"/>
              <a:gd name="connsiteY0" fmla="*/ 0 h 1412802"/>
              <a:gd name="connsiteX1" fmla="*/ 9117825 w 9117825"/>
              <a:gd name="connsiteY1" fmla="*/ 0 h 1412802"/>
              <a:gd name="connsiteX2" fmla="*/ 9117825 w 9117825"/>
              <a:gd name="connsiteY2" fmla="*/ 724825 h 1412802"/>
              <a:gd name="connsiteX3" fmla="*/ 0 w 9117825"/>
              <a:gd name="connsiteY3" fmla="*/ 1412802 h 1412802"/>
              <a:gd name="connsiteX4" fmla="*/ 0 w 9117825"/>
              <a:gd name="connsiteY4" fmla="*/ 0 h 1412802"/>
              <a:gd name="connsiteX0" fmla="*/ 0 w 9117825"/>
              <a:gd name="connsiteY0" fmla="*/ 0 h 1412802"/>
              <a:gd name="connsiteX1" fmla="*/ 9117825 w 9117825"/>
              <a:gd name="connsiteY1" fmla="*/ 0 h 1412802"/>
              <a:gd name="connsiteX2" fmla="*/ 9117825 w 9117825"/>
              <a:gd name="connsiteY2" fmla="*/ 724825 h 1412802"/>
              <a:gd name="connsiteX3" fmla="*/ 0 w 9117825"/>
              <a:gd name="connsiteY3" fmla="*/ 1412802 h 1412802"/>
              <a:gd name="connsiteX4" fmla="*/ 0 w 9117825"/>
              <a:gd name="connsiteY4" fmla="*/ 0 h 1412802"/>
              <a:gd name="connsiteX0" fmla="*/ 0 w 9117825"/>
              <a:gd name="connsiteY0" fmla="*/ 0 h 1412802"/>
              <a:gd name="connsiteX1" fmla="*/ 9117825 w 9117825"/>
              <a:gd name="connsiteY1" fmla="*/ 0 h 1412802"/>
              <a:gd name="connsiteX2" fmla="*/ 9117825 w 9117825"/>
              <a:gd name="connsiteY2" fmla="*/ 724825 h 1412802"/>
              <a:gd name="connsiteX3" fmla="*/ 0 w 9117825"/>
              <a:gd name="connsiteY3" fmla="*/ 1412802 h 1412802"/>
              <a:gd name="connsiteX4" fmla="*/ 0 w 9117825"/>
              <a:gd name="connsiteY4" fmla="*/ 0 h 1412802"/>
              <a:gd name="connsiteX0" fmla="*/ 0 w 9117825"/>
              <a:gd name="connsiteY0" fmla="*/ 0 h 1412802"/>
              <a:gd name="connsiteX1" fmla="*/ 9117825 w 9117825"/>
              <a:gd name="connsiteY1" fmla="*/ 0 h 1412802"/>
              <a:gd name="connsiteX2" fmla="*/ 9117825 w 9117825"/>
              <a:gd name="connsiteY2" fmla="*/ 724825 h 1412802"/>
              <a:gd name="connsiteX3" fmla="*/ 0 w 9117825"/>
              <a:gd name="connsiteY3" fmla="*/ 1412802 h 1412802"/>
              <a:gd name="connsiteX4" fmla="*/ 0 w 9117825"/>
              <a:gd name="connsiteY4" fmla="*/ 0 h 1412802"/>
              <a:gd name="connsiteX0" fmla="*/ 0 w 9117825"/>
              <a:gd name="connsiteY0" fmla="*/ 0 h 1422829"/>
              <a:gd name="connsiteX1" fmla="*/ 9117825 w 9117825"/>
              <a:gd name="connsiteY1" fmla="*/ 0 h 1422829"/>
              <a:gd name="connsiteX2" fmla="*/ 9117825 w 9117825"/>
              <a:gd name="connsiteY2" fmla="*/ 724825 h 1422829"/>
              <a:gd name="connsiteX3" fmla="*/ 0 w 9117825"/>
              <a:gd name="connsiteY3" fmla="*/ 1412802 h 1422829"/>
              <a:gd name="connsiteX4" fmla="*/ 0 w 9117825"/>
              <a:gd name="connsiteY4" fmla="*/ 0 h 1422829"/>
              <a:gd name="connsiteX0" fmla="*/ 0 w 9117825"/>
              <a:gd name="connsiteY0" fmla="*/ 0 h 1426217"/>
              <a:gd name="connsiteX1" fmla="*/ 9117825 w 9117825"/>
              <a:gd name="connsiteY1" fmla="*/ 0 h 1426217"/>
              <a:gd name="connsiteX2" fmla="*/ 9117825 w 9117825"/>
              <a:gd name="connsiteY2" fmla="*/ 724825 h 1426217"/>
              <a:gd name="connsiteX3" fmla="*/ 0 w 9117825"/>
              <a:gd name="connsiteY3" fmla="*/ 1412802 h 1426217"/>
              <a:gd name="connsiteX4" fmla="*/ 0 w 9117825"/>
              <a:gd name="connsiteY4" fmla="*/ 0 h 1426217"/>
              <a:gd name="connsiteX0" fmla="*/ 0 w 9117825"/>
              <a:gd name="connsiteY0" fmla="*/ 0 h 1432832"/>
              <a:gd name="connsiteX1" fmla="*/ 9117825 w 9117825"/>
              <a:gd name="connsiteY1" fmla="*/ 0 h 1432832"/>
              <a:gd name="connsiteX2" fmla="*/ 9117825 w 9117825"/>
              <a:gd name="connsiteY2" fmla="*/ 724825 h 1432832"/>
              <a:gd name="connsiteX3" fmla="*/ 0 w 9117825"/>
              <a:gd name="connsiteY3" fmla="*/ 1412802 h 1432832"/>
              <a:gd name="connsiteX4" fmla="*/ 0 w 9117825"/>
              <a:gd name="connsiteY4" fmla="*/ 0 h 1432832"/>
              <a:gd name="connsiteX0" fmla="*/ 0 w 9117825"/>
              <a:gd name="connsiteY0" fmla="*/ 0 h 1430499"/>
              <a:gd name="connsiteX1" fmla="*/ 9117825 w 9117825"/>
              <a:gd name="connsiteY1" fmla="*/ 0 h 1430499"/>
              <a:gd name="connsiteX2" fmla="*/ 9117825 w 9117825"/>
              <a:gd name="connsiteY2" fmla="*/ 724825 h 1430499"/>
              <a:gd name="connsiteX3" fmla="*/ 0 w 9117825"/>
              <a:gd name="connsiteY3" fmla="*/ 1412802 h 1430499"/>
              <a:gd name="connsiteX4" fmla="*/ 0 w 9117825"/>
              <a:gd name="connsiteY4" fmla="*/ 0 h 1430499"/>
              <a:gd name="connsiteX0" fmla="*/ 0 w 9117825"/>
              <a:gd name="connsiteY0" fmla="*/ 0 h 1431392"/>
              <a:gd name="connsiteX1" fmla="*/ 9117825 w 9117825"/>
              <a:gd name="connsiteY1" fmla="*/ 0 h 1431392"/>
              <a:gd name="connsiteX2" fmla="*/ 9117825 w 9117825"/>
              <a:gd name="connsiteY2" fmla="*/ 724825 h 1431392"/>
              <a:gd name="connsiteX3" fmla="*/ 0 w 9117825"/>
              <a:gd name="connsiteY3" fmla="*/ 1412802 h 1431392"/>
              <a:gd name="connsiteX4" fmla="*/ 0 w 9117825"/>
              <a:gd name="connsiteY4" fmla="*/ 0 h 1431392"/>
              <a:gd name="connsiteX0" fmla="*/ 0 w 9117825"/>
              <a:gd name="connsiteY0" fmla="*/ 0 h 1435570"/>
              <a:gd name="connsiteX1" fmla="*/ 9117825 w 9117825"/>
              <a:gd name="connsiteY1" fmla="*/ 0 h 1435570"/>
              <a:gd name="connsiteX2" fmla="*/ 9117825 w 9117825"/>
              <a:gd name="connsiteY2" fmla="*/ 724825 h 1435570"/>
              <a:gd name="connsiteX3" fmla="*/ 0 w 9117825"/>
              <a:gd name="connsiteY3" fmla="*/ 1412802 h 1435570"/>
              <a:gd name="connsiteX4" fmla="*/ 0 w 9117825"/>
              <a:gd name="connsiteY4" fmla="*/ 0 h 1435570"/>
              <a:gd name="connsiteX0" fmla="*/ 0 w 9117825"/>
              <a:gd name="connsiteY0" fmla="*/ 0 h 1437990"/>
              <a:gd name="connsiteX1" fmla="*/ 9117825 w 9117825"/>
              <a:gd name="connsiteY1" fmla="*/ 0 h 1437990"/>
              <a:gd name="connsiteX2" fmla="*/ 9117825 w 9117825"/>
              <a:gd name="connsiteY2" fmla="*/ 817812 h 1437990"/>
              <a:gd name="connsiteX3" fmla="*/ 0 w 9117825"/>
              <a:gd name="connsiteY3" fmla="*/ 1412802 h 1437990"/>
              <a:gd name="connsiteX4" fmla="*/ 0 w 9117825"/>
              <a:gd name="connsiteY4" fmla="*/ 0 h 1437990"/>
              <a:gd name="connsiteX0" fmla="*/ 0 w 9117825"/>
              <a:gd name="connsiteY0" fmla="*/ 0 h 1423865"/>
              <a:gd name="connsiteX1" fmla="*/ 9117825 w 9117825"/>
              <a:gd name="connsiteY1" fmla="*/ 0 h 1423865"/>
              <a:gd name="connsiteX2" fmla="*/ 9117825 w 9117825"/>
              <a:gd name="connsiteY2" fmla="*/ 817812 h 1423865"/>
              <a:gd name="connsiteX3" fmla="*/ 0 w 9117825"/>
              <a:gd name="connsiteY3" fmla="*/ 1412802 h 1423865"/>
              <a:gd name="connsiteX4" fmla="*/ 0 w 9117825"/>
              <a:gd name="connsiteY4" fmla="*/ 0 h 1423865"/>
              <a:gd name="connsiteX0" fmla="*/ 0 w 9117825"/>
              <a:gd name="connsiteY0" fmla="*/ 0 h 1420649"/>
              <a:gd name="connsiteX1" fmla="*/ 9117825 w 9117825"/>
              <a:gd name="connsiteY1" fmla="*/ 0 h 1420649"/>
              <a:gd name="connsiteX2" fmla="*/ 9117825 w 9117825"/>
              <a:gd name="connsiteY2" fmla="*/ 817812 h 1420649"/>
              <a:gd name="connsiteX3" fmla="*/ 0 w 9117825"/>
              <a:gd name="connsiteY3" fmla="*/ 1412802 h 1420649"/>
              <a:gd name="connsiteX4" fmla="*/ 0 w 9117825"/>
              <a:gd name="connsiteY4" fmla="*/ 0 h 14206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17825" h="1420649">
                <a:moveTo>
                  <a:pt x="0" y="0"/>
                </a:moveTo>
                <a:lnTo>
                  <a:pt x="9117825" y="0"/>
                </a:lnTo>
                <a:lnTo>
                  <a:pt x="9117825" y="817812"/>
                </a:lnTo>
                <a:cubicBezTo>
                  <a:pt x="4721380" y="826170"/>
                  <a:pt x="5478359" y="1500383"/>
                  <a:pt x="0" y="1412802"/>
                </a:cubicBezTo>
                <a:lnTo>
                  <a:pt x="0" y="0"/>
                </a:lnTo>
                <a:close/>
              </a:path>
            </a:pathLst>
          </a:custGeom>
          <a:solidFill>
            <a:srgbClr val="17161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ctr" defTabSz="1036317" rtl="0" eaLnBrk="1" fontAlgn="auto" latinLnBrk="0" hangingPunct="1">
              <a:lnSpc>
                <a:spcPct val="100000"/>
              </a:lnSpc>
              <a:spcBef>
                <a:spcPts val="0"/>
              </a:spcBef>
              <a:spcAft>
                <a:spcPts val="0"/>
              </a:spcAft>
              <a:buClrTx/>
              <a:buSzTx/>
              <a:buFontTx/>
              <a:buNone/>
              <a:tabLst/>
              <a:defRPr/>
            </a:pPr>
            <a:endParaRPr kumimoji="0" lang="en-US" sz="1473" b="1" i="0" u="none" strike="noStrike" kern="1200" cap="all" spc="0" normalizeH="0" baseline="0" noProof="0">
              <a:ln>
                <a:noFill/>
              </a:ln>
              <a:solidFill>
                <a:prstClr val="white"/>
              </a:solidFill>
              <a:effectLst/>
              <a:uLnTx/>
              <a:uFillTx/>
              <a:latin typeface="+mj-lt"/>
              <a:ea typeface="+mn-ea"/>
              <a:cs typeface="+mn-cs"/>
            </a:endParaRPr>
          </a:p>
        </p:txBody>
      </p:sp>
      <p:grpSp>
        <p:nvGrpSpPr>
          <p:cNvPr id="35" name="Group 34">
            <a:extLst>
              <a:ext uri="{FF2B5EF4-FFF2-40B4-BE49-F238E27FC236}">
                <a16:creationId xmlns:a16="http://schemas.microsoft.com/office/drawing/2014/main" id="{A1927297-E52F-A9ED-F62A-983A2F1A3560}"/>
              </a:ext>
            </a:extLst>
          </p:cNvPr>
          <p:cNvGrpSpPr>
            <a:grpSpLocks noGrp="1" noUngrp="1" noRot="1" noMove="1" noResize="1"/>
          </p:cNvGrpSpPr>
          <p:nvPr userDrawn="1"/>
        </p:nvGrpSpPr>
        <p:grpSpPr>
          <a:xfrm>
            <a:off x="518160" y="487796"/>
            <a:ext cx="1772790" cy="859278"/>
            <a:chOff x="457200" y="464811"/>
            <a:chExt cx="1360162" cy="659276"/>
          </a:xfrm>
          <a:effectLst>
            <a:outerShdw blurRad="50800" dist="38100" dir="5400000" algn="t" rotWithShape="0">
              <a:prstClr val="black">
                <a:alpha val="40000"/>
              </a:prstClr>
            </a:outerShdw>
          </a:effectLst>
        </p:grpSpPr>
        <p:pic>
          <p:nvPicPr>
            <p:cNvPr id="36" name="Picture 35">
              <a:extLst>
                <a:ext uri="{FF2B5EF4-FFF2-40B4-BE49-F238E27FC236}">
                  <a16:creationId xmlns:a16="http://schemas.microsoft.com/office/drawing/2014/main" id="{26AC6F5E-4979-DB1E-3E72-3B3E76DA904C}"/>
                </a:ext>
              </a:extLst>
            </p:cNvPr>
            <p:cNvPicPr>
              <a:picLocks noGrp="1" noRot="1" noMove="1" noResize="1" noEditPoints="1" noAdjustHandles="1" noChangeArrowheads="1" noChangeShapeType="1" noCrop="1"/>
            </p:cNvPicPr>
            <p:nvPr userDrawn="1"/>
          </p:nvPicPr>
          <p:blipFill>
            <a:blip r:embed="rId5">
              <a:extLst>
                <a:ext uri="{28A0092B-C50C-407E-A947-70E740481C1C}">
                  <a14:useLocalDpi xmlns:a14="http://schemas.microsoft.com/office/drawing/2010/main" val="0"/>
                </a:ext>
              </a:extLst>
            </a:blip>
            <a:srcRect/>
            <a:stretch/>
          </p:blipFill>
          <p:spPr>
            <a:xfrm>
              <a:off x="1279832" y="464811"/>
              <a:ext cx="537530" cy="659276"/>
            </a:xfrm>
            <a:prstGeom prst="rect">
              <a:avLst/>
            </a:prstGeom>
          </p:spPr>
        </p:pic>
        <p:pic>
          <p:nvPicPr>
            <p:cNvPr id="37" name="Picture 36">
              <a:extLst>
                <a:ext uri="{FF2B5EF4-FFF2-40B4-BE49-F238E27FC236}">
                  <a16:creationId xmlns:a16="http://schemas.microsoft.com/office/drawing/2014/main" id="{26239617-619F-AB3B-76F0-3C52C5B8E872}"/>
                </a:ext>
              </a:extLst>
            </p:cNvPr>
            <p:cNvPicPr>
              <a:picLocks noGrp="1" noRot="1" noMove="1" noResize="1" noEditPoints="1" noAdjustHandles="1" noChangeArrowheads="1" noChangeShapeType="1" noCrop="1"/>
            </p:cNvPicPr>
            <p:nvPr userDrawn="1"/>
          </p:nvPicPr>
          <p:blipFill>
            <a:blip r:embed="rId6" cstate="screen">
              <a:extLst>
                <a:ext uri="{28A0092B-C50C-407E-A947-70E740481C1C}">
                  <a14:useLocalDpi xmlns:a14="http://schemas.microsoft.com/office/drawing/2010/main" val="0"/>
                </a:ext>
              </a:extLst>
            </a:blip>
            <a:srcRect/>
            <a:stretch/>
          </p:blipFill>
          <p:spPr>
            <a:xfrm>
              <a:off x="457200" y="501910"/>
              <a:ext cx="585080" cy="585080"/>
            </a:xfrm>
            <a:prstGeom prst="rect">
              <a:avLst/>
            </a:prstGeom>
          </p:spPr>
        </p:pic>
      </p:grpSp>
      <p:grpSp>
        <p:nvGrpSpPr>
          <p:cNvPr id="4" name="MarginSpacers" hidden="1">
            <a:extLst>
              <a:ext uri="{FF2B5EF4-FFF2-40B4-BE49-F238E27FC236}">
                <a16:creationId xmlns:a16="http://schemas.microsoft.com/office/drawing/2014/main" id="{39288C4E-5463-FE3A-C7A5-5A1FDFC41CF3}"/>
              </a:ext>
            </a:extLst>
          </p:cNvPr>
          <p:cNvGrpSpPr>
            <a:grpSpLocks/>
          </p:cNvGrpSpPr>
          <p:nvPr userDrawn="1"/>
        </p:nvGrpSpPr>
        <p:grpSpPr>
          <a:xfrm>
            <a:off x="0" y="0"/>
            <a:ext cx="10363200" cy="7277100"/>
            <a:chOff x="0" y="0"/>
            <a:chExt cx="12191992" cy="7277100"/>
          </a:xfrm>
        </p:grpSpPr>
        <p:sp>
          <p:nvSpPr>
            <p:cNvPr id="6" name="Rectangle 5">
              <a:extLst>
                <a:ext uri="{FF2B5EF4-FFF2-40B4-BE49-F238E27FC236}">
                  <a16:creationId xmlns:a16="http://schemas.microsoft.com/office/drawing/2014/main" id="{537F0EF0-E007-6782-D107-A8D09C11B17F}"/>
                </a:ext>
              </a:extLst>
            </p:cNvPr>
            <p:cNvSpPr>
              <a:spLocks/>
            </p:cNvSpPr>
            <p:nvPr/>
          </p:nvSpPr>
          <p:spPr>
            <a:xfrm>
              <a:off x="0" y="0"/>
              <a:ext cx="358588" cy="304800"/>
            </a:xfrm>
            <a:prstGeom prst="rect">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530"/>
            </a:p>
          </p:txBody>
        </p:sp>
        <p:sp>
          <p:nvSpPr>
            <p:cNvPr id="10" name="Rectangle 9">
              <a:extLst>
                <a:ext uri="{FF2B5EF4-FFF2-40B4-BE49-F238E27FC236}">
                  <a16:creationId xmlns:a16="http://schemas.microsoft.com/office/drawing/2014/main" id="{3BBB0FCF-B968-03C4-A7F9-8F57A610FCFF}"/>
                </a:ext>
              </a:extLst>
            </p:cNvPr>
            <p:cNvSpPr>
              <a:spLocks/>
            </p:cNvSpPr>
            <p:nvPr/>
          </p:nvSpPr>
          <p:spPr>
            <a:xfrm>
              <a:off x="0" y="6972300"/>
              <a:ext cx="358588" cy="304800"/>
            </a:xfrm>
            <a:prstGeom prst="rect">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530"/>
            </a:p>
          </p:txBody>
        </p:sp>
        <p:sp>
          <p:nvSpPr>
            <p:cNvPr id="46" name="Rectangle 45">
              <a:extLst>
                <a:ext uri="{FF2B5EF4-FFF2-40B4-BE49-F238E27FC236}">
                  <a16:creationId xmlns:a16="http://schemas.microsoft.com/office/drawing/2014/main" id="{61FDEED0-5D41-6C4B-80F3-2BD55EC4502C}"/>
                </a:ext>
              </a:extLst>
            </p:cNvPr>
            <p:cNvSpPr>
              <a:spLocks/>
            </p:cNvSpPr>
            <p:nvPr userDrawn="1"/>
          </p:nvSpPr>
          <p:spPr>
            <a:xfrm>
              <a:off x="11833404" y="0"/>
              <a:ext cx="358588" cy="304800"/>
            </a:xfrm>
            <a:prstGeom prst="rect">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530"/>
            </a:p>
          </p:txBody>
        </p:sp>
        <p:sp>
          <p:nvSpPr>
            <p:cNvPr id="47" name="Rectangle 46">
              <a:extLst>
                <a:ext uri="{FF2B5EF4-FFF2-40B4-BE49-F238E27FC236}">
                  <a16:creationId xmlns:a16="http://schemas.microsoft.com/office/drawing/2014/main" id="{B5CDA613-2614-E78C-85DB-483DBEBD1618}"/>
                </a:ext>
              </a:extLst>
            </p:cNvPr>
            <p:cNvSpPr>
              <a:spLocks/>
            </p:cNvSpPr>
            <p:nvPr userDrawn="1"/>
          </p:nvSpPr>
          <p:spPr>
            <a:xfrm>
              <a:off x="11833404" y="6972300"/>
              <a:ext cx="358588" cy="304800"/>
            </a:xfrm>
            <a:prstGeom prst="rect">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530"/>
            </a:p>
          </p:txBody>
        </p:sp>
      </p:grpSp>
      <p:sp>
        <p:nvSpPr>
          <p:cNvPr id="50" name="Text Placeholder 49">
            <a:extLst>
              <a:ext uri="{FF2B5EF4-FFF2-40B4-BE49-F238E27FC236}">
                <a16:creationId xmlns:a16="http://schemas.microsoft.com/office/drawing/2014/main" id="{7316F9E7-9369-3AE6-FC26-9BB3D0F9A850}"/>
              </a:ext>
            </a:extLst>
          </p:cNvPr>
          <p:cNvSpPr>
            <a:spLocks noGrp="1"/>
          </p:cNvSpPr>
          <p:nvPr>
            <p:ph type="body" idx="1"/>
          </p:nvPr>
        </p:nvSpPr>
        <p:spPr>
          <a:xfrm>
            <a:off x="304800" y="1807939"/>
            <a:ext cx="9753600" cy="4932362"/>
          </a:xfrm>
          <a:prstGeom prst="rect">
            <a:avLst/>
          </a:prstGeom>
        </p:spPr>
        <p:txBody>
          <a:bodyPr vert="horz" lIns="91440" tIns="45720" rIns="91440" bIns="4572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2" name="Title Placeholder 21">
            <a:extLst>
              <a:ext uri="{FF2B5EF4-FFF2-40B4-BE49-F238E27FC236}">
                <a16:creationId xmlns:a16="http://schemas.microsoft.com/office/drawing/2014/main" id="{D4B3C5BD-C65A-0DC6-9D39-5C58B9ACEEFF}"/>
              </a:ext>
            </a:extLst>
          </p:cNvPr>
          <p:cNvSpPr>
            <a:spLocks noGrp="1" noRot="1" noMove="1" noResize="1" noEditPoints="1" noAdjustHandles="1" noChangeArrowheads="1" noChangeShapeType="1"/>
          </p:cNvSpPr>
          <p:nvPr>
            <p:ph type="title"/>
          </p:nvPr>
        </p:nvSpPr>
        <p:spPr>
          <a:xfrm>
            <a:off x="712470" y="414339"/>
            <a:ext cx="9391650" cy="371897"/>
          </a:xfrm>
          <a:prstGeom prst="rect">
            <a:avLst/>
          </a:prstGeom>
        </p:spPr>
        <p:txBody>
          <a:bodyPr vert="horz" lIns="91440" tIns="45720" rIns="91440" bIns="45720" rtlCol="0" anchor="ctr">
            <a:noAutofit/>
          </a:bodyPr>
          <a:lstStyle/>
          <a:p>
            <a:r>
              <a:rPr lang="en-US"/>
              <a:t>Click to edit Master title style</a:t>
            </a:r>
          </a:p>
        </p:txBody>
      </p:sp>
      <p:grpSp>
        <p:nvGrpSpPr>
          <p:cNvPr id="13" name="Group 12">
            <a:extLst>
              <a:ext uri="{FF2B5EF4-FFF2-40B4-BE49-F238E27FC236}">
                <a16:creationId xmlns:a16="http://schemas.microsoft.com/office/drawing/2014/main" id="{2FE76CB8-4791-89D1-A5A2-A5F96D9BF94C}"/>
              </a:ext>
            </a:extLst>
          </p:cNvPr>
          <p:cNvGrpSpPr/>
          <p:nvPr userDrawn="1"/>
        </p:nvGrpSpPr>
        <p:grpSpPr>
          <a:xfrm>
            <a:off x="0" y="7333488"/>
            <a:ext cx="10372027" cy="470925"/>
            <a:chOff x="0" y="7333488"/>
            <a:chExt cx="10372027" cy="470925"/>
          </a:xfrm>
        </p:grpSpPr>
        <p:sp>
          <p:nvSpPr>
            <p:cNvPr id="14" name="Rectangle 13">
              <a:extLst>
                <a:ext uri="{FF2B5EF4-FFF2-40B4-BE49-F238E27FC236}">
                  <a16:creationId xmlns:a16="http://schemas.microsoft.com/office/drawing/2014/main" id="{F89E7F4F-5F42-FB32-700F-C502C7280177}"/>
                </a:ext>
              </a:extLst>
            </p:cNvPr>
            <p:cNvSpPr/>
            <p:nvPr userDrawn="1"/>
          </p:nvSpPr>
          <p:spPr>
            <a:xfrm>
              <a:off x="0" y="7333488"/>
              <a:ext cx="10372027" cy="470925"/>
            </a:xfrm>
            <a:prstGeom prst="rect">
              <a:avLst/>
            </a:prstGeom>
            <a:solidFill>
              <a:srgbClr val="17161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ctr" defTabSz="1036317" rtl="0" eaLnBrk="1" fontAlgn="auto" latinLnBrk="0" hangingPunct="1">
                <a:lnSpc>
                  <a:spcPct val="100000"/>
                </a:lnSpc>
                <a:spcBef>
                  <a:spcPts val="0"/>
                </a:spcBef>
                <a:spcAft>
                  <a:spcPts val="0"/>
                </a:spcAft>
                <a:buClrTx/>
                <a:buSzTx/>
                <a:buFontTx/>
                <a:buNone/>
                <a:tabLst/>
                <a:defRPr/>
              </a:pPr>
              <a:endParaRPr kumimoji="0" lang="en-US" sz="1473" b="1" i="0" u="none" strike="noStrike" kern="1200" cap="all" spc="0" normalizeH="0" baseline="0" noProof="0">
                <a:ln>
                  <a:noFill/>
                </a:ln>
                <a:solidFill>
                  <a:prstClr val="white"/>
                </a:solidFill>
                <a:effectLst/>
                <a:uLnTx/>
                <a:uFillTx/>
                <a:latin typeface="+mj-lt"/>
                <a:ea typeface="+mn-ea"/>
                <a:cs typeface="+mn-cs"/>
              </a:endParaRPr>
            </a:p>
          </p:txBody>
        </p:sp>
        <p:sp>
          <p:nvSpPr>
            <p:cNvPr id="15" name="TextBox 14">
              <a:extLst>
                <a:ext uri="{FF2B5EF4-FFF2-40B4-BE49-F238E27FC236}">
                  <a16:creationId xmlns:a16="http://schemas.microsoft.com/office/drawing/2014/main" id="{BC7070B6-B759-A198-1721-F25F0F0C195F}"/>
                </a:ext>
              </a:extLst>
            </p:cNvPr>
            <p:cNvSpPr txBox="1"/>
            <p:nvPr userDrawn="1"/>
          </p:nvSpPr>
          <p:spPr>
            <a:xfrm>
              <a:off x="4089167" y="7445873"/>
              <a:ext cx="2184867" cy="253916"/>
            </a:xfrm>
            <a:prstGeom prst="rect">
              <a:avLst/>
            </a:prstGeom>
            <a:noFill/>
          </p:spPr>
          <p:txBody>
            <a:bodyPr wrap="square" rtlCol="0">
              <a:spAutoFit/>
            </a:bodyPr>
            <a:lstStyle/>
            <a:p>
              <a:pPr marL="0" marR="0" lvl="0" indent="0" algn="ctr" defTabSz="457222" rtl="0" eaLnBrk="1" fontAlgn="auto" latinLnBrk="0" hangingPunct="1">
                <a:lnSpc>
                  <a:spcPct val="100000"/>
                </a:lnSpc>
                <a:spcBef>
                  <a:spcPts val="0"/>
                </a:spcBef>
                <a:spcAft>
                  <a:spcPts val="0"/>
                </a:spcAft>
                <a:buClrTx/>
                <a:buSzTx/>
                <a:buFontTx/>
                <a:buNone/>
                <a:tabLst/>
                <a:defRPr/>
              </a:pPr>
              <a:r>
                <a:rPr kumimoji="0" lang="en-US" sz="1050" b="1" i="0" u="none" strike="noStrike" kern="1200" cap="all" spc="0" normalizeH="0" baseline="0" noProof="0">
                  <a:ln>
                    <a:noFill/>
                  </a:ln>
                  <a:solidFill>
                    <a:schemeClr val="bg1"/>
                  </a:solidFill>
                  <a:effectLst/>
                  <a:uLnTx/>
                  <a:uFillTx/>
                  <a:latin typeface="+mn-lt"/>
                  <a:ea typeface="+mn-ea"/>
                  <a:cs typeface="+mn-cs"/>
                </a:rPr>
                <a:t>Warfighter Always</a:t>
              </a:r>
              <a:endParaRPr lang="en-US" sz="1050">
                <a:solidFill>
                  <a:schemeClr val="bg1"/>
                </a:solidFill>
              </a:endParaRPr>
            </a:p>
          </p:txBody>
        </p:sp>
        <p:sp>
          <p:nvSpPr>
            <p:cNvPr id="16" name="TextBox 15">
              <a:extLst>
                <a:ext uri="{FF2B5EF4-FFF2-40B4-BE49-F238E27FC236}">
                  <a16:creationId xmlns:a16="http://schemas.microsoft.com/office/drawing/2014/main" id="{4E812F64-1BF2-86A6-1CF8-09DDC572BBE9}"/>
                </a:ext>
              </a:extLst>
            </p:cNvPr>
            <p:cNvSpPr txBox="1"/>
            <p:nvPr userDrawn="1"/>
          </p:nvSpPr>
          <p:spPr>
            <a:xfrm>
              <a:off x="155370" y="7453493"/>
              <a:ext cx="4216836" cy="253916"/>
            </a:xfrm>
            <a:prstGeom prst="rect">
              <a:avLst/>
            </a:prstGeom>
            <a:noFill/>
          </p:spPr>
          <p:txBody>
            <a:bodyPr wrap="square" rtlCol="0">
              <a:spAutoFit/>
            </a:bodyPr>
            <a:lstStyle/>
            <a:p>
              <a:pPr marL="0" marR="0" lvl="0" indent="0" defTabSz="457222" rtl="0" eaLnBrk="1" fontAlgn="auto" latinLnBrk="0" hangingPunct="1">
                <a:lnSpc>
                  <a:spcPct val="100000"/>
                </a:lnSpc>
                <a:spcBef>
                  <a:spcPts val="0"/>
                </a:spcBef>
                <a:spcAft>
                  <a:spcPts val="0"/>
                </a:spcAft>
                <a:buClrTx/>
                <a:buSzTx/>
                <a:buFontTx/>
                <a:buNone/>
                <a:tabLst/>
                <a:defRPr/>
              </a:pPr>
              <a:r>
                <a:rPr kumimoji="0" lang="en-US" sz="1000" b="1" i="0" u="none" strike="noStrike" kern="1200" spc="0" normalizeH="0" baseline="0" noProof="0">
                  <a:ln>
                    <a:noFill/>
                  </a:ln>
                  <a:solidFill>
                    <a:srgbClr val="C9AD62"/>
                  </a:solidFill>
                  <a:effectLst/>
                  <a:uLnTx/>
                  <a:uFillTx/>
                  <a:latin typeface="+mn-lt"/>
                  <a:ea typeface="+mn-ea"/>
                  <a:cs typeface="+mn-cs"/>
                </a:rPr>
                <a:t>PEOP</a:t>
              </a:r>
              <a:r>
                <a:rPr kumimoji="0" lang="en-US" sz="1000" b="1" i="0" u="none" strike="noStrike" kern="1200" spc="0" normalizeH="0" baseline="0" noProof="0">
                  <a:ln>
                    <a:noFill/>
                  </a:ln>
                  <a:solidFill>
                    <a:srgbClr val="CAAD62"/>
                  </a:solidFill>
                  <a:effectLst/>
                  <a:uLnTx/>
                  <a:uFillTx/>
                  <a:latin typeface="+mn-lt"/>
                  <a:ea typeface="+mn-ea"/>
                  <a:cs typeface="+mn-cs"/>
                </a:rPr>
                <a:t>LE          PRECISION          </a:t>
              </a:r>
              <a:r>
                <a:rPr lang="en-US" sz="1000" b="1">
                  <a:solidFill>
                    <a:srgbClr val="CAAD62"/>
                  </a:solidFill>
                </a:rPr>
                <a:t>P</a:t>
              </a:r>
              <a:r>
                <a:rPr kumimoji="0" lang="en-US" sz="1000" b="1" i="0" u="none" strike="noStrike" kern="1200" spc="0" normalizeH="0" baseline="0" noProof="0">
                  <a:ln>
                    <a:noFill/>
                  </a:ln>
                  <a:solidFill>
                    <a:srgbClr val="CAAD62"/>
                  </a:solidFill>
                  <a:effectLst/>
                  <a:uLnTx/>
                  <a:uFillTx/>
                  <a:latin typeface="+mn-lt"/>
                  <a:ea typeface="+mn-ea"/>
                  <a:cs typeface="+mn-cs"/>
                </a:rPr>
                <a:t>OSTURE          PARTNERSHIPS</a:t>
              </a:r>
              <a:endParaRPr lang="en-US" sz="1000">
                <a:solidFill>
                  <a:srgbClr val="CAAD62"/>
                </a:solidFill>
              </a:endParaRPr>
            </a:p>
          </p:txBody>
        </p:sp>
        <p:sp>
          <p:nvSpPr>
            <p:cNvPr id="17" name="Star: 5 Points 16">
              <a:extLst>
                <a:ext uri="{FF2B5EF4-FFF2-40B4-BE49-F238E27FC236}">
                  <a16:creationId xmlns:a16="http://schemas.microsoft.com/office/drawing/2014/main" id="{BF1FF8AC-3C59-7D2E-FD89-B89194F808B8}"/>
                </a:ext>
              </a:extLst>
            </p:cNvPr>
            <p:cNvSpPr/>
            <p:nvPr userDrawn="1"/>
          </p:nvSpPr>
          <p:spPr>
            <a:xfrm>
              <a:off x="867033" y="7504474"/>
              <a:ext cx="135925" cy="135925"/>
            </a:xfrm>
            <a:prstGeom prst="star5">
              <a:avLst/>
            </a:prstGeom>
            <a:solidFill>
              <a:srgbClr val="C9AD6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8" name="Star: 5 Points 17">
              <a:extLst>
                <a:ext uri="{FF2B5EF4-FFF2-40B4-BE49-F238E27FC236}">
                  <a16:creationId xmlns:a16="http://schemas.microsoft.com/office/drawing/2014/main" id="{70EC8611-1E75-764A-F818-5A1C6DE73F32}"/>
                </a:ext>
              </a:extLst>
            </p:cNvPr>
            <p:cNvSpPr/>
            <p:nvPr userDrawn="1"/>
          </p:nvSpPr>
          <p:spPr>
            <a:xfrm>
              <a:off x="1908674" y="7504474"/>
              <a:ext cx="135925" cy="135925"/>
            </a:xfrm>
            <a:prstGeom prst="star5">
              <a:avLst/>
            </a:prstGeom>
            <a:solidFill>
              <a:srgbClr val="C9AD6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9" name="Star: 5 Points 18">
              <a:extLst>
                <a:ext uri="{FF2B5EF4-FFF2-40B4-BE49-F238E27FC236}">
                  <a16:creationId xmlns:a16="http://schemas.microsoft.com/office/drawing/2014/main" id="{4433B011-52F2-E696-7AEB-6784D3C1BB18}"/>
                </a:ext>
              </a:extLst>
            </p:cNvPr>
            <p:cNvSpPr/>
            <p:nvPr userDrawn="1"/>
          </p:nvSpPr>
          <p:spPr>
            <a:xfrm>
              <a:off x="2866394" y="7504474"/>
              <a:ext cx="135925" cy="135925"/>
            </a:xfrm>
            <a:prstGeom prst="star5">
              <a:avLst/>
            </a:prstGeom>
            <a:solidFill>
              <a:srgbClr val="C9AD6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a:p>
          </p:txBody>
        </p:sp>
      </p:grpSp>
      <p:sp>
        <p:nvSpPr>
          <p:cNvPr id="3" name="Slide Number Placeholder 5">
            <a:extLst>
              <a:ext uri="{FF2B5EF4-FFF2-40B4-BE49-F238E27FC236}">
                <a16:creationId xmlns:a16="http://schemas.microsoft.com/office/drawing/2014/main" id="{F22A2460-3BE9-32F9-5D8E-631B23BB876B}"/>
              </a:ext>
            </a:extLst>
          </p:cNvPr>
          <p:cNvSpPr/>
          <p:nvPr userDrawn="1"/>
        </p:nvSpPr>
        <p:spPr>
          <a:xfrm>
            <a:off x="9953252" y="7346912"/>
            <a:ext cx="388620" cy="414338"/>
          </a:xfrm>
          <a:prstGeom prst="rect">
            <a:avLst/>
          </a:prstGeom>
        </p:spPr>
        <p:txBody>
          <a:bodyPr vert="horz" lIns="77724" tIns="38862" rIns="77724" bIns="38862" rtlCol="0" anchor="ctr"/>
          <a:lstStyle>
            <a:defPPr>
              <a:defRPr lang="en-US"/>
            </a:defPPr>
            <a:lvl1pPr marL="0" algn="r" defTabSz="457200" rtl="0" eaLnBrk="1" latinLnBrk="0" hangingPunct="1">
              <a:defRPr sz="1200" kern="1200">
                <a:solidFill>
                  <a:srgbClr val="C9AD62"/>
                </a:solidFill>
                <a:latin typeface="Raleway Black" pitchFamily="2" charset="0"/>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C1AFD517-F320-4289-8E0F-CDC515A77198}" type="slidenum">
              <a:rPr lang="en-US" sz="1200" smtClean="0"/>
              <a:t>‹#›</a:t>
            </a:fld>
            <a:endParaRPr lang="en-US" sz="1020"/>
          </a:p>
        </p:txBody>
      </p:sp>
    </p:spTree>
    <p:extLst>
      <p:ext uri="{BB962C8B-B14F-4D97-AF65-F5344CB8AC3E}">
        <p14:creationId xmlns:p14="http://schemas.microsoft.com/office/powerpoint/2010/main" val="2934123673"/>
      </p:ext>
    </p:extLst>
  </p:cSld>
  <p:clrMap bg1="lt1" tx1="dk1" bg2="lt2" tx2="dk2" accent1="accent1" accent2="accent2" accent3="accent3" accent4="accent4" accent5="accent5" accent6="accent6" hlink="hlink" folHlink="folHlink"/>
  <p:sldLayoutIdLst>
    <p:sldLayoutId id="2147483716" r:id="rId1"/>
    <p:sldLayoutId id="2147483704" r:id="rId2"/>
  </p:sldLayoutIdLst>
  <p:hf hdr="0" ftr="0" dt="0"/>
  <p:txStyles>
    <p:titleStyle>
      <a:lvl1pPr marL="0" algn="r" defTabSz="855005" rtl="0" eaLnBrk="1" latinLnBrk="0" hangingPunct="1">
        <a:lnSpc>
          <a:spcPct val="100000"/>
        </a:lnSpc>
        <a:spcBef>
          <a:spcPct val="0"/>
        </a:spcBef>
        <a:buNone/>
        <a:defRPr lang="en-US" sz="2400" b="1" kern="1200" dirty="0">
          <a:solidFill>
            <a:srgbClr val="C9AD62"/>
          </a:solidFill>
          <a:latin typeface="Raleway Black" pitchFamily="2" charset="0"/>
          <a:ea typeface="+mj-ea"/>
          <a:cs typeface="+mj-cs"/>
        </a:defRPr>
      </a:lvl1pPr>
    </p:titleStyle>
    <p:bodyStyle>
      <a:lvl1pPr marL="0" indent="0" algn="l" defTabSz="855005" rtl="0" eaLnBrk="1" latinLnBrk="0" hangingPunct="1">
        <a:lnSpc>
          <a:spcPct val="90000"/>
        </a:lnSpc>
        <a:spcBef>
          <a:spcPts val="0"/>
        </a:spcBef>
        <a:spcAft>
          <a:spcPts val="510"/>
        </a:spcAft>
        <a:buFont typeface="Arial" panose="020B0604020202020204" pitchFamily="34" charset="0"/>
        <a:buNone/>
        <a:defRPr sz="1400" kern="1200">
          <a:solidFill>
            <a:schemeClr val="tx1"/>
          </a:solidFill>
          <a:latin typeface="+mn-lt"/>
          <a:ea typeface="+mn-ea"/>
          <a:cs typeface="+mn-cs"/>
        </a:defRPr>
      </a:lvl1pPr>
      <a:lvl2pPr marL="148431" indent="-148431" algn="l" defTabSz="855005" rtl="0" eaLnBrk="1" latinLnBrk="0" hangingPunct="1">
        <a:lnSpc>
          <a:spcPct val="90000"/>
        </a:lnSpc>
        <a:spcBef>
          <a:spcPts val="0"/>
        </a:spcBef>
        <a:spcAft>
          <a:spcPts val="0"/>
        </a:spcAft>
        <a:buFont typeface="Arial" panose="020B0604020202020204" pitchFamily="34" charset="0"/>
        <a:buChar char="•"/>
        <a:defRPr sz="1400" kern="1200">
          <a:solidFill>
            <a:schemeClr val="tx1"/>
          </a:solidFill>
          <a:latin typeface="+mn-lt"/>
          <a:ea typeface="+mn-ea"/>
          <a:cs typeface="+mn-cs"/>
        </a:defRPr>
      </a:lvl2pPr>
      <a:lvl3pPr marL="288766" indent="-140335" algn="l" defTabSz="855005" rtl="0" eaLnBrk="1" latinLnBrk="0" hangingPunct="1">
        <a:lnSpc>
          <a:spcPct val="90000"/>
        </a:lnSpc>
        <a:spcBef>
          <a:spcPts val="0"/>
        </a:spcBef>
        <a:spcAft>
          <a:spcPts val="0"/>
        </a:spcAft>
        <a:buFont typeface="Courier New" panose="02070309020205020404" pitchFamily="49" charset="0"/>
        <a:buChar char="o"/>
        <a:tabLst>
          <a:tab pos="288766" algn="l"/>
        </a:tabLst>
        <a:defRPr sz="1400" kern="1200">
          <a:solidFill>
            <a:schemeClr val="tx1"/>
          </a:solidFill>
          <a:latin typeface="+mn-lt"/>
          <a:ea typeface="+mn-ea"/>
          <a:cs typeface="+mn-cs"/>
        </a:defRPr>
      </a:lvl3pPr>
      <a:lvl4pPr marL="437198" indent="-148431" algn="l" defTabSz="855005" rtl="0" eaLnBrk="1" latinLnBrk="0" hangingPunct="1">
        <a:lnSpc>
          <a:spcPct val="90000"/>
        </a:lnSpc>
        <a:spcBef>
          <a:spcPts val="0"/>
        </a:spcBef>
        <a:spcAft>
          <a:spcPts val="0"/>
        </a:spcAft>
        <a:buFont typeface="Wingdings" panose="05000000000000000000" pitchFamily="2" charset="2"/>
        <a:buChar char="§"/>
        <a:defRPr sz="1400" kern="1200">
          <a:solidFill>
            <a:schemeClr val="tx1"/>
          </a:solidFill>
          <a:latin typeface="+mn-lt"/>
          <a:ea typeface="+mn-ea"/>
          <a:cs typeface="+mn-cs"/>
        </a:defRPr>
      </a:lvl4pPr>
      <a:lvl5pPr marL="582930" indent="-145733" algn="l" defTabSz="855005" rtl="0" eaLnBrk="1" latinLnBrk="0" hangingPunct="1">
        <a:lnSpc>
          <a:spcPct val="90000"/>
        </a:lnSpc>
        <a:spcBef>
          <a:spcPts val="0"/>
        </a:spcBef>
        <a:spcAft>
          <a:spcPts val="0"/>
        </a:spcAft>
        <a:buFont typeface="Arial" panose="020B0604020202020204" pitchFamily="34" charset="0"/>
        <a:buChar char="•"/>
        <a:defRPr sz="1400" kern="1200">
          <a:solidFill>
            <a:schemeClr val="tx1"/>
          </a:solidFill>
          <a:latin typeface="+mn-lt"/>
          <a:ea typeface="+mn-ea"/>
          <a:cs typeface="+mn-cs"/>
        </a:defRPr>
      </a:lvl5pPr>
      <a:lvl6pPr marL="2137513" indent="0" algn="l" defTabSz="855005" rtl="0" eaLnBrk="1" latinLnBrk="0" hangingPunct="1">
        <a:lnSpc>
          <a:spcPct val="90000"/>
        </a:lnSpc>
        <a:spcBef>
          <a:spcPts val="468"/>
        </a:spcBef>
        <a:buFont typeface="Arial" panose="020B0604020202020204" pitchFamily="34" charset="0"/>
        <a:buNone/>
        <a:defRPr sz="1683" kern="1200">
          <a:solidFill>
            <a:schemeClr val="tx1"/>
          </a:solidFill>
          <a:latin typeface="+mn-lt"/>
          <a:ea typeface="+mn-ea"/>
          <a:cs typeface="+mn-cs"/>
        </a:defRPr>
      </a:lvl6pPr>
      <a:lvl7pPr marL="2778766" indent="-213751" algn="l" defTabSz="855005" rtl="0" eaLnBrk="1" latinLnBrk="0" hangingPunct="1">
        <a:lnSpc>
          <a:spcPct val="90000"/>
        </a:lnSpc>
        <a:spcBef>
          <a:spcPts val="468"/>
        </a:spcBef>
        <a:buFont typeface="Arial" panose="020B0604020202020204" pitchFamily="34" charset="0"/>
        <a:buChar char="•"/>
        <a:defRPr sz="1683" kern="1200">
          <a:solidFill>
            <a:schemeClr val="tx1"/>
          </a:solidFill>
          <a:latin typeface="+mn-lt"/>
          <a:ea typeface="+mn-ea"/>
          <a:cs typeface="+mn-cs"/>
        </a:defRPr>
      </a:lvl7pPr>
      <a:lvl8pPr marL="3206269" indent="-213751" algn="l" defTabSz="855005" rtl="0" eaLnBrk="1" latinLnBrk="0" hangingPunct="1">
        <a:lnSpc>
          <a:spcPct val="90000"/>
        </a:lnSpc>
        <a:spcBef>
          <a:spcPts val="468"/>
        </a:spcBef>
        <a:buFont typeface="Arial" panose="020B0604020202020204" pitchFamily="34" charset="0"/>
        <a:buChar char="•"/>
        <a:defRPr sz="1683" kern="1200">
          <a:solidFill>
            <a:schemeClr val="tx1"/>
          </a:solidFill>
          <a:latin typeface="+mn-lt"/>
          <a:ea typeface="+mn-ea"/>
          <a:cs typeface="+mn-cs"/>
        </a:defRPr>
      </a:lvl8pPr>
      <a:lvl9pPr marL="3633770" indent="-213751" algn="l" defTabSz="855005" rtl="0" eaLnBrk="1" latinLnBrk="0" hangingPunct="1">
        <a:lnSpc>
          <a:spcPct val="90000"/>
        </a:lnSpc>
        <a:spcBef>
          <a:spcPts val="468"/>
        </a:spcBef>
        <a:buFont typeface="Arial" panose="020B0604020202020204" pitchFamily="34" charset="0"/>
        <a:buChar char="•"/>
        <a:defRPr sz="1683" kern="1200">
          <a:solidFill>
            <a:schemeClr val="tx1"/>
          </a:solidFill>
          <a:latin typeface="+mn-lt"/>
          <a:ea typeface="+mn-ea"/>
          <a:cs typeface="+mn-cs"/>
        </a:defRPr>
      </a:lvl9pPr>
    </p:bodyStyle>
    <p:otherStyle>
      <a:defPPr>
        <a:defRPr lang="en-US"/>
      </a:defPPr>
      <a:lvl1pPr marL="0" algn="l" defTabSz="855005" rtl="0" eaLnBrk="1" latinLnBrk="0" hangingPunct="1">
        <a:defRPr sz="1683" kern="1200">
          <a:solidFill>
            <a:schemeClr val="tx1"/>
          </a:solidFill>
          <a:latin typeface="+mn-lt"/>
          <a:ea typeface="+mn-ea"/>
          <a:cs typeface="+mn-cs"/>
        </a:defRPr>
      </a:lvl1pPr>
      <a:lvl2pPr marL="427502" algn="l" defTabSz="855005" rtl="0" eaLnBrk="1" latinLnBrk="0" hangingPunct="1">
        <a:defRPr sz="1683" kern="1200">
          <a:solidFill>
            <a:schemeClr val="tx1"/>
          </a:solidFill>
          <a:latin typeface="+mn-lt"/>
          <a:ea typeface="+mn-ea"/>
          <a:cs typeface="+mn-cs"/>
        </a:defRPr>
      </a:lvl2pPr>
      <a:lvl3pPr marL="855005" algn="l" defTabSz="855005" rtl="0" eaLnBrk="1" latinLnBrk="0" hangingPunct="1">
        <a:defRPr sz="1683" kern="1200">
          <a:solidFill>
            <a:schemeClr val="tx1"/>
          </a:solidFill>
          <a:latin typeface="+mn-lt"/>
          <a:ea typeface="+mn-ea"/>
          <a:cs typeface="+mn-cs"/>
        </a:defRPr>
      </a:lvl3pPr>
      <a:lvl4pPr marL="1282508" algn="l" defTabSz="855005" rtl="0" eaLnBrk="1" latinLnBrk="0" hangingPunct="1">
        <a:defRPr sz="1683" kern="1200">
          <a:solidFill>
            <a:schemeClr val="tx1"/>
          </a:solidFill>
          <a:latin typeface="+mn-lt"/>
          <a:ea typeface="+mn-ea"/>
          <a:cs typeface="+mn-cs"/>
        </a:defRPr>
      </a:lvl4pPr>
      <a:lvl5pPr marL="1710010" algn="l" defTabSz="855005" rtl="0" eaLnBrk="1" latinLnBrk="0" hangingPunct="1">
        <a:defRPr sz="1683" kern="1200">
          <a:solidFill>
            <a:schemeClr val="tx1"/>
          </a:solidFill>
          <a:latin typeface="+mn-lt"/>
          <a:ea typeface="+mn-ea"/>
          <a:cs typeface="+mn-cs"/>
        </a:defRPr>
      </a:lvl5pPr>
      <a:lvl6pPr marL="2137512" algn="l" defTabSz="855005" rtl="0" eaLnBrk="1" latinLnBrk="0" hangingPunct="1">
        <a:defRPr sz="1683" kern="1200">
          <a:solidFill>
            <a:schemeClr val="tx1"/>
          </a:solidFill>
          <a:latin typeface="+mn-lt"/>
          <a:ea typeface="+mn-ea"/>
          <a:cs typeface="+mn-cs"/>
        </a:defRPr>
      </a:lvl6pPr>
      <a:lvl7pPr marL="2565015" algn="l" defTabSz="855005" rtl="0" eaLnBrk="1" latinLnBrk="0" hangingPunct="1">
        <a:defRPr sz="1683" kern="1200">
          <a:solidFill>
            <a:schemeClr val="tx1"/>
          </a:solidFill>
          <a:latin typeface="+mn-lt"/>
          <a:ea typeface="+mn-ea"/>
          <a:cs typeface="+mn-cs"/>
        </a:defRPr>
      </a:lvl7pPr>
      <a:lvl8pPr marL="2992517" algn="l" defTabSz="855005" rtl="0" eaLnBrk="1" latinLnBrk="0" hangingPunct="1">
        <a:defRPr sz="1683" kern="1200">
          <a:solidFill>
            <a:schemeClr val="tx1"/>
          </a:solidFill>
          <a:latin typeface="+mn-lt"/>
          <a:ea typeface="+mn-ea"/>
          <a:cs typeface="+mn-cs"/>
        </a:defRPr>
      </a:lvl8pPr>
      <a:lvl9pPr marL="3420020" algn="l" defTabSz="855005" rtl="0" eaLnBrk="1" latinLnBrk="0" hangingPunct="1">
        <a:defRPr sz="1683"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448">
          <p15:clr>
            <a:srgbClr val="F26B43"/>
          </p15:clr>
        </p15:guide>
        <p15:guide id="2" pos="3264" userDrawn="1">
          <p15:clr>
            <a:srgbClr val="F26B43"/>
          </p15:clr>
        </p15:guide>
        <p15:guide id="3" pos="192">
          <p15:clr>
            <a:srgbClr val="F26B43"/>
          </p15:clr>
        </p15:guide>
        <p15:guide id="4" pos="6336" userDrawn="1">
          <p15:clr>
            <a:srgbClr val="F26B43"/>
          </p15:clr>
        </p15:guide>
        <p15:guide id="5" orient="horz" pos="192">
          <p15:clr>
            <a:srgbClr val="F26B43"/>
          </p15:clr>
        </p15:guide>
        <p15:guide id="6" orient="horz" pos="4391" userDrawn="1">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62FFFB0A-55C7-43C3-AF09-500788064470}"/>
              </a:ext>
              <a:ext uri="{C183D7F6-B498-43B3-948B-1728B52AA6E4}">
                <adec:decorative xmlns:adec="http://schemas.microsoft.com/office/drawing/2017/decorative" val="0"/>
              </a:ext>
            </a:extLst>
          </p:cNvPr>
          <p:cNvGrpSpPr/>
          <p:nvPr userDrawn="1"/>
        </p:nvGrpSpPr>
        <p:grpSpPr>
          <a:xfrm>
            <a:off x="0" y="7333488"/>
            <a:ext cx="10372027" cy="470925"/>
            <a:chOff x="0" y="7333488"/>
            <a:chExt cx="10372027" cy="470925"/>
          </a:xfrm>
        </p:grpSpPr>
        <p:sp>
          <p:nvSpPr>
            <p:cNvPr id="9" name="Rectangle 8">
              <a:extLst>
                <a:ext uri="{FF2B5EF4-FFF2-40B4-BE49-F238E27FC236}">
                  <a16:creationId xmlns:a16="http://schemas.microsoft.com/office/drawing/2014/main" id="{BFD5BDBA-B4DA-5F31-6D94-4E78D9CDB1DF}"/>
                </a:ext>
              </a:extLst>
            </p:cNvPr>
            <p:cNvSpPr/>
            <p:nvPr userDrawn="1"/>
          </p:nvSpPr>
          <p:spPr>
            <a:xfrm>
              <a:off x="0" y="7333488"/>
              <a:ext cx="10372027" cy="470925"/>
            </a:xfrm>
            <a:prstGeom prst="rect">
              <a:avLst/>
            </a:prstGeom>
            <a:solidFill>
              <a:srgbClr val="17161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ctr" defTabSz="1036317" rtl="0" eaLnBrk="1" fontAlgn="auto" latinLnBrk="0" hangingPunct="1">
                <a:lnSpc>
                  <a:spcPct val="100000"/>
                </a:lnSpc>
                <a:spcBef>
                  <a:spcPts val="0"/>
                </a:spcBef>
                <a:spcAft>
                  <a:spcPts val="0"/>
                </a:spcAft>
                <a:buClrTx/>
                <a:buSzTx/>
                <a:buFontTx/>
                <a:buNone/>
                <a:tabLst/>
                <a:defRPr/>
              </a:pPr>
              <a:endParaRPr kumimoji="0" lang="en-US" sz="1473" b="1" i="0" u="none" strike="noStrike" kern="1200" cap="all" spc="0" normalizeH="0" baseline="0" noProof="0">
                <a:ln>
                  <a:noFill/>
                </a:ln>
                <a:solidFill>
                  <a:prstClr val="white"/>
                </a:solidFill>
                <a:effectLst/>
                <a:uLnTx/>
                <a:uFillTx/>
                <a:latin typeface="+mj-lt"/>
                <a:ea typeface="+mn-ea"/>
                <a:cs typeface="+mn-cs"/>
              </a:endParaRPr>
            </a:p>
          </p:txBody>
        </p:sp>
        <p:sp>
          <p:nvSpPr>
            <p:cNvPr id="11" name="TextBox 10">
              <a:extLst>
                <a:ext uri="{FF2B5EF4-FFF2-40B4-BE49-F238E27FC236}">
                  <a16:creationId xmlns:a16="http://schemas.microsoft.com/office/drawing/2014/main" id="{17A9C611-B54E-668E-4FBA-D9D10C17D1B5}"/>
                </a:ext>
              </a:extLst>
            </p:cNvPr>
            <p:cNvSpPr txBox="1"/>
            <p:nvPr userDrawn="1"/>
          </p:nvSpPr>
          <p:spPr>
            <a:xfrm>
              <a:off x="4089167" y="7445873"/>
              <a:ext cx="2184867" cy="253916"/>
            </a:xfrm>
            <a:prstGeom prst="rect">
              <a:avLst/>
            </a:prstGeom>
            <a:noFill/>
          </p:spPr>
          <p:txBody>
            <a:bodyPr wrap="square" rtlCol="0">
              <a:spAutoFit/>
            </a:bodyPr>
            <a:lstStyle/>
            <a:p>
              <a:pPr marL="0" marR="0" lvl="0" indent="0" algn="ctr" defTabSz="457222" rtl="0" eaLnBrk="1" fontAlgn="auto" latinLnBrk="0" hangingPunct="1">
                <a:lnSpc>
                  <a:spcPct val="100000"/>
                </a:lnSpc>
                <a:spcBef>
                  <a:spcPts val="0"/>
                </a:spcBef>
                <a:spcAft>
                  <a:spcPts val="0"/>
                </a:spcAft>
                <a:buClrTx/>
                <a:buSzTx/>
                <a:buFontTx/>
                <a:buNone/>
                <a:tabLst/>
                <a:defRPr/>
              </a:pPr>
              <a:r>
                <a:rPr kumimoji="0" lang="en-US" sz="1050" b="1" i="0" u="none" strike="noStrike" kern="1200" cap="all" spc="0" normalizeH="0" baseline="0" noProof="0">
                  <a:ln>
                    <a:noFill/>
                  </a:ln>
                  <a:solidFill>
                    <a:schemeClr val="bg1"/>
                  </a:solidFill>
                  <a:effectLst/>
                  <a:uLnTx/>
                  <a:uFillTx/>
                  <a:latin typeface="+mn-lt"/>
                  <a:ea typeface="+mn-ea"/>
                  <a:cs typeface="+mn-cs"/>
                </a:rPr>
                <a:t>Warfighter Always</a:t>
              </a:r>
              <a:endParaRPr lang="en-US" sz="1050">
                <a:solidFill>
                  <a:schemeClr val="bg1"/>
                </a:solidFill>
              </a:endParaRPr>
            </a:p>
          </p:txBody>
        </p:sp>
        <p:sp>
          <p:nvSpPr>
            <p:cNvPr id="12" name="TextBox 11">
              <a:extLst>
                <a:ext uri="{FF2B5EF4-FFF2-40B4-BE49-F238E27FC236}">
                  <a16:creationId xmlns:a16="http://schemas.microsoft.com/office/drawing/2014/main" id="{F4ECB693-137B-DE6C-8883-4CE0BDB8E55C}"/>
                </a:ext>
              </a:extLst>
            </p:cNvPr>
            <p:cNvSpPr txBox="1"/>
            <p:nvPr userDrawn="1"/>
          </p:nvSpPr>
          <p:spPr>
            <a:xfrm>
              <a:off x="155370" y="7453493"/>
              <a:ext cx="4216836" cy="253916"/>
            </a:xfrm>
            <a:prstGeom prst="rect">
              <a:avLst/>
            </a:prstGeom>
            <a:noFill/>
          </p:spPr>
          <p:txBody>
            <a:bodyPr wrap="square" rtlCol="0">
              <a:spAutoFit/>
            </a:bodyPr>
            <a:lstStyle/>
            <a:p>
              <a:pPr marL="0" marR="0" lvl="0" indent="0" defTabSz="457222" rtl="0" eaLnBrk="1" fontAlgn="auto" latinLnBrk="0" hangingPunct="1">
                <a:lnSpc>
                  <a:spcPct val="100000"/>
                </a:lnSpc>
                <a:spcBef>
                  <a:spcPts val="0"/>
                </a:spcBef>
                <a:spcAft>
                  <a:spcPts val="0"/>
                </a:spcAft>
                <a:buClrTx/>
                <a:buSzTx/>
                <a:buFontTx/>
                <a:buNone/>
                <a:tabLst/>
                <a:defRPr/>
              </a:pPr>
              <a:r>
                <a:rPr kumimoji="0" lang="en-US" sz="1000" b="1" i="0" u="none" strike="noStrike" kern="1200" spc="0" normalizeH="0" baseline="0" noProof="0">
                  <a:ln>
                    <a:noFill/>
                  </a:ln>
                  <a:solidFill>
                    <a:srgbClr val="C9AD62"/>
                  </a:solidFill>
                  <a:effectLst/>
                  <a:uLnTx/>
                  <a:uFillTx/>
                  <a:latin typeface="+mn-lt"/>
                  <a:ea typeface="+mn-ea"/>
                  <a:cs typeface="+mn-cs"/>
                </a:rPr>
                <a:t>PEOP</a:t>
              </a:r>
              <a:r>
                <a:rPr kumimoji="0" lang="en-US" sz="1000" b="1" i="0" u="none" strike="noStrike" kern="1200" spc="0" normalizeH="0" baseline="0" noProof="0">
                  <a:ln>
                    <a:noFill/>
                  </a:ln>
                  <a:solidFill>
                    <a:srgbClr val="CAAD62"/>
                  </a:solidFill>
                  <a:effectLst/>
                  <a:uLnTx/>
                  <a:uFillTx/>
                  <a:latin typeface="+mn-lt"/>
                  <a:ea typeface="+mn-ea"/>
                  <a:cs typeface="+mn-cs"/>
                </a:rPr>
                <a:t>LE          PRECISION          </a:t>
              </a:r>
              <a:r>
                <a:rPr lang="en-US" sz="1000" b="1">
                  <a:solidFill>
                    <a:srgbClr val="CAAD62"/>
                  </a:solidFill>
                </a:rPr>
                <a:t>P</a:t>
              </a:r>
              <a:r>
                <a:rPr kumimoji="0" lang="en-US" sz="1000" b="1" i="0" u="none" strike="noStrike" kern="1200" spc="0" normalizeH="0" baseline="0" noProof="0">
                  <a:ln>
                    <a:noFill/>
                  </a:ln>
                  <a:solidFill>
                    <a:srgbClr val="CAAD62"/>
                  </a:solidFill>
                  <a:effectLst/>
                  <a:uLnTx/>
                  <a:uFillTx/>
                  <a:latin typeface="+mn-lt"/>
                  <a:ea typeface="+mn-ea"/>
                  <a:cs typeface="+mn-cs"/>
                </a:rPr>
                <a:t>OSTURE          PARTNERSHIPS</a:t>
              </a:r>
              <a:endParaRPr lang="en-US" sz="1000">
                <a:solidFill>
                  <a:srgbClr val="CAAD62"/>
                </a:solidFill>
              </a:endParaRPr>
            </a:p>
          </p:txBody>
        </p:sp>
        <p:sp>
          <p:nvSpPr>
            <p:cNvPr id="13" name="Star: 5 Points 12">
              <a:extLst>
                <a:ext uri="{FF2B5EF4-FFF2-40B4-BE49-F238E27FC236}">
                  <a16:creationId xmlns:a16="http://schemas.microsoft.com/office/drawing/2014/main" id="{8DD05B7F-72BD-008D-D605-837E58157496}"/>
                </a:ext>
              </a:extLst>
            </p:cNvPr>
            <p:cNvSpPr/>
            <p:nvPr userDrawn="1"/>
          </p:nvSpPr>
          <p:spPr>
            <a:xfrm>
              <a:off x="867033" y="7504474"/>
              <a:ext cx="135925" cy="135925"/>
            </a:xfrm>
            <a:prstGeom prst="star5">
              <a:avLst/>
            </a:prstGeom>
            <a:solidFill>
              <a:srgbClr val="C9AD6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4" name="Star: 5 Points 13">
              <a:extLst>
                <a:ext uri="{FF2B5EF4-FFF2-40B4-BE49-F238E27FC236}">
                  <a16:creationId xmlns:a16="http://schemas.microsoft.com/office/drawing/2014/main" id="{01EDF40D-A30A-6F7A-B3AC-F5CF68EA03A2}"/>
                </a:ext>
              </a:extLst>
            </p:cNvPr>
            <p:cNvSpPr/>
            <p:nvPr userDrawn="1"/>
          </p:nvSpPr>
          <p:spPr>
            <a:xfrm>
              <a:off x="1908674" y="7504474"/>
              <a:ext cx="135925" cy="135925"/>
            </a:xfrm>
            <a:prstGeom prst="star5">
              <a:avLst/>
            </a:prstGeom>
            <a:solidFill>
              <a:srgbClr val="C9AD6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5" name="Star: 5 Points 14">
              <a:extLst>
                <a:ext uri="{FF2B5EF4-FFF2-40B4-BE49-F238E27FC236}">
                  <a16:creationId xmlns:a16="http://schemas.microsoft.com/office/drawing/2014/main" id="{42149EB0-9285-D25A-9DA2-401EE1D06721}"/>
                </a:ext>
              </a:extLst>
            </p:cNvPr>
            <p:cNvSpPr/>
            <p:nvPr userDrawn="1"/>
          </p:nvSpPr>
          <p:spPr>
            <a:xfrm>
              <a:off x="2866394" y="7504474"/>
              <a:ext cx="135925" cy="135925"/>
            </a:xfrm>
            <a:prstGeom prst="star5">
              <a:avLst/>
            </a:prstGeom>
            <a:solidFill>
              <a:srgbClr val="C9AD6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a:p>
          </p:txBody>
        </p:sp>
      </p:grpSp>
      <p:sp>
        <p:nvSpPr>
          <p:cNvPr id="23" name="Text Placeholder 22">
            <a:extLst>
              <a:ext uri="{FF2B5EF4-FFF2-40B4-BE49-F238E27FC236}">
                <a16:creationId xmlns:a16="http://schemas.microsoft.com/office/drawing/2014/main" id="{262575F2-A654-EAD1-765C-1C08829C2685}"/>
              </a:ext>
            </a:extLst>
          </p:cNvPr>
          <p:cNvSpPr>
            <a:spLocks noGrp="1"/>
          </p:cNvSpPr>
          <p:nvPr>
            <p:ph type="body" idx="1"/>
          </p:nvPr>
        </p:nvSpPr>
        <p:spPr>
          <a:xfrm>
            <a:off x="304799" y="2053251"/>
            <a:ext cx="9746157" cy="1415772"/>
          </a:xfrm>
          <a:prstGeom prst="rect">
            <a:avLst/>
          </a:prstGeom>
        </p:spPr>
        <p:txBody>
          <a:bodyPr vert="horz" wrap="square" lIns="182880" tIns="182880" rIns="182880" bIns="182880" rtlCol="0">
            <a:noAutofit/>
          </a:bodyPr>
          <a:lstStyle/>
          <a:p>
            <a:pPr lvl="0"/>
            <a:r>
              <a:rPr lang="en-US"/>
              <a:t>Click to edit Master text styles</a:t>
            </a:r>
          </a:p>
          <a:p>
            <a:pPr lvl="1"/>
            <a:r>
              <a:rPr lang="en-US"/>
              <a:t>First level</a:t>
            </a:r>
          </a:p>
          <a:p>
            <a:pPr lvl="2"/>
            <a:r>
              <a:rPr lang="en-US"/>
              <a:t>Second level</a:t>
            </a:r>
          </a:p>
          <a:p>
            <a:pPr lvl="3"/>
            <a:r>
              <a:rPr lang="en-US"/>
              <a:t>Third level</a:t>
            </a:r>
          </a:p>
          <a:p>
            <a:pPr lvl="4"/>
            <a:r>
              <a:rPr lang="en-US"/>
              <a:t>Fourth level</a:t>
            </a:r>
          </a:p>
        </p:txBody>
      </p:sp>
      <p:sp>
        <p:nvSpPr>
          <p:cNvPr id="32" name="Rectangle 27">
            <a:extLst>
              <a:ext uri="{FF2B5EF4-FFF2-40B4-BE49-F238E27FC236}">
                <a16:creationId xmlns:a16="http://schemas.microsoft.com/office/drawing/2014/main" id="{D6B5EE2D-D761-CA5D-55FE-D9D9A4FB61F7}"/>
              </a:ext>
            </a:extLst>
          </p:cNvPr>
          <p:cNvSpPr/>
          <p:nvPr userDrawn="1"/>
        </p:nvSpPr>
        <p:spPr>
          <a:xfrm flipH="1">
            <a:off x="0" y="537076"/>
            <a:ext cx="10363200" cy="932688"/>
          </a:xfrm>
          <a:custGeom>
            <a:avLst/>
            <a:gdLst>
              <a:gd name="connsiteX0" fmla="*/ 0 w 9117825"/>
              <a:gd name="connsiteY0" fmla="*/ 0 h 1412802"/>
              <a:gd name="connsiteX1" fmla="*/ 9117825 w 9117825"/>
              <a:gd name="connsiteY1" fmla="*/ 0 h 1412802"/>
              <a:gd name="connsiteX2" fmla="*/ 9117825 w 9117825"/>
              <a:gd name="connsiteY2" fmla="*/ 1412802 h 1412802"/>
              <a:gd name="connsiteX3" fmla="*/ 0 w 9117825"/>
              <a:gd name="connsiteY3" fmla="*/ 1412802 h 1412802"/>
              <a:gd name="connsiteX4" fmla="*/ 0 w 9117825"/>
              <a:gd name="connsiteY4" fmla="*/ 0 h 1412802"/>
              <a:gd name="connsiteX0" fmla="*/ 0 w 9117825"/>
              <a:gd name="connsiteY0" fmla="*/ 0 h 1412802"/>
              <a:gd name="connsiteX1" fmla="*/ 9117825 w 9117825"/>
              <a:gd name="connsiteY1" fmla="*/ 0 h 1412802"/>
              <a:gd name="connsiteX2" fmla="*/ 9117825 w 9117825"/>
              <a:gd name="connsiteY2" fmla="*/ 724825 h 1412802"/>
              <a:gd name="connsiteX3" fmla="*/ 0 w 9117825"/>
              <a:gd name="connsiteY3" fmla="*/ 1412802 h 1412802"/>
              <a:gd name="connsiteX4" fmla="*/ 0 w 9117825"/>
              <a:gd name="connsiteY4" fmla="*/ 0 h 1412802"/>
              <a:gd name="connsiteX0" fmla="*/ 0 w 9117825"/>
              <a:gd name="connsiteY0" fmla="*/ 0 h 1412802"/>
              <a:gd name="connsiteX1" fmla="*/ 9117825 w 9117825"/>
              <a:gd name="connsiteY1" fmla="*/ 0 h 1412802"/>
              <a:gd name="connsiteX2" fmla="*/ 9117825 w 9117825"/>
              <a:gd name="connsiteY2" fmla="*/ 724825 h 1412802"/>
              <a:gd name="connsiteX3" fmla="*/ 0 w 9117825"/>
              <a:gd name="connsiteY3" fmla="*/ 1412802 h 1412802"/>
              <a:gd name="connsiteX4" fmla="*/ 0 w 9117825"/>
              <a:gd name="connsiteY4" fmla="*/ 0 h 1412802"/>
              <a:gd name="connsiteX0" fmla="*/ 0 w 9117825"/>
              <a:gd name="connsiteY0" fmla="*/ 0 h 1412802"/>
              <a:gd name="connsiteX1" fmla="*/ 9117825 w 9117825"/>
              <a:gd name="connsiteY1" fmla="*/ 0 h 1412802"/>
              <a:gd name="connsiteX2" fmla="*/ 9117825 w 9117825"/>
              <a:gd name="connsiteY2" fmla="*/ 724825 h 1412802"/>
              <a:gd name="connsiteX3" fmla="*/ 0 w 9117825"/>
              <a:gd name="connsiteY3" fmla="*/ 1412802 h 1412802"/>
              <a:gd name="connsiteX4" fmla="*/ 0 w 9117825"/>
              <a:gd name="connsiteY4" fmla="*/ 0 h 1412802"/>
              <a:gd name="connsiteX0" fmla="*/ 0 w 9117825"/>
              <a:gd name="connsiteY0" fmla="*/ 0 h 1412802"/>
              <a:gd name="connsiteX1" fmla="*/ 9117825 w 9117825"/>
              <a:gd name="connsiteY1" fmla="*/ 0 h 1412802"/>
              <a:gd name="connsiteX2" fmla="*/ 9117825 w 9117825"/>
              <a:gd name="connsiteY2" fmla="*/ 724825 h 1412802"/>
              <a:gd name="connsiteX3" fmla="*/ 0 w 9117825"/>
              <a:gd name="connsiteY3" fmla="*/ 1412802 h 1412802"/>
              <a:gd name="connsiteX4" fmla="*/ 0 w 9117825"/>
              <a:gd name="connsiteY4" fmla="*/ 0 h 1412802"/>
              <a:gd name="connsiteX0" fmla="*/ 0 w 9117825"/>
              <a:gd name="connsiteY0" fmla="*/ 0 h 1412802"/>
              <a:gd name="connsiteX1" fmla="*/ 9117825 w 9117825"/>
              <a:gd name="connsiteY1" fmla="*/ 0 h 1412802"/>
              <a:gd name="connsiteX2" fmla="*/ 9117825 w 9117825"/>
              <a:gd name="connsiteY2" fmla="*/ 724825 h 1412802"/>
              <a:gd name="connsiteX3" fmla="*/ 0 w 9117825"/>
              <a:gd name="connsiteY3" fmla="*/ 1412802 h 1412802"/>
              <a:gd name="connsiteX4" fmla="*/ 0 w 9117825"/>
              <a:gd name="connsiteY4" fmla="*/ 0 h 1412802"/>
              <a:gd name="connsiteX0" fmla="*/ 0 w 9117825"/>
              <a:gd name="connsiteY0" fmla="*/ 0 h 1422829"/>
              <a:gd name="connsiteX1" fmla="*/ 9117825 w 9117825"/>
              <a:gd name="connsiteY1" fmla="*/ 0 h 1422829"/>
              <a:gd name="connsiteX2" fmla="*/ 9117825 w 9117825"/>
              <a:gd name="connsiteY2" fmla="*/ 724825 h 1422829"/>
              <a:gd name="connsiteX3" fmla="*/ 0 w 9117825"/>
              <a:gd name="connsiteY3" fmla="*/ 1412802 h 1422829"/>
              <a:gd name="connsiteX4" fmla="*/ 0 w 9117825"/>
              <a:gd name="connsiteY4" fmla="*/ 0 h 1422829"/>
              <a:gd name="connsiteX0" fmla="*/ 0 w 9117825"/>
              <a:gd name="connsiteY0" fmla="*/ 0 h 1426217"/>
              <a:gd name="connsiteX1" fmla="*/ 9117825 w 9117825"/>
              <a:gd name="connsiteY1" fmla="*/ 0 h 1426217"/>
              <a:gd name="connsiteX2" fmla="*/ 9117825 w 9117825"/>
              <a:gd name="connsiteY2" fmla="*/ 724825 h 1426217"/>
              <a:gd name="connsiteX3" fmla="*/ 0 w 9117825"/>
              <a:gd name="connsiteY3" fmla="*/ 1412802 h 1426217"/>
              <a:gd name="connsiteX4" fmla="*/ 0 w 9117825"/>
              <a:gd name="connsiteY4" fmla="*/ 0 h 1426217"/>
              <a:gd name="connsiteX0" fmla="*/ 0 w 9117825"/>
              <a:gd name="connsiteY0" fmla="*/ 0 h 1432832"/>
              <a:gd name="connsiteX1" fmla="*/ 9117825 w 9117825"/>
              <a:gd name="connsiteY1" fmla="*/ 0 h 1432832"/>
              <a:gd name="connsiteX2" fmla="*/ 9117825 w 9117825"/>
              <a:gd name="connsiteY2" fmla="*/ 724825 h 1432832"/>
              <a:gd name="connsiteX3" fmla="*/ 0 w 9117825"/>
              <a:gd name="connsiteY3" fmla="*/ 1412802 h 1432832"/>
              <a:gd name="connsiteX4" fmla="*/ 0 w 9117825"/>
              <a:gd name="connsiteY4" fmla="*/ 0 h 1432832"/>
              <a:gd name="connsiteX0" fmla="*/ 0 w 9117825"/>
              <a:gd name="connsiteY0" fmla="*/ 0 h 1430499"/>
              <a:gd name="connsiteX1" fmla="*/ 9117825 w 9117825"/>
              <a:gd name="connsiteY1" fmla="*/ 0 h 1430499"/>
              <a:gd name="connsiteX2" fmla="*/ 9117825 w 9117825"/>
              <a:gd name="connsiteY2" fmla="*/ 724825 h 1430499"/>
              <a:gd name="connsiteX3" fmla="*/ 0 w 9117825"/>
              <a:gd name="connsiteY3" fmla="*/ 1412802 h 1430499"/>
              <a:gd name="connsiteX4" fmla="*/ 0 w 9117825"/>
              <a:gd name="connsiteY4" fmla="*/ 0 h 1430499"/>
              <a:gd name="connsiteX0" fmla="*/ 0 w 9117825"/>
              <a:gd name="connsiteY0" fmla="*/ 0 h 1431392"/>
              <a:gd name="connsiteX1" fmla="*/ 9117825 w 9117825"/>
              <a:gd name="connsiteY1" fmla="*/ 0 h 1431392"/>
              <a:gd name="connsiteX2" fmla="*/ 9117825 w 9117825"/>
              <a:gd name="connsiteY2" fmla="*/ 724825 h 1431392"/>
              <a:gd name="connsiteX3" fmla="*/ 0 w 9117825"/>
              <a:gd name="connsiteY3" fmla="*/ 1412802 h 1431392"/>
              <a:gd name="connsiteX4" fmla="*/ 0 w 9117825"/>
              <a:gd name="connsiteY4" fmla="*/ 0 h 14313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17825" h="1431392">
                <a:moveTo>
                  <a:pt x="0" y="0"/>
                </a:moveTo>
                <a:lnTo>
                  <a:pt x="9117825" y="0"/>
                </a:lnTo>
                <a:lnTo>
                  <a:pt x="9117825" y="724825"/>
                </a:lnTo>
                <a:cubicBezTo>
                  <a:pt x="4702595" y="510013"/>
                  <a:pt x="5468967" y="1584070"/>
                  <a:pt x="0" y="1412802"/>
                </a:cubicBezTo>
                <a:lnTo>
                  <a:pt x="0" y="0"/>
                </a:lnTo>
                <a:close/>
              </a:path>
            </a:pathLst>
          </a:custGeom>
          <a:gradFill>
            <a:gsLst>
              <a:gs pos="84000">
                <a:srgbClr val="B99E55"/>
              </a:gs>
              <a:gs pos="55000">
                <a:schemeClr val="bg1"/>
              </a:gs>
              <a:gs pos="100000">
                <a:srgbClr val="C7AA61"/>
              </a:gs>
            </a:gsLst>
            <a:path path="circle">
              <a:fillToRect r="100000" b="100000"/>
            </a:path>
          </a:gra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t">
            <a:noAutofit/>
          </a:bodyPr>
          <a:lstStyle/>
          <a:p>
            <a:pPr marL="0" marR="0" lvl="0" indent="0" algn="ctr" defTabSz="1036317" rtl="0" eaLnBrk="1" fontAlgn="auto" latinLnBrk="0" hangingPunct="1">
              <a:lnSpc>
                <a:spcPct val="100000"/>
              </a:lnSpc>
              <a:spcBef>
                <a:spcPts val="0"/>
              </a:spcBef>
              <a:spcAft>
                <a:spcPts val="0"/>
              </a:spcAft>
              <a:buClrTx/>
              <a:buSzTx/>
              <a:buFontTx/>
              <a:buNone/>
              <a:tabLst/>
              <a:defRPr/>
            </a:pPr>
            <a:endParaRPr kumimoji="0" lang="en-US" sz="1473" b="1" i="0" u="none" strike="noStrike" kern="1200" cap="all" spc="0" normalizeH="0" baseline="0" noProof="0">
              <a:ln>
                <a:noFill/>
              </a:ln>
              <a:solidFill>
                <a:prstClr val="white"/>
              </a:solidFill>
              <a:effectLst/>
              <a:uLnTx/>
              <a:uFillTx/>
              <a:latin typeface="+mj-lt"/>
              <a:ea typeface="+mn-ea"/>
              <a:cs typeface="+mn-cs"/>
            </a:endParaRPr>
          </a:p>
        </p:txBody>
      </p:sp>
      <p:sp>
        <p:nvSpPr>
          <p:cNvPr id="33" name="Rectangle 27">
            <a:extLst>
              <a:ext uri="{FF2B5EF4-FFF2-40B4-BE49-F238E27FC236}">
                <a16:creationId xmlns:a16="http://schemas.microsoft.com/office/drawing/2014/main" id="{03CEECC2-35F0-20C7-53FE-E8C9F16FB070}"/>
              </a:ext>
            </a:extLst>
          </p:cNvPr>
          <p:cNvSpPr/>
          <p:nvPr userDrawn="1"/>
        </p:nvSpPr>
        <p:spPr>
          <a:xfrm flipH="1">
            <a:off x="-8827" y="-12577"/>
            <a:ext cx="10371473" cy="1394095"/>
          </a:xfrm>
          <a:custGeom>
            <a:avLst/>
            <a:gdLst>
              <a:gd name="connsiteX0" fmla="*/ 0 w 9117825"/>
              <a:gd name="connsiteY0" fmla="*/ 0 h 1412802"/>
              <a:gd name="connsiteX1" fmla="*/ 9117825 w 9117825"/>
              <a:gd name="connsiteY1" fmla="*/ 0 h 1412802"/>
              <a:gd name="connsiteX2" fmla="*/ 9117825 w 9117825"/>
              <a:gd name="connsiteY2" fmla="*/ 1412802 h 1412802"/>
              <a:gd name="connsiteX3" fmla="*/ 0 w 9117825"/>
              <a:gd name="connsiteY3" fmla="*/ 1412802 h 1412802"/>
              <a:gd name="connsiteX4" fmla="*/ 0 w 9117825"/>
              <a:gd name="connsiteY4" fmla="*/ 0 h 1412802"/>
              <a:gd name="connsiteX0" fmla="*/ 0 w 9117825"/>
              <a:gd name="connsiteY0" fmla="*/ 0 h 1412802"/>
              <a:gd name="connsiteX1" fmla="*/ 9117825 w 9117825"/>
              <a:gd name="connsiteY1" fmla="*/ 0 h 1412802"/>
              <a:gd name="connsiteX2" fmla="*/ 9117825 w 9117825"/>
              <a:gd name="connsiteY2" fmla="*/ 724825 h 1412802"/>
              <a:gd name="connsiteX3" fmla="*/ 0 w 9117825"/>
              <a:gd name="connsiteY3" fmla="*/ 1412802 h 1412802"/>
              <a:gd name="connsiteX4" fmla="*/ 0 w 9117825"/>
              <a:gd name="connsiteY4" fmla="*/ 0 h 1412802"/>
              <a:gd name="connsiteX0" fmla="*/ 0 w 9117825"/>
              <a:gd name="connsiteY0" fmla="*/ 0 h 1412802"/>
              <a:gd name="connsiteX1" fmla="*/ 9117825 w 9117825"/>
              <a:gd name="connsiteY1" fmla="*/ 0 h 1412802"/>
              <a:gd name="connsiteX2" fmla="*/ 9117825 w 9117825"/>
              <a:gd name="connsiteY2" fmla="*/ 724825 h 1412802"/>
              <a:gd name="connsiteX3" fmla="*/ 0 w 9117825"/>
              <a:gd name="connsiteY3" fmla="*/ 1412802 h 1412802"/>
              <a:gd name="connsiteX4" fmla="*/ 0 w 9117825"/>
              <a:gd name="connsiteY4" fmla="*/ 0 h 1412802"/>
              <a:gd name="connsiteX0" fmla="*/ 0 w 9117825"/>
              <a:gd name="connsiteY0" fmla="*/ 0 h 1412802"/>
              <a:gd name="connsiteX1" fmla="*/ 9117825 w 9117825"/>
              <a:gd name="connsiteY1" fmla="*/ 0 h 1412802"/>
              <a:gd name="connsiteX2" fmla="*/ 9117825 w 9117825"/>
              <a:gd name="connsiteY2" fmla="*/ 724825 h 1412802"/>
              <a:gd name="connsiteX3" fmla="*/ 0 w 9117825"/>
              <a:gd name="connsiteY3" fmla="*/ 1412802 h 1412802"/>
              <a:gd name="connsiteX4" fmla="*/ 0 w 9117825"/>
              <a:gd name="connsiteY4" fmla="*/ 0 h 1412802"/>
              <a:gd name="connsiteX0" fmla="*/ 0 w 9117825"/>
              <a:gd name="connsiteY0" fmla="*/ 0 h 1412802"/>
              <a:gd name="connsiteX1" fmla="*/ 9117825 w 9117825"/>
              <a:gd name="connsiteY1" fmla="*/ 0 h 1412802"/>
              <a:gd name="connsiteX2" fmla="*/ 9117825 w 9117825"/>
              <a:gd name="connsiteY2" fmla="*/ 724825 h 1412802"/>
              <a:gd name="connsiteX3" fmla="*/ 0 w 9117825"/>
              <a:gd name="connsiteY3" fmla="*/ 1412802 h 1412802"/>
              <a:gd name="connsiteX4" fmla="*/ 0 w 9117825"/>
              <a:gd name="connsiteY4" fmla="*/ 0 h 1412802"/>
              <a:gd name="connsiteX0" fmla="*/ 0 w 9117825"/>
              <a:gd name="connsiteY0" fmla="*/ 0 h 1412802"/>
              <a:gd name="connsiteX1" fmla="*/ 9117825 w 9117825"/>
              <a:gd name="connsiteY1" fmla="*/ 0 h 1412802"/>
              <a:gd name="connsiteX2" fmla="*/ 9117825 w 9117825"/>
              <a:gd name="connsiteY2" fmla="*/ 724825 h 1412802"/>
              <a:gd name="connsiteX3" fmla="*/ 0 w 9117825"/>
              <a:gd name="connsiteY3" fmla="*/ 1412802 h 1412802"/>
              <a:gd name="connsiteX4" fmla="*/ 0 w 9117825"/>
              <a:gd name="connsiteY4" fmla="*/ 0 h 1412802"/>
              <a:gd name="connsiteX0" fmla="*/ 0 w 9117825"/>
              <a:gd name="connsiteY0" fmla="*/ 0 h 1422829"/>
              <a:gd name="connsiteX1" fmla="*/ 9117825 w 9117825"/>
              <a:gd name="connsiteY1" fmla="*/ 0 h 1422829"/>
              <a:gd name="connsiteX2" fmla="*/ 9117825 w 9117825"/>
              <a:gd name="connsiteY2" fmla="*/ 724825 h 1422829"/>
              <a:gd name="connsiteX3" fmla="*/ 0 w 9117825"/>
              <a:gd name="connsiteY3" fmla="*/ 1412802 h 1422829"/>
              <a:gd name="connsiteX4" fmla="*/ 0 w 9117825"/>
              <a:gd name="connsiteY4" fmla="*/ 0 h 1422829"/>
              <a:gd name="connsiteX0" fmla="*/ 0 w 9117825"/>
              <a:gd name="connsiteY0" fmla="*/ 0 h 1426217"/>
              <a:gd name="connsiteX1" fmla="*/ 9117825 w 9117825"/>
              <a:gd name="connsiteY1" fmla="*/ 0 h 1426217"/>
              <a:gd name="connsiteX2" fmla="*/ 9117825 w 9117825"/>
              <a:gd name="connsiteY2" fmla="*/ 724825 h 1426217"/>
              <a:gd name="connsiteX3" fmla="*/ 0 w 9117825"/>
              <a:gd name="connsiteY3" fmla="*/ 1412802 h 1426217"/>
              <a:gd name="connsiteX4" fmla="*/ 0 w 9117825"/>
              <a:gd name="connsiteY4" fmla="*/ 0 h 1426217"/>
              <a:gd name="connsiteX0" fmla="*/ 0 w 9117825"/>
              <a:gd name="connsiteY0" fmla="*/ 0 h 1432832"/>
              <a:gd name="connsiteX1" fmla="*/ 9117825 w 9117825"/>
              <a:gd name="connsiteY1" fmla="*/ 0 h 1432832"/>
              <a:gd name="connsiteX2" fmla="*/ 9117825 w 9117825"/>
              <a:gd name="connsiteY2" fmla="*/ 724825 h 1432832"/>
              <a:gd name="connsiteX3" fmla="*/ 0 w 9117825"/>
              <a:gd name="connsiteY3" fmla="*/ 1412802 h 1432832"/>
              <a:gd name="connsiteX4" fmla="*/ 0 w 9117825"/>
              <a:gd name="connsiteY4" fmla="*/ 0 h 1432832"/>
              <a:gd name="connsiteX0" fmla="*/ 0 w 9117825"/>
              <a:gd name="connsiteY0" fmla="*/ 0 h 1430499"/>
              <a:gd name="connsiteX1" fmla="*/ 9117825 w 9117825"/>
              <a:gd name="connsiteY1" fmla="*/ 0 h 1430499"/>
              <a:gd name="connsiteX2" fmla="*/ 9117825 w 9117825"/>
              <a:gd name="connsiteY2" fmla="*/ 724825 h 1430499"/>
              <a:gd name="connsiteX3" fmla="*/ 0 w 9117825"/>
              <a:gd name="connsiteY3" fmla="*/ 1412802 h 1430499"/>
              <a:gd name="connsiteX4" fmla="*/ 0 w 9117825"/>
              <a:gd name="connsiteY4" fmla="*/ 0 h 1430499"/>
              <a:gd name="connsiteX0" fmla="*/ 0 w 9117825"/>
              <a:gd name="connsiteY0" fmla="*/ 0 h 1431392"/>
              <a:gd name="connsiteX1" fmla="*/ 9117825 w 9117825"/>
              <a:gd name="connsiteY1" fmla="*/ 0 h 1431392"/>
              <a:gd name="connsiteX2" fmla="*/ 9117825 w 9117825"/>
              <a:gd name="connsiteY2" fmla="*/ 724825 h 1431392"/>
              <a:gd name="connsiteX3" fmla="*/ 0 w 9117825"/>
              <a:gd name="connsiteY3" fmla="*/ 1412802 h 1431392"/>
              <a:gd name="connsiteX4" fmla="*/ 0 w 9117825"/>
              <a:gd name="connsiteY4" fmla="*/ 0 h 1431392"/>
              <a:gd name="connsiteX0" fmla="*/ 0 w 9117825"/>
              <a:gd name="connsiteY0" fmla="*/ 0 h 1435570"/>
              <a:gd name="connsiteX1" fmla="*/ 9117825 w 9117825"/>
              <a:gd name="connsiteY1" fmla="*/ 0 h 1435570"/>
              <a:gd name="connsiteX2" fmla="*/ 9117825 w 9117825"/>
              <a:gd name="connsiteY2" fmla="*/ 724825 h 1435570"/>
              <a:gd name="connsiteX3" fmla="*/ 0 w 9117825"/>
              <a:gd name="connsiteY3" fmla="*/ 1412802 h 1435570"/>
              <a:gd name="connsiteX4" fmla="*/ 0 w 9117825"/>
              <a:gd name="connsiteY4" fmla="*/ 0 h 1435570"/>
              <a:gd name="connsiteX0" fmla="*/ 0 w 9117825"/>
              <a:gd name="connsiteY0" fmla="*/ 0 h 1437990"/>
              <a:gd name="connsiteX1" fmla="*/ 9117825 w 9117825"/>
              <a:gd name="connsiteY1" fmla="*/ 0 h 1437990"/>
              <a:gd name="connsiteX2" fmla="*/ 9117825 w 9117825"/>
              <a:gd name="connsiteY2" fmla="*/ 817812 h 1437990"/>
              <a:gd name="connsiteX3" fmla="*/ 0 w 9117825"/>
              <a:gd name="connsiteY3" fmla="*/ 1412802 h 1437990"/>
              <a:gd name="connsiteX4" fmla="*/ 0 w 9117825"/>
              <a:gd name="connsiteY4" fmla="*/ 0 h 1437990"/>
              <a:gd name="connsiteX0" fmla="*/ 0 w 9117825"/>
              <a:gd name="connsiteY0" fmla="*/ 0 h 1423865"/>
              <a:gd name="connsiteX1" fmla="*/ 9117825 w 9117825"/>
              <a:gd name="connsiteY1" fmla="*/ 0 h 1423865"/>
              <a:gd name="connsiteX2" fmla="*/ 9117825 w 9117825"/>
              <a:gd name="connsiteY2" fmla="*/ 817812 h 1423865"/>
              <a:gd name="connsiteX3" fmla="*/ 0 w 9117825"/>
              <a:gd name="connsiteY3" fmla="*/ 1412802 h 1423865"/>
              <a:gd name="connsiteX4" fmla="*/ 0 w 9117825"/>
              <a:gd name="connsiteY4" fmla="*/ 0 h 1423865"/>
              <a:gd name="connsiteX0" fmla="*/ 0 w 9117825"/>
              <a:gd name="connsiteY0" fmla="*/ 0 h 1420649"/>
              <a:gd name="connsiteX1" fmla="*/ 9117825 w 9117825"/>
              <a:gd name="connsiteY1" fmla="*/ 0 h 1420649"/>
              <a:gd name="connsiteX2" fmla="*/ 9117825 w 9117825"/>
              <a:gd name="connsiteY2" fmla="*/ 817812 h 1420649"/>
              <a:gd name="connsiteX3" fmla="*/ 0 w 9117825"/>
              <a:gd name="connsiteY3" fmla="*/ 1412802 h 1420649"/>
              <a:gd name="connsiteX4" fmla="*/ 0 w 9117825"/>
              <a:gd name="connsiteY4" fmla="*/ 0 h 14206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17825" h="1420649">
                <a:moveTo>
                  <a:pt x="0" y="0"/>
                </a:moveTo>
                <a:lnTo>
                  <a:pt x="9117825" y="0"/>
                </a:lnTo>
                <a:lnTo>
                  <a:pt x="9117825" y="817812"/>
                </a:lnTo>
                <a:cubicBezTo>
                  <a:pt x="4721380" y="826170"/>
                  <a:pt x="5478359" y="1500383"/>
                  <a:pt x="0" y="1412802"/>
                </a:cubicBezTo>
                <a:lnTo>
                  <a:pt x="0" y="0"/>
                </a:lnTo>
                <a:close/>
              </a:path>
            </a:pathLst>
          </a:custGeom>
          <a:solidFill>
            <a:srgbClr val="17161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ctr" defTabSz="1036317" rtl="0" eaLnBrk="1" fontAlgn="auto" latinLnBrk="0" hangingPunct="1">
              <a:lnSpc>
                <a:spcPct val="100000"/>
              </a:lnSpc>
              <a:spcBef>
                <a:spcPts val="0"/>
              </a:spcBef>
              <a:spcAft>
                <a:spcPts val="0"/>
              </a:spcAft>
              <a:buClrTx/>
              <a:buSzTx/>
              <a:buFontTx/>
              <a:buNone/>
              <a:tabLst/>
              <a:defRPr/>
            </a:pPr>
            <a:endParaRPr kumimoji="0" lang="en-US" sz="1473" b="1" i="0" u="none" strike="noStrike" kern="1200" cap="all" spc="0" normalizeH="0" baseline="0" noProof="0">
              <a:ln>
                <a:noFill/>
              </a:ln>
              <a:solidFill>
                <a:prstClr val="white"/>
              </a:solidFill>
              <a:effectLst/>
              <a:uLnTx/>
              <a:uFillTx/>
              <a:latin typeface="+mj-lt"/>
              <a:ea typeface="+mn-ea"/>
              <a:cs typeface="+mn-cs"/>
            </a:endParaRPr>
          </a:p>
        </p:txBody>
      </p:sp>
      <p:grpSp>
        <p:nvGrpSpPr>
          <p:cNvPr id="35" name="Group 34">
            <a:extLst>
              <a:ext uri="{FF2B5EF4-FFF2-40B4-BE49-F238E27FC236}">
                <a16:creationId xmlns:a16="http://schemas.microsoft.com/office/drawing/2014/main" id="{A1927297-E52F-A9ED-F62A-983A2F1A3560}"/>
              </a:ext>
            </a:extLst>
          </p:cNvPr>
          <p:cNvGrpSpPr/>
          <p:nvPr userDrawn="1"/>
        </p:nvGrpSpPr>
        <p:grpSpPr>
          <a:xfrm>
            <a:off x="518160" y="487796"/>
            <a:ext cx="1772790" cy="859278"/>
            <a:chOff x="457200" y="464811"/>
            <a:chExt cx="1360162" cy="659276"/>
          </a:xfrm>
          <a:effectLst>
            <a:outerShdw blurRad="50800" dist="38100" dir="5400000" algn="t" rotWithShape="0">
              <a:prstClr val="black">
                <a:alpha val="40000"/>
              </a:prstClr>
            </a:outerShdw>
          </a:effectLst>
        </p:grpSpPr>
        <p:pic>
          <p:nvPicPr>
            <p:cNvPr id="36" name="Picture 35">
              <a:extLst>
                <a:ext uri="{FF2B5EF4-FFF2-40B4-BE49-F238E27FC236}">
                  <a16:creationId xmlns:a16="http://schemas.microsoft.com/office/drawing/2014/main" id="{26AC6F5E-4979-DB1E-3E72-3B3E76DA904C}"/>
                </a:ext>
              </a:extLst>
            </p:cNvPr>
            <p:cNvPicPr/>
            <p:nvPr userDrawn="1"/>
          </p:nvPicPr>
          <p:blipFill>
            <a:blip r:embed="rId8">
              <a:extLst>
                <a:ext uri="{28A0092B-C50C-407E-A947-70E740481C1C}">
                  <a14:useLocalDpi xmlns:a14="http://schemas.microsoft.com/office/drawing/2010/main" val="0"/>
                </a:ext>
              </a:extLst>
            </a:blip>
            <a:srcRect/>
            <a:stretch/>
          </p:blipFill>
          <p:spPr>
            <a:xfrm>
              <a:off x="1279832" y="464811"/>
              <a:ext cx="537530" cy="659276"/>
            </a:xfrm>
            <a:prstGeom prst="rect">
              <a:avLst/>
            </a:prstGeom>
          </p:spPr>
        </p:pic>
        <p:pic>
          <p:nvPicPr>
            <p:cNvPr id="37" name="Picture 36">
              <a:extLst>
                <a:ext uri="{FF2B5EF4-FFF2-40B4-BE49-F238E27FC236}">
                  <a16:creationId xmlns:a16="http://schemas.microsoft.com/office/drawing/2014/main" id="{26239617-619F-AB3B-76F0-3C52C5B8E872}"/>
                </a:ext>
              </a:extLst>
            </p:cNvPr>
            <p:cNvPicPr/>
            <p:nvPr userDrawn="1"/>
          </p:nvPicPr>
          <p:blipFill>
            <a:blip r:embed="rId9" cstate="screen">
              <a:extLst>
                <a:ext uri="{28A0092B-C50C-407E-A947-70E740481C1C}">
                  <a14:useLocalDpi xmlns:a14="http://schemas.microsoft.com/office/drawing/2010/main" val="0"/>
                </a:ext>
              </a:extLst>
            </a:blip>
            <a:srcRect/>
            <a:stretch/>
          </p:blipFill>
          <p:spPr>
            <a:xfrm>
              <a:off x="457200" y="501910"/>
              <a:ext cx="585080" cy="585080"/>
            </a:xfrm>
            <a:prstGeom prst="rect">
              <a:avLst/>
            </a:prstGeom>
          </p:spPr>
        </p:pic>
      </p:grpSp>
      <p:grpSp>
        <p:nvGrpSpPr>
          <p:cNvPr id="4" name="MarginSpacers" hidden="1">
            <a:extLst>
              <a:ext uri="{FF2B5EF4-FFF2-40B4-BE49-F238E27FC236}">
                <a16:creationId xmlns:a16="http://schemas.microsoft.com/office/drawing/2014/main" id="{39288C4E-5463-FE3A-C7A5-5A1FDFC41CF3}"/>
              </a:ext>
            </a:extLst>
          </p:cNvPr>
          <p:cNvGrpSpPr>
            <a:grpSpLocks/>
          </p:cNvGrpSpPr>
          <p:nvPr userDrawn="1"/>
        </p:nvGrpSpPr>
        <p:grpSpPr>
          <a:xfrm>
            <a:off x="0" y="0"/>
            <a:ext cx="10363200" cy="7277100"/>
            <a:chOff x="0" y="0"/>
            <a:chExt cx="12191992" cy="7277100"/>
          </a:xfrm>
        </p:grpSpPr>
        <p:sp>
          <p:nvSpPr>
            <p:cNvPr id="6" name="Rectangle 5">
              <a:extLst>
                <a:ext uri="{FF2B5EF4-FFF2-40B4-BE49-F238E27FC236}">
                  <a16:creationId xmlns:a16="http://schemas.microsoft.com/office/drawing/2014/main" id="{537F0EF0-E007-6782-D107-A8D09C11B17F}"/>
                </a:ext>
              </a:extLst>
            </p:cNvPr>
            <p:cNvSpPr>
              <a:spLocks/>
            </p:cNvSpPr>
            <p:nvPr/>
          </p:nvSpPr>
          <p:spPr>
            <a:xfrm>
              <a:off x="0" y="0"/>
              <a:ext cx="358588" cy="304800"/>
            </a:xfrm>
            <a:prstGeom prst="rect">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530"/>
            </a:p>
          </p:txBody>
        </p:sp>
        <p:sp>
          <p:nvSpPr>
            <p:cNvPr id="10" name="Rectangle 9">
              <a:extLst>
                <a:ext uri="{FF2B5EF4-FFF2-40B4-BE49-F238E27FC236}">
                  <a16:creationId xmlns:a16="http://schemas.microsoft.com/office/drawing/2014/main" id="{3BBB0FCF-B968-03C4-A7F9-8F57A610FCFF}"/>
                </a:ext>
              </a:extLst>
            </p:cNvPr>
            <p:cNvSpPr>
              <a:spLocks/>
            </p:cNvSpPr>
            <p:nvPr/>
          </p:nvSpPr>
          <p:spPr>
            <a:xfrm>
              <a:off x="0" y="6972300"/>
              <a:ext cx="358588" cy="304800"/>
            </a:xfrm>
            <a:prstGeom prst="rect">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530"/>
            </a:p>
          </p:txBody>
        </p:sp>
        <p:sp>
          <p:nvSpPr>
            <p:cNvPr id="46" name="Rectangle 45">
              <a:extLst>
                <a:ext uri="{FF2B5EF4-FFF2-40B4-BE49-F238E27FC236}">
                  <a16:creationId xmlns:a16="http://schemas.microsoft.com/office/drawing/2014/main" id="{61FDEED0-5D41-6C4B-80F3-2BD55EC4502C}"/>
                </a:ext>
              </a:extLst>
            </p:cNvPr>
            <p:cNvSpPr>
              <a:spLocks/>
            </p:cNvSpPr>
            <p:nvPr userDrawn="1"/>
          </p:nvSpPr>
          <p:spPr>
            <a:xfrm>
              <a:off x="11833404" y="0"/>
              <a:ext cx="358588" cy="304800"/>
            </a:xfrm>
            <a:prstGeom prst="rect">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530"/>
            </a:p>
          </p:txBody>
        </p:sp>
        <p:sp>
          <p:nvSpPr>
            <p:cNvPr id="47" name="Rectangle 46">
              <a:extLst>
                <a:ext uri="{FF2B5EF4-FFF2-40B4-BE49-F238E27FC236}">
                  <a16:creationId xmlns:a16="http://schemas.microsoft.com/office/drawing/2014/main" id="{B5CDA613-2614-E78C-85DB-483DBEBD1618}"/>
                </a:ext>
              </a:extLst>
            </p:cNvPr>
            <p:cNvSpPr>
              <a:spLocks/>
            </p:cNvSpPr>
            <p:nvPr userDrawn="1"/>
          </p:nvSpPr>
          <p:spPr>
            <a:xfrm>
              <a:off x="11833404" y="6972300"/>
              <a:ext cx="358588" cy="304800"/>
            </a:xfrm>
            <a:prstGeom prst="rect">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530"/>
            </a:p>
          </p:txBody>
        </p:sp>
      </p:grpSp>
      <p:sp>
        <p:nvSpPr>
          <p:cNvPr id="22" name="Title Placeholder 21">
            <a:extLst>
              <a:ext uri="{FF2B5EF4-FFF2-40B4-BE49-F238E27FC236}">
                <a16:creationId xmlns:a16="http://schemas.microsoft.com/office/drawing/2014/main" id="{D4B3C5BD-C65A-0DC6-9D39-5C58B9ACEEFF}"/>
              </a:ext>
            </a:extLst>
          </p:cNvPr>
          <p:cNvSpPr>
            <a:spLocks noGrp="1" noRot="1" noMove="1" noResize="1" noEditPoints="1" noAdjustHandles="1" noChangeArrowheads="1" noChangeShapeType="1"/>
          </p:cNvSpPr>
          <p:nvPr>
            <p:ph type="title"/>
          </p:nvPr>
        </p:nvSpPr>
        <p:spPr>
          <a:xfrm>
            <a:off x="712470" y="414339"/>
            <a:ext cx="9391650" cy="371897"/>
          </a:xfrm>
          <a:prstGeom prst="rect">
            <a:avLst/>
          </a:prstGeom>
        </p:spPr>
        <p:txBody>
          <a:bodyPr vert="horz" wrap="square" lIns="91440" tIns="45720" rIns="91440" bIns="45720" rtlCol="0" anchor="ctr">
            <a:noAutofit/>
          </a:bodyPr>
          <a:lstStyle/>
          <a:p>
            <a:r>
              <a:rPr lang="en-US"/>
              <a:t>Click to edit Master title style</a:t>
            </a:r>
          </a:p>
        </p:txBody>
      </p:sp>
      <p:grpSp>
        <p:nvGrpSpPr>
          <p:cNvPr id="17" name="CUI_Labels">
            <a:extLst>
              <a:ext uri="{FF2B5EF4-FFF2-40B4-BE49-F238E27FC236}">
                <a16:creationId xmlns:a16="http://schemas.microsoft.com/office/drawing/2014/main" id="{D9A35BBC-1824-5F32-33F6-4D10FE8E237D}"/>
              </a:ext>
            </a:extLst>
          </p:cNvPr>
          <p:cNvGrpSpPr/>
          <p:nvPr userDrawn="1"/>
        </p:nvGrpSpPr>
        <p:grpSpPr>
          <a:xfrm>
            <a:off x="4501975" y="163034"/>
            <a:ext cx="1359250" cy="7335046"/>
            <a:chOff x="5308832" y="163034"/>
            <a:chExt cx="1359250" cy="7335046"/>
          </a:xfrm>
          <a:effectLst/>
        </p:grpSpPr>
        <p:sp>
          <p:nvSpPr>
            <p:cNvPr id="18" name="Rectangle 17">
              <a:extLst>
                <a:ext uri="{FF2B5EF4-FFF2-40B4-BE49-F238E27FC236}">
                  <a16:creationId xmlns:a16="http://schemas.microsoft.com/office/drawing/2014/main" id="{1D394C54-FA97-EC6F-1F98-E6EE5A6B1369}"/>
                </a:ext>
              </a:extLst>
            </p:cNvPr>
            <p:cNvSpPr>
              <a:spLocks noChangeAspect="1"/>
            </p:cNvSpPr>
            <p:nvPr userDrawn="1"/>
          </p:nvSpPr>
          <p:spPr>
            <a:xfrm>
              <a:off x="5308832" y="163034"/>
              <a:ext cx="1359250" cy="155448"/>
            </a:xfrm>
            <a:prstGeom prst="rect">
              <a:avLst/>
            </a:prstGeom>
            <a:solidFill>
              <a:schemeClr val="bg1"/>
            </a:solidFill>
            <a:ln w="0">
              <a:no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342916" rtl="0" eaLnBrk="1" fontAlgn="auto" latinLnBrk="0" hangingPunct="1">
                <a:lnSpc>
                  <a:spcPct val="100000"/>
                </a:lnSpc>
                <a:spcBef>
                  <a:spcPts val="0"/>
                </a:spcBef>
                <a:spcAft>
                  <a:spcPts val="0"/>
                </a:spcAft>
                <a:buClrTx/>
                <a:buSzTx/>
                <a:buFontTx/>
                <a:buNone/>
                <a:tabLst/>
                <a:defRPr/>
              </a:pPr>
              <a:r>
                <a:rPr kumimoji="0" lang="en-US" sz="975" b="1" i="0" u="none" strike="noStrike" kern="1200" cap="none" spc="0" normalizeH="0" baseline="0" noProof="0">
                  <a:ln>
                    <a:noFill/>
                  </a:ln>
                  <a:solidFill>
                    <a:srgbClr val="00662E"/>
                  </a:solidFill>
                  <a:effectLst/>
                  <a:uLnTx/>
                  <a:uFillTx/>
                  <a:latin typeface="+mn-lt"/>
                  <a:ea typeface="+mn-ea"/>
                  <a:cs typeface="Times New Roman" panose="02020603050405020304" pitchFamily="18" charset="0"/>
                </a:rPr>
                <a:t>UNCLASSIFIED</a:t>
              </a:r>
            </a:p>
          </p:txBody>
        </p:sp>
        <p:sp>
          <p:nvSpPr>
            <p:cNvPr id="19" name="Rectangle 18">
              <a:extLst>
                <a:ext uri="{FF2B5EF4-FFF2-40B4-BE49-F238E27FC236}">
                  <a16:creationId xmlns:a16="http://schemas.microsoft.com/office/drawing/2014/main" id="{183B7004-83D2-7049-FA3E-0E6284B71C3A}"/>
                </a:ext>
              </a:extLst>
            </p:cNvPr>
            <p:cNvSpPr>
              <a:spLocks noChangeAspect="1"/>
            </p:cNvSpPr>
            <p:nvPr userDrawn="1"/>
          </p:nvSpPr>
          <p:spPr>
            <a:xfrm>
              <a:off x="5308832" y="7342632"/>
              <a:ext cx="1359250" cy="155448"/>
            </a:xfrm>
            <a:prstGeom prst="rect">
              <a:avLst/>
            </a:prstGeom>
            <a:solidFill>
              <a:schemeClr val="bg1"/>
            </a:solidFill>
            <a:ln w="0">
              <a:no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342916" rtl="0" eaLnBrk="1" fontAlgn="auto" latinLnBrk="0" hangingPunct="1">
                <a:lnSpc>
                  <a:spcPct val="100000"/>
                </a:lnSpc>
                <a:spcBef>
                  <a:spcPts val="0"/>
                </a:spcBef>
                <a:spcAft>
                  <a:spcPts val="0"/>
                </a:spcAft>
                <a:buClrTx/>
                <a:buSzTx/>
                <a:buFontTx/>
                <a:buNone/>
                <a:tabLst/>
                <a:defRPr/>
              </a:pPr>
              <a:r>
                <a:rPr kumimoji="0" lang="en-US" sz="975" b="1" i="0" u="none" strike="noStrike" kern="1200" cap="none" spc="0" normalizeH="0" baseline="0" noProof="0">
                  <a:ln>
                    <a:noFill/>
                  </a:ln>
                  <a:solidFill>
                    <a:srgbClr val="00662E"/>
                  </a:solidFill>
                  <a:effectLst/>
                  <a:uLnTx/>
                  <a:uFillTx/>
                  <a:latin typeface="+mn-lt"/>
                  <a:ea typeface="+mn-ea"/>
                  <a:cs typeface="Times New Roman" panose="02020603050405020304" pitchFamily="18" charset="0"/>
                </a:rPr>
                <a:t>UNCLASSIFIED</a:t>
              </a:r>
            </a:p>
          </p:txBody>
        </p:sp>
      </p:grpSp>
      <p:sp>
        <p:nvSpPr>
          <p:cNvPr id="2" name="Slide Number Placeholder 5">
            <a:extLst>
              <a:ext uri="{FF2B5EF4-FFF2-40B4-BE49-F238E27FC236}">
                <a16:creationId xmlns:a16="http://schemas.microsoft.com/office/drawing/2014/main" id="{482062A0-5A41-1B35-5B86-18B83F898C9B}"/>
              </a:ext>
            </a:extLst>
          </p:cNvPr>
          <p:cNvSpPr/>
          <p:nvPr userDrawn="1"/>
        </p:nvSpPr>
        <p:spPr>
          <a:xfrm>
            <a:off x="9953252" y="7346912"/>
            <a:ext cx="388620" cy="414338"/>
          </a:xfrm>
          <a:prstGeom prst="rect">
            <a:avLst/>
          </a:prstGeom>
        </p:spPr>
        <p:txBody>
          <a:bodyPr vert="horz" lIns="77724" tIns="38862" rIns="77724" bIns="38862" rtlCol="0" anchor="ctr"/>
          <a:lstStyle>
            <a:defPPr>
              <a:defRPr lang="en-US"/>
            </a:defPPr>
            <a:lvl1pPr marL="0" algn="r" defTabSz="457200" rtl="0" eaLnBrk="1" latinLnBrk="0" hangingPunct="1">
              <a:defRPr sz="1200" kern="1200">
                <a:solidFill>
                  <a:srgbClr val="C9AD62"/>
                </a:solidFill>
                <a:latin typeface="Raleway Black" pitchFamily="2" charset="0"/>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C1AFD517-F320-4289-8E0F-CDC515A77198}" type="slidenum">
              <a:rPr lang="en-US" sz="1200" smtClean="0"/>
              <a:t>‹#›</a:t>
            </a:fld>
            <a:endParaRPr lang="en-US" sz="1020"/>
          </a:p>
        </p:txBody>
      </p:sp>
    </p:spTree>
    <p:extLst>
      <p:ext uri="{BB962C8B-B14F-4D97-AF65-F5344CB8AC3E}">
        <p14:creationId xmlns:p14="http://schemas.microsoft.com/office/powerpoint/2010/main" val="4189005626"/>
      </p:ext>
    </p:extLst>
  </p:cSld>
  <p:clrMap bg1="lt1" tx1="dk1" bg2="lt2" tx2="dk2" accent1="accent1" accent2="accent2" accent3="accent3" accent4="accent4" accent5="accent5" accent6="accent6" hlink="hlink" folHlink="folHlink"/>
  <p:sldLayoutIdLst>
    <p:sldLayoutId id="2147483735" r:id="rId1"/>
    <p:sldLayoutId id="2147483750" r:id="rId2"/>
    <p:sldLayoutId id="2147483739" r:id="rId3"/>
    <p:sldLayoutId id="2147483743" r:id="rId4"/>
    <p:sldLayoutId id="2147483746" r:id="rId5"/>
    <p:sldLayoutId id="2147483774" r:id="rId6"/>
  </p:sldLayoutIdLst>
  <p:hf hdr="0" ftr="0" dt="0"/>
  <p:txStyles>
    <p:titleStyle>
      <a:lvl1pPr marL="0" algn="r" defTabSz="855005" rtl="0" eaLnBrk="1" latinLnBrk="0" hangingPunct="1">
        <a:lnSpc>
          <a:spcPct val="100000"/>
        </a:lnSpc>
        <a:spcBef>
          <a:spcPct val="0"/>
        </a:spcBef>
        <a:buNone/>
        <a:defRPr lang="en-US" sz="2400" b="1" kern="1200" dirty="0">
          <a:solidFill>
            <a:srgbClr val="C9AD62"/>
          </a:solidFill>
          <a:latin typeface="Raleway Black" pitchFamily="2" charset="0"/>
          <a:ea typeface="+mj-ea"/>
          <a:cs typeface="+mj-cs"/>
        </a:defRPr>
      </a:lvl1pPr>
    </p:titleStyle>
    <p:bodyStyle>
      <a:lvl1pPr marL="0" indent="0" algn="l" defTabSz="855005" rtl="0" eaLnBrk="1" latinLnBrk="0" hangingPunct="1">
        <a:lnSpc>
          <a:spcPct val="90000"/>
        </a:lnSpc>
        <a:spcBef>
          <a:spcPts val="1200"/>
        </a:spcBef>
        <a:spcAft>
          <a:spcPts val="510"/>
        </a:spcAft>
        <a:buFont typeface="Arial" panose="020B0604020202020204" pitchFamily="34" charset="0"/>
        <a:buNone/>
        <a:defRPr sz="1400" kern="1200">
          <a:solidFill>
            <a:schemeClr val="tx1"/>
          </a:solidFill>
          <a:latin typeface="+mn-lt"/>
          <a:ea typeface="+mn-ea"/>
          <a:cs typeface="+mn-cs"/>
        </a:defRPr>
      </a:lvl1pPr>
      <a:lvl2pPr marL="228600" indent="-228600" algn="l" defTabSz="855005" rtl="0" eaLnBrk="1" latinLnBrk="0" hangingPunct="1">
        <a:lnSpc>
          <a:spcPct val="90000"/>
        </a:lnSpc>
        <a:spcBef>
          <a:spcPts val="0"/>
        </a:spcBef>
        <a:spcAft>
          <a:spcPts val="0"/>
        </a:spcAft>
        <a:buFont typeface="Arial" panose="020B0604020202020204" pitchFamily="34" charset="0"/>
        <a:buChar char="•"/>
        <a:defRPr sz="1400" kern="1200">
          <a:solidFill>
            <a:schemeClr val="tx1"/>
          </a:solidFill>
          <a:latin typeface="+mn-lt"/>
          <a:ea typeface="+mn-ea"/>
          <a:cs typeface="+mn-cs"/>
        </a:defRPr>
      </a:lvl2pPr>
      <a:lvl3pPr marL="457200" indent="-228600" algn="l" defTabSz="855005" rtl="0" eaLnBrk="1" latinLnBrk="0" hangingPunct="1">
        <a:lnSpc>
          <a:spcPct val="90000"/>
        </a:lnSpc>
        <a:spcBef>
          <a:spcPts val="0"/>
        </a:spcBef>
        <a:spcAft>
          <a:spcPts val="0"/>
        </a:spcAft>
        <a:buFont typeface="Courier New" panose="02070309020205020404" pitchFamily="49" charset="0"/>
        <a:buChar char="o"/>
        <a:tabLst/>
        <a:defRPr sz="1400" kern="1200">
          <a:solidFill>
            <a:schemeClr val="tx1"/>
          </a:solidFill>
          <a:latin typeface="+mn-lt"/>
          <a:ea typeface="+mn-ea"/>
          <a:cs typeface="+mn-cs"/>
        </a:defRPr>
      </a:lvl3pPr>
      <a:lvl4pPr marL="685800" indent="-228600" algn="l" defTabSz="855005" rtl="0" eaLnBrk="1" latinLnBrk="0" hangingPunct="1">
        <a:lnSpc>
          <a:spcPct val="90000"/>
        </a:lnSpc>
        <a:spcBef>
          <a:spcPts val="0"/>
        </a:spcBef>
        <a:spcAft>
          <a:spcPts val="0"/>
        </a:spcAft>
        <a:buFont typeface="Wingdings" panose="05000000000000000000" pitchFamily="2" charset="2"/>
        <a:buChar char="§"/>
        <a:defRPr sz="1400" kern="1200">
          <a:solidFill>
            <a:schemeClr val="tx1"/>
          </a:solidFill>
          <a:latin typeface="+mn-lt"/>
          <a:ea typeface="+mn-ea"/>
          <a:cs typeface="+mn-cs"/>
        </a:defRPr>
      </a:lvl4pPr>
      <a:lvl5pPr marL="914400" indent="-228600" algn="l" defTabSz="855005" rtl="0" eaLnBrk="1" latinLnBrk="0" hangingPunct="1">
        <a:lnSpc>
          <a:spcPct val="90000"/>
        </a:lnSpc>
        <a:spcBef>
          <a:spcPts val="0"/>
        </a:spcBef>
        <a:spcAft>
          <a:spcPts val="0"/>
        </a:spcAft>
        <a:buFont typeface="Arial" panose="020B0604020202020204" pitchFamily="34" charset="0"/>
        <a:buChar char="•"/>
        <a:defRPr sz="1400" kern="1200">
          <a:solidFill>
            <a:schemeClr val="tx1"/>
          </a:solidFill>
          <a:latin typeface="+mn-lt"/>
          <a:ea typeface="+mn-ea"/>
          <a:cs typeface="+mn-cs"/>
        </a:defRPr>
      </a:lvl5pPr>
      <a:lvl6pPr marL="2137513" indent="0" algn="l" defTabSz="855005" rtl="0" eaLnBrk="1" latinLnBrk="0" hangingPunct="1">
        <a:lnSpc>
          <a:spcPct val="90000"/>
        </a:lnSpc>
        <a:spcBef>
          <a:spcPts val="468"/>
        </a:spcBef>
        <a:buFont typeface="Arial" panose="020B0604020202020204" pitchFamily="34" charset="0"/>
        <a:buNone/>
        <a:defRPr sz="1683" kern="1200">
          <a:solidFill>
            <a:schemeClr val="tx1"/>
          </a:solidFill>
          <a:latin typeface="+mn-lt"/>
          <a:ea typeface="+mn-ea"/>
          <a:cs typeface="+mn-cs"/>
        </a:defRPr>
      </a:lvl6pPr>
      <a:lvl7pPr marL="2778766" indent="-213751" algn="l" defTabSz="855005" rtl="0" eaLnBrk="1" latinLnBrk="0" hangingPunct="1">
        <a:lnSpc>
          <a:spcPct val="90000"/>
        </a:lnSpc>
        <a:spcBef>
          <a:spcPts val="468"/>
        </a:spcBef>
        <a:buFont typeface="Arial" panose="020B0604020202020204" pitchFamily="34" charset="0"/>
        <a:buChar char="•"/>
        <a:defRPr sz="1683" kern="1200">
          <a:solidFill>
            <a:schemeClr val="tx1"/>
          </a:solidFill>
          <a:latin typeface="+mn-lt"/>
          <a:ea typeface="+mn-ea"/>
          <a:cs typeface="+mn-cs"/>
        </a:defRPr>
      </a:lvl7pPr>
      <a:lvl8pPr marL="3206269" indent="-213751" algn="l" defTabSz="855005" rtl="0" eaLnBrk="1" latinLnBrk="0" hangingPunct="1">
        <a:lnSpc>
          <a:spcPct val="90000"/>
        </a:lnSpc>
        <a:spcBef>
          <a:spcPts val="468"/>
        </a:spcBef>
        <a:buFont typeface="Arial" panose="020B0604020202020204" pitchFamily="34" charset="0"/>
        <a:buChar char="•"/>
        <a:defRPr sz="1683" kern="1200">
          <a:solidFill>
            <a:schemeClr val="tx1"/>
          </a:solidFill>
          <a:latin typeface="+mn-lt"/>
          <a:ea typeface="+mn-ea"/>
          <a:cs typeface="+mn-cs"/>
        </a:defRPr>
      </a:lvl8pPr>
      <a:lvl9pPr marL="3633770" indent="-213751" algn="l" defTabSz="855005" rtl="0" eaLnBrk="1" latinLnBrk="0" hangingPunct="1">
        <a:lnSpc>
          <a:spcPct val="90000"/>
        </a:lnSpc>
        <a:spcBef>
          <a:spcPts val="468"/>
        </a:spcBef>
        <a:buFont typeface="Arial" panose="020B0604020202020204" pitchFamily="34" charset="0"/>
        <a:buChar char="•"/>
        <a:defRPr sz="1683" kern="1200">
          <a:solidFill>
            <a:schemeClr val="tx1"/>
          </a:solidFill>
          <a:latin typeface="+mn-lt"/>
          <a:ea typeface="+mn-ea"/>
          <a:cs typeface="+mn-cs"/>
        </a:defRPr>
      </a:lvl9pPr>
    </p:bodyStyle>
    <p:otherStyle>
      <a:defPPr>
        <a:defRPr lang="en-US"/>
      </a:defPPr>
      <a:lvl1pPr marL="0" algn="l" defTabSz="855005" rtl="0" eaLnBrk="1" latinLnBrk="0" hangingPunct="1">
        <a:defRPr sz="1683" kern="1200">
          <a:solidFill>
            <a:schemeClr val="tx1"/>
          </a:solidFill>
          <a:latin typeface="+mn-lt"/>
          <a:ea typeface="+mn-ea"/>
          <a:cs typeface="+mn-cs"/>
        </a:defRPr>
      </a:lvl1pPr>
      <a:lvl2pPr marL="427502" algn="l" defTabSz="855005" rtl="0" eaLnBrk="1" latinLnBrk="0" hangingPunct="1">
        <a:defRPr sz="1683" kern="1200">
          <a:solidFill>
            <a:schemeClr val="tx1"/>
          </a:solidFill>
          <a:latin typeface="+mn-lt"/>
          <a:ea typeface="+mn-ea"/>
          <a:cs typeface="+mn-cs"/>
        </a:defRPr>
      </a:lvl2pPr>
      <a:lvl3pPr marL="855005" algn="l" defTabSz="855005" rtl="0" eaLnBrk="1" latinLnBrk="0" hangingPunct="1">
        <a:defRPr sz="1683" kern="1200">
          <a:solidFill>
            <a:schemeClr val="tx1"/>
          </a:solidFill>
          <a:latin typeface="+mn-lt"/>
          <a:ea typeface="+mn-ea"/>
          <a:cs typeface="+mn-cs"/>
        </a:defRPr>
      </a:lvl3pPr>
      <a:lvl4pPr marL="1282508" algn="l" defTabSz="855005" rtl="0" eaLnBrk="1" latinLnBrk="0" hangingPunct="1">
        <a:defRPr sz="1683" kern="1200">
          <a:solidFill>
            <a:schemeClr val="tx1"/>
          </a:solidFill>
          <a:latin typeface="+mn-lt"/>
          <a:ea typeface="+mn-ea"/>
          <a:cs typeface="+mn-cs"/>
        </a:defRPr>
      </a:lvl4pPr>
      <a:lvl5pPr marL="1710010" algn="l" defTabSz="855005" rtl="0" eaLnBrk="1" latinLnBrk="0" hangingPunct="1">
        <a:defRPr sz="1683" kern="1200">
          <a:solidFill>
            <a:schemeClr val="tx1"/>
          </a:solidFill>
          <a:latin typeface="+mn-lt"/>
          <a:ea typeface="+mn-ea"/>
          <a:cs typeface="+mn-cs"/>
        </a:defRPr>
      </a:lvl5pPr>
      <a:lvl6pPr marL="2137512" algn="l" defTabSz="855005" rtl="0" eaLnBrk="1" latinLnBrk="0" hangingPunct="1">
        <a:defRPr sz="1683" kern="1200">
          <a:solidFill>
            <a:schemeClr val="tx1"/>
          </a:solidFill>
          <a:latin typeface="+mn-lt"/>
          <a:ea typeface="+mn-ea"/>
          <a:cs typeface="+mn-cs"/>
        </a:defRPr>
      </a:lvl6pPr>
      <a:lvl7pPr marL="2565015" algn="l" defTabSz="855005" rtl="0" eaLnBrk="1" latinLnBrk="0" hangingPunct="1">
        <a:defRPr sz="1683" kern="1200">
          <a:solidFill>
            <a:schemeClr val="tx1"/>
          </a:solidFill>
          <a:latin typeface="+mn-lt"/>
          <a:ea typeface="+mn-ea"/>
          <a:cs typeface="+mn-cs"/>
        </a:defRPr>
      </a:lvl7pPr>
      <a:lvl8pPr marL="2992517" algn="l" defTabSz="855005" rtl="0" eaLnBrk="1" latinLnBrk="0" hangingPunct="1">
        <a:defRPr sz="1683" kern="1200">
          <a:solidFill>
            <a:schemeClr val="tx1"/>
          </a:solidFill>
          <a:latin typeface="+mn-lt"/>
          <a:ea typeface="+mn-ea"/>
          <a:cs typeface="+mn-cs"/>
        </a:defRPr>
      </a:lvl8pPr>
      <a:lvl9pPr marL="3420020" algn="l" defTabSz="855005" rtl="0" eaLnBrk="1" latinLnBrk="0" hangingPunct="1">
        <a:defRPr sz="1683"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448">
          <p15:clr>
            <a:srgbClr val="F26B43"/>
          </p15:clr>
        </p15:guide>
        <p15:guide id="2" pos="3264" userDrawn="1">
          <p15:clr>
            <a:srgbClr val="F26B43"/>
          </p15:clr>
        </p15:guide>
        <p15:guide id="3" pos="192">
          <p15:clr>
            <a:srgbClr val="F26B43"/>
          </p15:clr>
        </p15:guide>
        <p15:guide id="4" pos="6336" userDrawn="1">
          <p15:clr>
            <a:srgbClr val="F26B43"/>
          </p15:clr>
        </p15:guide>
        <p15:guide id="5" orient="horz" pos="192">
          <p15:clr>
            <a:srgbClr val="F26B43"/>
          </p15:clr>
        </p15:guide>
        <p15:guide id="6" orient="horz" pos="4391" userDrawn="1">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0972657-D021-2E90-B692-BCB6ED563FBA}"/>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userDrawn="1"/>
        </p:nvPicPr>
        <p:blipFill rotWithShape="1">
          <a:blip r:embed="rId6" cstate="screen">
            <a:alphaModFix amt="35000"/>
            <a:extLst>
              <a:ext uri="{BEBA8EAE-BF5A-486C-A8C5-ECC9F3942E4B}">
                <a14:imgProps xmlns:a14="http://schemas.microsoft.com/office/drawing/2010/main">
                  <a14:imgLayer r:embed="rId7">
                    <a14:imgEffect>
                      <a14:brightnessContrast contrast="-40000"/>
                    </a14:imgEffect>
                  </a14:imgLayer>
                </a14:imgProps>
              </a:ext>
              <a:ext uri="{28A0092B-C50C-407E-A947-70E740481C1C}">
                <a14:useLocalDpi xmlns:a14="http://schemas.microsoft.com/office/drawing/2010/main" val="0"/>
              </a:ext>
            </a:extLst>
          </a:blip>
          <a:srcRect t="-969" r="-1"/>
          <a:stretch/>
        </p:blipFill>
        <p:spPr>
          <a:xfrm>
            <a:off x="0" y="314935"/>
            <a:ext cx="10363200" cy="7203272"/>
          </a:xfrm>
          <a:prstGeom prst="rect">
            <a:avLst/>
          </a:prstGeom>
        </p:spPr>
      </p:pic>
      <p:sp>
        <p:nvSpPr>
          <p:cNvPr id="18" name="Rectangle 17">
            <a:extLst>
              <a:ext uri="{FF2B5EF4-FFF2-40B4-BE49-F238E27FC236}">
                <a16:creationId xmlns:a16="http://schemas.microsoft.com/office/drawing/2014/main" id="{D251E0B1-25FD-E9FD-982A-C7499597BC42}"/>
              </a:ext>
            </a:extLst>
          </p:cNvPr>
          <p:cNvSpPr>
            <a:spLocks noGrp="1" noRot="1" noMove="1" noResize="1" noEditPoints="1" noAdjustHandles="1" noChangeArrowheads="1" noChangeShapeType="1"/>
          </p:cNvSpPr>
          <p:nvPr userDrawn="1"/>
        </p:nvSpPr>
        <p:spPr>
          <a:xfrm>
            <a:off x="-10915" y="-30480"/>
            <a:ext cx="10385031" cy="470927"/>
          </a:xfrm>
          <a:prstGeom prst="rect">
            <a:avLst/>
          </a:prstGeom>
          <a:solidFill>
            <a:srgbClr val="17161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ctr" defTabSz="1036317" rtl="0" eaLnBrk="1" fontAlgn="auto" latinLnBrk="0" hangingPunct="1">
              <a:lnSpc>
                <a:spcPct val="100000"/>
              </a:lnSpc>
              <a:spcBef>
                <a:spcPts val="0"/>
              </a:spcBef>
              <a:spcAft>
                <a:spcPts val="0"/>
              </a:spcAft>
              <a:buClrTx/>
              <a:buSzTx/>
              <a:buFontTx/>
              <a:buNone/>
              <a:tabLst/>
              <a:defRPr/>
            </a:pPr>
            <a:endParaRPr kumimoji="0" lang="en-US" sz="1473" b="1" i="0" u="none" strike="noStrike" kern="1200" cap="all" spc="0" normalizeH="0" baseline="0" noProof="0">
              <a:ln>
                <a:noFill/>
              </a:ln>
              <a:solidFill>
                <a:prstClr val="white"/>
              </a:solidFill>
              <a:effectLst/>
              <a:uLnTx/>
              <a:uFillTx/>
              <a:latin typeface="+mj-lt"/>
              <a:ea typeface="+mn-ea"/>
              <a:cs typeface="+mn-cs"/>
            </a:endParaRPr>
          </a:p>
        </p:txBody>
      </p:sp>
      <p:grpSp>
        <p:nvGrpSpPr>
          <p:cNvPr id="2" name="Group 1">
            <a:extLst>
              <a:ext uri="{FF2B5EF4-FFF2-40B4-BE49-F238E27FC236}">
                <a16:creationId xmlns:a16="http://schemas.microsoft.com/office/drawing/2014/main" id="{279AA90D-3F55-FDB8-3070-F3BDC141F435}"/>
              </a:ext>
            </a:extLst>
          </p:cNvPr>
          <p:cNvGrpSpPr/>
          <p:nvPr userDrawn="1"/>
        </p:nvGrpSpPr>
        <p:grpSpPr>
          <a:xfrm>
            <a:off x="0" y="7333488"/>
            <a:ext cx="10372027" cy="470925"/>
            <a:chOff x="0" y="7333488"/>
            <a:chExt cx="10372027" cy="470925"/>
          </a:xfrm>
        </p:grpSpPr>
        <p:sp>
          <p:nvSpPr>
            <p:cNvPr id="4" name="Rectangle 3">
              <a:extLst>
                <a:ext uri="{FF2B5EF4-FFF2-40B4-BE49-F238E27FC236}">
                  <a16:creationId xmlns:a16="http://schemas.microsoft.com/office/drawing/2014/main" id="{BDA2BB50-40AB-5140-D54D-75B1D24929FA}"/>
                </a:ext>
              </a:extLst>
            </p:cNvPr>
            <p:cNvSpPr/>
            <p:nvPr userDrawn="1"/>
          </p:nvSpPr>
          <p:spPr>
            <a:xfrm>
              <a:off x="0" y="7333488"/>
              <a:ext cx="10372027" cy="470925"/>
            </a:xfrm>
            <a:prstGeom prst="rect">
              <a:avLst/>
            </a:prstGeom>
            <a:solidFill>
              <a:srgbClr val="17161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ctr" defTabSz="1036317" rtl="0" eaLnBrk="1" fontAlgn="auto" latinLnBrk="0" hangingPunct="1">
                <a:lnSpc>
                  <a:spcPct val="100000"/>
                </a:lnSpc>
                <a:spcBef>
                  <a:spcPts val="0"/>
                </a:spcBef>
                <a:spcAft>
                  <a:spcPts val="0"/>
                </a:spcAft>
                <a:buClrTx/>
                <a:buSzTx/>
                <a:buFontTx/>
                <a:buNone/>
                <a:tabLst/>
                <a:defRPr/>
              </a:pPr>
              <a:endParaRPr kumimoji="0" lang="en-US" sz="1473" b="1" i="0" u="none" strike="noStrike" kern="1200" cap="all" spc="0" normalizeH="0" baseline="0" noProof="0">
                <a:ln>
                  <a:noFill/>
                </a:ln>
                <a:solidFill>
                  <a:prstClr val="white"/>
                </a:solidFill>
                <a:effectLst/>
                <a:uLnTx/>
                <a:uFillTx/>
                <a:latin typeface="+mj-lt"/>
                <a:ea typeface="+mn-ea"/>
                <a:cs typeface="+mn-cs"/>
              </a:endParaRPr>
            </a:p>
          </p:txBody>
        </p:sp>
        <p:sp>
          <p:nvSpPr>
            <p:cNvPr id="5" name="TextBox 4">
              <a:extLst>
                <a:ext uri="{FF2B5EF4-FFF2-40B4-BE49-F238E27FC236}">
                  <a16:creationId xmlns:a16="http://schemas.microsoft.com/office/drawing/2014/main" id="{8F8E806F-050D-2568-34F5-C6C56851C35A}"/>
                </a:ext>
              </a:extLst>
            </p:cNvPr>
            <p:cNvSpPr txBox="1"/>
            <p:nvPr userDrawn="1"/>
          </p:nvSpPr>
          <p:spPr>
            <a:xfrm>
              <a:off x="4089167" y="7445873"/>
              <a:ext cx="2184867" cy="253916"/>
            </a:xfrm>
            <a:prstGeom prst="rect">
              <a:avLst/>
            </a:prstGeom>
            <a:noFill/>
          </p:spPr>
          <p:txBody>
            <a:bodyPr wrap="square" rtlCol="0">
              <a:spAutoFit/>
            </a:bodyPr>
            <a:lstStyle/>
            <a:p>
              <a:pPr marL="0" marR="0" lvl="0" indent="0" algn="ctr" defTabSz="457222" rtl="0" eaLnBrk="1" fontAlgn="auto" latinLnBrk="0" hangingPunct="1">
                <a:lnSpc>
                  <a:spcPct val="100000"/>
                </a:lnSpc>
                <a:spcBef>
                  <a:spcPts val="0"/>
                </a:spcBef>
                <a:spcAft>
                  <a:spcPts val="0"/>
                </a:spcAft>
                <a:buClrTx/>
                <a:buSzTx/>
                <a:buFontTx/>
                <a:buNone/>
                <a:tabLst/>
                <a:defRPr/>
              </a:pPr>
              <a:r>
                <a:rPr kumimoji="0" lang="en-US" sz="1050" b="1" i="0" u="none" strike="noStrike" kern="1200" cap="all" spc="0" normalizeH="0" baseline="0" noProof="0">
                  <a:ln>
                    <a:noFill/>
                  </a:ln>
                  <a:solidFill>
                    <a:schemeClr val="bg1"/>
                  </a:solidFill>
                  <a:effectLst/>
                  <a:uLnTx/>
                  <a:uFillTx/>
                  <a:latin typeface="+mn-lt"/>
                  <a:ea typeface="+mn-ea"/>
                  <a:cs typeface="+mn-cs"/>
                </a:rPr>
                <a:t>Warfighter Always</a:t>
              </a:r>
              <a:endParaRPr lang="en-US" sz="1050">
                <a:solidFill>
                  <a:schemeClr val="bg1"/>
                </a:solidFill>
              </a:endParaRPr>
            </a:p>
          </p:txBody>
        </p:sp>
        <p:sp>
          <p:nvSpPr>
            <p:cNvPr id="6" name="TextBox 5">
              <a:extLst>
                <a:ext uri="{FF2B5EF4-FFF2-40B4-BE49-F238E27FC236}">
                  <a16:creationId xmlns:a16="http://schemas.microsoft.com/office/drawing/2014/main" id="{DD3F33B4-00D2-08B8-5B00-50CF8CA193DD}"/>
                </a:ext>
              </a:extLst>
            </p:cNvPr>
            <p:cNvSpPr txBox="1"/>
            <p:nvPr userDrawn="1"/>
          </p:nvSpPr>
          <p:spPr>
            <a:xfrm>
              <a:off x="155370" y="7453493"/>
              <a:ext cx="4216836" cy="253916"/>
            </a:xfrm>
            <a:prstGeom prst="rect">
              <a:avLst/>
            </a:prstGeom>
            <a:noFill/>
          </p:spPr>
          <p:txBody>
            <a:bodyPr wrap="square" rtlCol="0">
              <a:spAutoFit/>
            </a:bodyPr>
            <a:lstStyle/>
            <a:p>
              <a:pPr marL="0" marR="0" lvl="0" indent="0" defTabSz="457222" rtl="0" eaLnBrk="1" fontAlgn="auto" latinLnBrk="0" hangingPunct="1">
                <a:lnSpc>
                  <a:spcPct val="100000"/>
                </a:lnSpc>
                <a:spcBef>
                  <a:spcPts val="0"/>
                </a:spcBef>
                <a:spcAft>
                  <a:spcPts val="0"/>
                </a:spcAft>
                <a:buClrTx/>
                <a:buSzTx/>
                <a:buFontTx/>
                <a:buNone/>
                <a:tabLst/>
                <a:defRPr/>
              </a:pPr>
              <a:r>
                <a:rPr kumimoji="0" lang="en-US" sz="1000" b="1" i="0" u="none" strike="noStrike" kern="1200" spc="0" normalizeH="0" baseline="0" noProof="0">
                  <a:ln>
                    <a:noFill/>
                  </a:ln>
                  <a:solidFill>
                    <a:srgbClr val="C9AD62"/>
                  </a:solidFill>
                  <a:effectLst/>
                  <a:uLnTx/>
                  <a:uFillTx/>
                  <a:latin typeface="+mn-lt"/>
                  <a:ea typeface="+mn-ea"/>
                  <a:cs typeface="+mn-cs"/>
                </a:rPr>
                <a:t>PEOP</a:t>
              </a:r>
              <a:r>
                <a:rPr kumimoji="0" lang="en-US" sz="1000" b="1" i="0" u="none" strike="noStrike" kern="1200" spc="0" normalizeH="0" baseline="0" noProof="0">
                  <a:ln>
                    <a:noFill/>
                  </a:ln>
                  <a:solidFill>
                    <a:srgbClr val="CAAD62"/>
                  </a:solidFill>
                  <a:effectLst/>
                  <a:uLnTx/>
                  <a:uFillTx/>
                  <a:latin typeface="+mn-lt"/>
                  <a:ea typeface="+mn-ea"/>
                  <a:cs typeface="+mn-cs"/>
                </a:rPr>
                <a:t>LE          PRECISION          </a:t>
              </a:r>
              <a:r>
                <a:rPr lang="en-US" sz="1000" b="1">
                  <a:solidFill>
                    <a:srgbClr val="CAAD62"/>
                  </a:solidFill>
                </a:rPr>
                <a:t>P</a:t>
              </a:r>
              <a:r>
                <a:rPr kumimoji="0" lang="en-US" sz="1000" b="1" i="0" u="none" strike="noStrike" kern="1200" spc="0" normalizeH="0" baseline="0" noProof="0">
                  <a:ln>
                    <a:noFill/>
                  </a:ln>
                  <a:solidFill>
                    <a:srgbClr val="CAAD62"/>
                  </a:solidFill>
                  <a:effectLst/>
                  <a:uLnTx/>
                  <a:uFillTx/>
                  <a:latin typeface="+mn-lt"/>
                  <a:ea typeface="+mn-ea"/>
                  <a:cs typeface="+mn-cs"/>
                </a:rPr>
                <a:t>OSTURE          PARTNERSHIPS</a:t>
              </a:r>
              <a:endParaRPr lang="en-US" sz="1000">
                <a:solidFill>
                  <a:srgbClr val="CAAD62"/>
                </a:solidFill>
              </a:endParaRPr>
            </a:p>
          </p:txBody>
        </p:sp>
        <p:sp>
          <p:nvSpPr>
            <p:cNvPr id="8" name="Star: 5 Points 7">
              <a:extLst>
                <a:ext uri="{FF2B5EF4-FFF2-40B4-BE49-F238E27FC236}">
                  <a16:creationId xmlns:a16="http://schemas.microsoft.com/office/drawing/2014/main" id="{C5EB4846-B97E-54C3-6F3E-F0B49E77DA42}"/>
                </a:ext>
              </a:extLst>
            </p:cNvPr>
            <p:cNvSpPr/>
            <p:nvPr userDrawn="1"/>
          </p:nvSpPr>
          <p:spPr>
            <a:xfrm>
              <a:off x="867033" y="7504474"/>
              <a:ext cx="135925" cy="135925"/>
            </a:xfrm>
            <a:prstGeom prst="star5">
              <a:avLst/>
            </a:prstGeom>
            <a:solidFill>
              <a:srgbClr val="C9AD6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Star: 5 Points 8">
              <a:extLst>
                <a:ext uri="{FF2B5EF4-FFF2-40B4-BE49-F238E27FC236}">
                  <a16:creationId xmlns:a16="http://schemas.microsoft.com/office/drawing/2014/main" id="{4C65971A-C2E6-95F9-55CB-B66316CF1A51}"/>
                </a:ext>
              </a:extLst>
            </p:cNvPr>
            <p:cNvSpPr/>
            <p:nvPr userDrawn="1"/>
          </p:nvSpPr>
          <p:spPr>
            <a:xfrm>
              <a:off x="1908674" y="7504474"/>
              <a:ext cx="135925" cy="135925"/>
            </a:xfrm>
            <a:prstGeom prst="star5">
              <a:avLst/>
            </a:prstGeom>
            <a:solidFill>
              <a:srgbClr val="C9AD6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0" name="Star: 5 Points 9">
              <a:extLst>
                <a:ext uri="{FF2B5EF4-FFF2-40B4-BE49-F238E27FC236}">
                  <a16:creationId xmlns:a16="http://schemas.microsoft.com/office/drawing/2014/main" id="{19A305DC-F472-E270-20E0-2FB0872A448E}"/>
                </a:ext>
              </a:extLst>
            </p:cNvPr>
            <p:cNvSpPr/>
            <p:nvPr userDrawn="1"/>
          </p:nvSpPr>
          <p:spPr>
            <a:xfrm>
              <a:off x="2866394" y="7504474"/>
              <a:ext cx="135925" cy="135925"/>
            </a:xfrm>
            <a:prstGeom prst="star5">
              <a:avLst/>
            </a:prstGeom>
            <a:solidFill>
              <a:srgbClr val="C9AD6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a:p>
          </p:txBody>
        </p:sp>
      </p:grpSp>
      <p:sp>
        <p:nvSpPr>
          <p:cNvPr id="12" name="Slide Number Placeholder 5">
            <a:extLst>
              <a:ext uri="{FF2B5EF4-FFF2-40B4-BE49-F238E27FC236}">
                <a16:creationId xmlns:a16="http://schemas.microsoft.com/office/drawing/2014/main" id="{51B7ED33-0537-F968-5392-1EB1F150BABA}"/>
              </a:ext>
            </a:extLst>
          </p:cNvPr>
          <p:cNvSpPr/>
          <p:nvPr userDrawn="1"/>
        </p:nvSpPr>
        <p:spPr>
          <a:xfrm>
            <a:off x="9953252" y="7346912"/>
            <a:ext cx="388620" cy="414338"/>
          </a:xfrm>
          <a:prstGeom prst="rect">
            <a:avLst/>
          </a:prstGeom>
        </p:spPr>
        <p:txBody>
          <a:bodyPr vert="horz" lIns="77724" tIns="38862" rIns="77724" bIns="38862" rtlCol="0" anchor="ctr"/>
          <a:lstStyle>
            <a:defPPr>
              <a:defRPr lang="en-US"/>
            </a:defPPr>
            <a:lvl1pPr marL="0" algn="r" defTabSz="457200" rtl="0" eaLnBrk="1" latinLnBrk="0" hangingPunct="1">
              <a:defRPr sz="1200" kern="1200">
                <a:solidFill>
                  <a:srgbClr val="C9AD62"/>
                </a:solidFill>
                <a:latin typeface="Raleway Black" pitchFamily="2" charset="0"/>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C1AFD517-F320-4289-8E0F-CDC515A77198}" type="slidenum">
              <a:rPr lang="en-US" sz="1200" smtClean="0"/>
              <a:t>‹#›</a:t>
            </a:fld>
            <a:endParaRPr lang="en-US" sz="1020"/>
          </a:p>
        </p:txBody>
      </p:sp>
      <p:sp>
        <p:nvSpPr>
          <p:cNvPr id="14" name="Title Placeholder 13">
            <a:extLst>
              <a:ext uri="{FF2B5EF4-FFF2-40B4-BE49-F238E27FC236}">
                <a16:creationId xmlns:a16="http://schemas.microsoft.com/office/drawing/2014/main" id="{2EB9956B-30A0-5EB8-4F5E-8A9DA8A80854}"/>
              </a:ext>
            </a:extLst>
          </p:cNvPr>
          <p:cNvSpPr>
            <a:spLocks noGrp="1"/>
          </p:cNvSpPr>
          <p:nvPr>
            <p:ph type="title"/>
          </p:nvPr>
        </p:nvSpPr>
        <p:spPr>
          <a:xfrm>
            <a:off x="0" y="-676026"/>
            <a:ext cx="10372027" cy="643647"/>
          </a:xfrm>
          <a:prstGeom prst="rect">
            <a:avLst/>
          </a:prstGeom>
        </p:spPr>
        <p:txBody>
          <a:bodyPr vert="horz" lIns="91440" tIns="45720" rIns="91440" bIns="45720" rtlCol="0" anchor="ctr">
            <a:normAutofit/>
          </a:bodyPr>
          <a:lstStyle/>
          <a:p>
            <a:r>
              <a:rPr lang="en-US"/>
              <a:t>Click to edit Master title style</a:t>
            </a:r>
          </a:p>
        </p:txBody>
      </p:sp>
    </p:spTree>
    <p:extLst>
      <p:ext uri="{BB962C8B-B14F-4D97-AF65-F5344CB8AC3E}">
        <p14:creationId xmlns:p14="http://schemas.microsoft.com/office/powerpoint/2010/main" val="4220602920"/>
      </p:ext>
    </p:extLst>
  </p:cSld>
  <p:clrMap bg1="lt1" tx1="dk1" bg2="lt2" tx2="dk2" accent1="accent1" accent2="accent2" accent3="accent3" accent4="accent4" accent5="accent5" accent6="accent6" hlink="hlink" folHlink="folHlink"/>
  <p:sldLayoutIdLst>
    <p:sldLayoutId id="2147483700" r:id="rId1"/>
    <p:sldLayoutId id="2147483701" r:id="rId2"/>
    <p:sldLayoutId id="2147483679" r:id="rId3"/>
    <p:sldLayoutId id="2147483698" r:id="rId4"/>
  </p:sldLayoutIdLst>
  <p:hf hdr="0" ftr="0" dt="0"/>
  <p:txStyles>
    <p:titleStyle>
      <a:lvl1pPr algn="ctr" defTabSz="1036317" rtl="0" eaLnBrk="1" latinLnBrk="0" hangingPunct="1">
        <a:lnSpc>
          <a:spcPct val="100000"/>
        </a:lnSpc>
        <a:spcBef>
          <a:spcPct val="0"/>
        </a:spcBef>
        <a:buNone/>
        <a:defRPr sz="2720" b="1" kern="1200">
          <a:solidFill>
            <a:schemeClr val="tx2"/>
          </a:solidFill>
          <a:latin typeface="+mj-lt"/>
          <a:ea typeface="+mj-ea"/>
          <a:cs typeface="+mj-cs"/>
        </a:defRPr>
      </a:lvl1pPr>
    </p:titleStyle>
    <p:bodyStyle>
      <a:lvl1pPr marL="259079" indent="-259079" algn="l" defTabSz="1036317" rtl="0" eaLnBrk="1" latinLnBrk="0" hangingPunct="1">
        <a:lnSpc>
          <a:spcPct val="90000"/>
        </a:lnSpc>
        <a:spcBef>
          <a:spcPts val="1360"/>
        </a:spcBef>
        <a:spcAft>
          <a:spcPts val="0"/>
        </a:spcAft>
        <a:buFont typeface="Arial" panose="020B0604020202020204" pitchFamily="34" charset="0"/>
        <a:buChar char="•"/>
        <a:defRPr sz="2720" kern="1200">
          <a:solidFill>
            <a:schemeClr val="tx1"/>
          </a:solidFill>
          <a:latin typeface="+mn-lt"/>
          <a:ea typeface="+mn-ea"/>
          <a:cs typeface="+mn-cs"/>
        </a:defRPr>
      </a:lvl1pPr>
      <a:lvl2pPr marL="777238" indent="-259079" algn="l" defTabSz="1036317" rtl="0" eaLnBrk="1" latinLnBrk="0" hangingPunct="1">
        <a:lnSpc>
          <a:spcPct val="90000"/>
        </a:lnSpc>
        <a:spcBef>
          <a:spcPts val="680"/>
        </a:spcBef>
        <a:spcAft>
          <a:spcPts val="0"/>
        </a:spcAft>
        <a:buFont typeface="Arial" panose="020B0604020202020204" pitchFamily="34" charset="0"/>
        <a:buChar char="–"/>
        <a:defRPr sz="2720" kern="1200">
          <a:solidFill>
            <a:schemeClr val="tx1"/>
          </a:solidFill>
          <a:latin typeface="+mn-lt"/>
          <a:ea typeface="+mn-ea"/>
          <a:cs typeface="+mn-cs"/>
        </a:defRPr>
      </a:lvl2pPr>
      <a:lvl3pPr marL="1295396" indent="-259079" algn="l" defTabSz="1036317" rtl="0" eaLnBrk="1" latinLnBrk="0" hangingPunct="1">
        <a:lnSpc>
          <a:spcPct val="90000"/>
        </a:lnSpc>
        <a:spcBef>
          <a:spcPts val="680"/>
        </a:spcBef>
        <a:spcAft>
          <a:spcPts val="0"/>
        </a:spcAft>
        <a:buFont typeface="Arial" panose="020B0604020202020204" pitchFamily="34" charset="0"/>
        <a:buChar char="•"/>
        <a:defRPr sz="2267" kern="1200">
          <a:solidFill>
            <a:schemeClr val="tx1"/>
          </a:solidFill>
          <a:latin typeface="+mn-lt"/>
          <a:ea typeface="+mn-ea"/>
          <a:cs typeface="+mn-cs"/>
        </a:defRPr>
      </a:lvl3pPr>
      <a:lvl4pPr marL="1813555" indent="-259079" algn="l" defTabSz="1036317" rtl="0" eaLnBrk="1" latinLnBrk="0" hangingPunct="1">
        <a:lnSpc>
          <a:spcPct val="90000"/>
        </a:lnSpc>
        <a:spcBef>
          <a:spcPts val="680"/>
        </a:spcBef>
        <a:spcAft>
          <a:spcPts val="0"/>
        </a:spcAft>
        <a:buFont typeface="Arial" panose="020B0604020202020204" pitchFamily="34" charset="0"/>
        <a:buChar char="–"/>
        <a:defRPr sz="2267" kern="1200">
          <a:solidFill>
            <a:schemeClr val="tx1"/>
          </a:solidFill>
          <a:latin typeface="+mn-lt"/>
          <a:ea typeface="+mn-ea"/>
          <a:cs typeface="+mn-cs"/>
        </a:defRPr>
      </a:lvl4pPr>
      <a:lvl5pPr marL="2331713" indent="-259079" algn="l" defTabSz="1036317" rtl="0" eaLnBrk="1" latinLnBrk="0" hangingPunct="1">
        <a:lnSpc>
          <a:spcPct val="90000"/>
        </a:lnSpc>
        <a:spcBef>
          <a:spcPts val="680"/>
        </a:spcBef>
        <a:spcAft>
          <a:spcPts val="0"/>
        </a:spcAft>
        <a:buFont typeface="Arial" panose="020B0604020202020204" pitchFamily="34" charset="0"/>
        <a:buChar char="•"/>
        <a:defRPr sz="1813" kern="1200">
          <a:solidFill>
            <a:schemeClr val="tx1"/>
          </a:solidFill>
          <a:latin typeface="+mn-lt"/>
          <a:ea typeface="+mn-ea"/>
          <a:cs typeface="+mn-cs"/>
        </a:defRPr>
      </a:lvl5pPr>
      <a:lvl6pPr marL="2849872" indent="-259079" algn="l" defTabSz="1036317" rtl="0" eaLnBrk="1" latinLnBrk="0" hangingPunct="1">
        <a:lnSpc>
          <a:spcPct val="90000"/>
        </a:lnSpc>
        <a:spcBef>
          <a:spcPts val="567"/>
        </a:spcBef>
        <a:buFont typeface="Arial" panose="020B0604020202020204" pitchFamily="34" charset="0"/>
        <a:buChar char="•"/>
        <a:defRPr sz="2040" kern="1200">
          <a:solidFill>
            <a:schemeClr val="tx1"/>
          </a:solidFill>
          <a:latin typeface="+mn-lt"/>
          <a:ea typeface="+mn-ea"/>
          <a:cs typeface="+mn-cs"/>
        </a:defRPr>
      </a:lvl6pPr>
      <a:lvl7pPr marL="3368030" indent="-259079" algn="l" defTabSz="1036317" rtl="0" eaLnBrk="1" latinLnBrk="0" hangingPunct="1">
        <a:lnSpc>
          <a:spcPct val="90000"/>
        </a:lnSpc>
        <a:spcBef>
          <a:spcPts val="567"/>
        </a:spcBef>
        <a:buFont typeface="Arial" panose="020B0604020202020204" pitchFamily="34" charset="0"/>
        <a:buChar char="•"/>
        <a:defRPr sz="2040" kern="1200">
          <a:solidFill>
            <a:schemeClr val="tx1"/>
          </a:solidFill>
          <a:latin typeface="+mn-lt"/>
          <a:ea typeface="+mn-ea"/>
          <a:cs typeface="+mn-cs"/>
        </a:defRPr>
      </a:lvl7pPr>
      <a:lvl8pPr marL="3886189" indent="-259079" algn="l" defTabSz="1036317" rtl="0" eaLnBrk="1" latinLnBrk="0" hangingPunct="1">
        <a:lnSpc>
          <a:spcPct val="90000"/>
        </a:lnSpc>
        <a:spcBef>
          <a:spcPts val="567"/>
        </a:spcBef>
        <a:buFont typeface="Arial" panose="020B0604020202020204" pitchFamily="34" charset="0"/>
        <a:buChar char="•"/>
        <a:defRPr sz="2040" kern="1200">
          <a:solidFill>
            <a:schemeClr val="tx1"/>
          </a:solidFill>
          <a:latin typeface="+mn-lt"/>
          <a:ea typeface="+mn-ea"/>
          <a:cs typeface="+mn-cs"/>
        </a:defRPr>
      </a:lvl8pPr>
      <a:lvl9pPr marL="4404347" indent="-259079" algn="l" defTabSz="1036317" rtl="0" eaLnBrk="1" latinLnBrk="0" hangingPunct="1">
        <a:lnSpc>
          <a:spcPct val="90000"/>
        </a:lnSpc>
        <a:spcBef>
          <a:spcPts val="567"/>
        </a:spcBef>
        <a:buFont typeface="Arial" panose="020B0604020202020204" pitchFamily="34" charset="0"/>
        <a:buChar char="•"/>
        <a:defRPr sz="2040" kern="1200">
          <a:solidFill>
            <a:schemeClr val="tx1"/>
          </a:solidFill>
          <a:latin typeface="+mn-lt"/>
          <a:ea typeface="+mn-ea"/>
          <a:cs typeface="+mn-cs"/>
        </a:defRPr>
      </a:lvl9pPr>
    </p:bodyStyle>
    <p:otherStyle>
      <a:defPPr>
        <a:defRPr lang="en-US"/>
      </a:defPPr>
      <a:lvl1pPr marL="0" algn="l" defTabSz="1036317" rtl="0" eaLnBrk="1" latinLnBrk="0" hangingPunct="1">
        <a:defRPr sz="2040" kern="1200">
          <a:solidFill>
            <a:schemeClr val="tx1"/>
          </a:solidFill>
          <a:latin typeface="+mn-lt"/>
          <a:ea typeface="+mn-ea"/>
          <a:cs typeface="+mn-cs"/>
        </a:defRPr>
      </a:lvl1pPr>
      <a:lvl2pPr marL="518158" algn="l" defTabSz="1036317" rtl="0" eaLnBrk="1" latinLnBrk="0" hangingPunct="1">
        <a:defRPr sz="2040" kern="1200">
          <a:solidFill>
            <a:schemeClr val="tx1"/>
          </a:solidFill>
          <a:latin typeface="+mn-lt"/>
          <a:ea typeface="+mn-ea"/>
          <a:cs typeface="+mn-cs"/>
        </a:defRPr>
      </a:lvl2pPr>
      <a:lvl3pPr marL="1036317" algn="l" defTabSz="1036317" rtl="0" eaLnBrk="1" latinLnBrk="0" hangingPunct="1">
        <a:defRPr sz="2040" kern="1200">
          <a:solidFill>
            <a:schemeClr val="tx1"/>
          </a:solidFill>
          <a:latin typeface="+mn-lt"/>
          <a:ea typeface="+mn-ea"/>
          <a:cs typeface="+mn-cs"/>
        </a:defRPr>
      </a:lvl3pPr>
      <a:lvl4pPr marL="1554475" algn="l" defTabSz="1036317" rtl="0" eaLnBrk="1" latinLnBrk="0" hangingPunct="1">
        <a:defRPr sz="2040" kern="1200">
          <a:solidFill>
            <a:schemeClr val="tx1"/>
          </a:solidFill>
          <a:latin typeface="+mn-lt"/>
          <a:ea typeface="+mn-ea"/>
          <a:cs typeface="+mn-cs"/>
        </a:defRPr>
      </a:lvl4pPr>
      <a:lvl5pPr marL="2072634" algn="l" defTabSz="1036317" rtl="0" eaLnBrk="1" latinLnBrk="0" hangingPunct="1">
        <a:defRPr sz="2040" kern="1200">
          <a:solidFill>
            <a:schemeClr val="tx1"/>
          </a:solidFill>
          <a:latin typeface="+mn-lt"/>
          <a:ea typeface="+mn-ea"/>
          <a:cs typeface="+mn-cs"/>
        </a:defRPr>
      </a:lvl5pPr>
      <a:lvl6pPr marL="2590792" algn="l" defTabSz="1036317" rtl="0" eaLnBrk="1" latinLnBrk="0" hangingPunct="1">
        <a:defRPr sz="2040" kern="1200">
          <a:solidFill>
            <a:schemeClr val="tx1"/>
          </a:solidFill>
          <a:latin typeface="+mn-lt"/>
          <a:ea typeface="+mn-ea"/>
          <a:cs typeface="+mn-cs"/>
        </a:defRPr>
      </a:lvl6pPr>
      <a:lvl7pPr marL="3108951" algn="l" defTabSz="1036317" rtl="0" eaLnBrk="1" latinLnBrk="0" hangingPunct="1">
        <a:defRPr sz="2040" kern="1200">
          <a:solidFill>
            <a:schemeClr val="tx1"/>
          </a:solidFill>
          <a:latin typeface="+mn-lt"/>
          <a:ea typeface="+mn-ea"/>
          <a:cs typeface="+mn-cs"/>
        </a:defRPr>
      </a:lvl7pPr>
      <a:lvl8pPr marL="3627109" algn="l" defTabSz="1036317" rtl="0" eaLnBrk="1" latinLnBrk="0" hangingPunct="1">
        <a:defRPr sz="2040" kern="1200">
          <a:solidFill>
            <a:schemeClr val="tx1"/>
          </a:solidFill>
          <a:latin typeface="+mn-lt"/>
          <a:ea typeface="+mn-ea"/>
          <a:cs typeface="+mn-cs"/>
        </a:defRPr>
      </a:lvl8pPr>
      <a:lvl9pPr marL="4145268" algn="l" defTabSz="1036317" rtl="0" eaLnBrk="1" latinLnBrk="0" hangingPunct="1">
        <a:defRPr sz="204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448" userDrawn="1">
          <p15:clr>
            <a:srgbClr val="F26B43"/>
          </p15:clr>
        </p15:guide>
        <p15:guide id="2" pos="3264" userDrawn="1">
          <p15:clr>
            <a:srgbClr val="F26B43"/>
          </p15:clr>
        </p15:guide>
      </p15:sldGuideLst>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accent5">
            <a:lumMod val="20000"/>
            <a:lumOff val="80000"/>
            <a:alpha val="40000"/>
          </a:schemeClr>
        </a:solidFill>
        <a:effectLst/>
      </p:bgPr>
    </p:bg>
    <p:spTree>
      <p:nvGrpSpPr>
        <p:cNvPr id="1" name=""/>
        <p:cNvGrpSpPr/>
        <p:nvPr/>
      </p:nvGrpSpPr>
      <p:grpSpPr>
        <a:xfrm>
          <a:off x="0" y="0"/>
          <a:ext cx="0" cy="0"/>
          <a:chOff x="0" y="0"/>
          <a:chExt cx="0" cy="0"/>
        </a:xfrm>
      </p:grpSpPr>
      <p:pic>
        <p:nvPicPr>
          <p:cNvPr id="3" name="Cover_Image">
            <a:extLst>
              <a:ext uri="{FF2B5EF4-FFF2-40B4-BE49-F238E27FC236}">
                <a16:creationId xmlns:a16="http://schemas.microsoft.com/office/drawing/2014/main" id="{C904A2BD-C4A3-CC14-CDB5-CDB2557F23FA}"/>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userDrawn="1"/>
        </p:nvPicPr>
        <p:blipFill>
          <a:blip r:embed="rId5" cstate="screen">
            <a:extLst>
              <a:ext uri="{28A0092B-C50C-407E-A947-70E740481C1C}">
                <a14:useLocalDpi xmlns:a14="http://schemas.microsoft.com/office/drawing/2010/main" val="0"/>
              </a:ext>
            </a:extLst>
          </a:blip>
          <a:srcRect/>
          <a:stretch/>
        </p:blipFill>
        <p:spPr>
          <a:xfrm>
            <a:off x="0" y="971550"/>
            <a:ext cx="10363200" cy="5829300"/>
          </a:xfrm>
          <a:prstGeom prst="rect">
            <a:avLst/>
          </a:prstGeom>
        </p:spPr>
      </p:pic>
      <p:sp>
        <p:nvSpPr>
          <p:cNvPr id="8" name="Filter">
            <a:extLst>
              <a:ext uri="{FF2B5EF4-FFF2-40B4-BE49-F238E27FC236}">
                <a16:creationId xmlns:a16="http://schemas.microsoft.com/office/drawing/2014/main" id="{2388A482-2CF7-AA61-AFD8-9F0514F07DB7}"/>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a:off x="15" y="631608"/>
            <a:ext cx="10352166" cy="5794950"/>
          </a:xfrm>
          <a:prstGeom prst="rect">
            <a:avLst/>
          </a:prstGeom>
          <a:gradFill flip="none" rotWithShape="1">
            <a:gsLst>
              <a:gs pos="12000">
                <a:schemeClr val="bg1">
                  <a:lumMod val="95000"/>
                  <a:alpha val="54000"/>
                </a:schemeClr>
              </a:gs>
              <a:gs pos="100000">
                <a:schemeClr val="bg1">
                  <a:lumMod val="75000"/>
                  <a:alpha val="19000"/>
                </a:schemeClr>
              </a:gs>
            </a:gsLst>
            <a:lin ang="0" scaled="1"/>
            <a:tileRect/>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1"/>
          </a:p>
        </p:txBody>
      </p:sp>
      <p:pic>
        <p:nvPicPr>
          <p:cNvPr id="6" name="Banner">
            <a:extLst>
              <a:ext uri="{FF2B5EF4-FFF2-40B4-BE49-F238E27FC236}">
                <a16:creationId xmlns:a16="http://schemas.microsoft.com/office/drawing/2014/main" id="{9B99B57A-977E-57DC-83A5-0643185043CA}"/>
              </a:ext>
              <a:ext uri="{C183D7F6-B498-43B3-948B-1728B52AA6E4}">
                <adec:decorative xmlns:adec="http://schemas.microsoft.com/office/drawing/2017/decorative" val="1"/>
              </a:ext>
            </a:extLst>
          </p:cNvPr>
          <p:cNvPicPr>
            <a:picLocks noChangeAspect="1"/>
          </p:cNvPicPr>
          <p:nvPr userDrawn="1"/>
        </p:nvPicPr>
        <p:blipFill>
          <a:blip r:embed="rId6">
            <a:extLst>
              <a:ext uri="{28A0092B-C50C-407E-A947-70E740481C1C}">
                <a14:useLocalDpi xmlns:a14="http://schemas.microsoft.com/office/drawing/2010/main" val="0"/>
              </a:ext>
            </a:extLst>
          </a:blip>
          <a:srcRect/>
          <a:stretch/>
        </p:blipFill>
        <p:spPr>
          <a:xfrm>
            <a:off x="-11034" y="-9710"/>
            <a:ext cx="10374234" cy="7773530"/>
          </a:xfrm>
          <a:prstGeom prst="rect">
            <a:avLst/>
          </a:prstGeom>
        </p:spPr>
      </p:pic>
      <p:grpSp>
        <p:nvGrpSpPr>
          <p:cNvPr id="20" name="Seal_Emblem Group">
            <a:extLst>
              <a:ext uri="{FF2B5EF4-FFF2-40B4-BE49-F238E27FC236}">
                <a16:creationId xmlns:a16="http://schemas.microsoft.com/office/drawing/2014/main" id="{4706934B-33E6-66EA-C606-A0C0AA77E9CC}"/>
              </a:ext>
            </a:extLst>
          </p:cNvPr>
          <p:cNvGrpSpPr>
            <a:grpSpLocks/>
          </p:cNvGrpSpPr>
          <p:nvPr userDrawn="1"/>
        </p:nvGrpSpPr>
        <p:grpSpPr>
          <a:xfrm>
            <a:off x="1092384" y="680330"/>
            <a:ext cx="1797962" cy="879450"/>
            <a:chOff x="1187093" y="4410857"/>
            <a:chExt cx="1966976" cy="962121"/>
          </a:xfrm>
        </p:grpSpPr>
        <p:pic>
          <p:nvPicPr>
            <p:cNvPr id="21" name="Defense Logistics Agency Emblem">
              <a:extLst>
                <a:ext uri="{FF2B5EF4-FFF2-40B4-BE49-F238E27FC236}">
                  <a16:creationId xmlns:a16="http://schemas.microsoft.com/office/drawing/2014/main" id="{6BB0AFAF-B0A7-7455-8356-9D17E794A86C}"/>
                </a:ext>
              </a:extLst>
            </p:cNvPr>
            <p:cNvPicPr>
              <a:picLocks noChangeAspect="1"/>
            </p:cNvPicPr>
            <p:nvPr userDrawn="1"/>
          </p:nvPicPr>
          <p:blipFill>
            <a:blip r:embed="rId7">
              <a:extLst>
                <a:ext uri="{28A0092B-C50C-407E-A947-70E740481C1C}">
                  <a14:useLocalDpi xmlns:a14="http://schemas.microsoft.com/office/drawing/2010/main" val="0"/>
                </a:ext>
              </a:extLst>
            </a:blip>
            <a:srcRect/>
            <a:stretch/>
          </p:blipFill>
          <p:spPr>
            <a:xfrm>
              <a:off x="2369618" y="4410857"/>
              <a:ext cx="784451" cy="962121"/>
            </a:xfrm>
            <a:prstGeom prst="rect">
              <a:avLst/>
            </a:prstGeom>
            <a:effectLst>
              <a:outerShdw blurRad="50800" dist="38100" dir="10800000" algn="r" rotWithShape="0">
                <a:prstClr val="black">
                  <a:alpha val="40000"/>
                </a:prstClr>
              </a:outerShdw>
            </a:effectLst>
          </p:spPr>
        </p:pic>
        <p:pic>
          <p:nvPicPr>
            <p:cNvPr id="23" name="Department of Defense Seal">
              <a:extLst>
                <a:ext uri="{FF2B5EF4-FFF2-40B4-BE49-F238E27FC236}">
                  <a16:creationId xmlns:a16="http://schemas.microsoft.com/office/drawing/2014/main" id="{1CC8467C-9139-E8A3-AED9-57C689C1F315}"/>
                </a:ext>
              </a:extLst>
            </p:cNvPr>
            <p:cNvPicPr>
              <a:picLocks noChangeAspect="1"/>
            </p:cNvPicPr>
            <p:nvPr userDrawn="1"/>
          </p:nvPicPr>
          <p:blipFill>
            <a:blip r:embed="rId8" cstate="screen">
              <a:extLst>
                <a:ext uri="{28A0092B-C50C-407E-A947-70E740481C1C}">
                  <a14:useLocalDpi xmlns:a14="http://schemas.microsoft.com/office/drawing/2010/main" val="0"/>
                </a:ext>
              </a:extLst>
            </a:blip>
            <a:srcRect/>
            <a:stretch/>
          </p:blipFill>
          <p:spPr>
            <a:xfrm>
              <a:off x="1187093" y="4441928"/>
              <a:ext cx="841276" cy="841276"/>
            </a:xfrm>
            <a:prstGeom prst="rect">
              <a:avLst/>
            </a:prstGeom>
            <a:effectLst>
              <a:outerShdw blurRad="50800" dist="38100" dir="10800000" algn="r" rotWithShape="0">
                <a:prstClr val="black">
                  <a:alpha val="40000"/>
                </a:prstClr>
              </a:outerShdw>
            </a:effectLst>
          </p:spPr>
        </p:pic>
      </p:grpSp>
      <p:grpSp>
        <p:nvGrpSpPr>
          <p:cNvPr id="2" name="MarginSpacers" hidden="1">
            <a:extLst>
              <a:ext uri="{FF2B5EF4-FFF2-40B4-BE49-F238E27FC236}">
                <a16:creationId xmlns:a16="http://schemas.microsoft.com/office/drawing/2014/main" id="{0BE39AE9-429B-B59D-C3EF-51FF60B7FAF9}"/>
              </a:ext>
              <a:ext uri="{C183D7F6-B498-43B3-948B-1728B52AA6E4}">
                <adec:decorative xmlns:adec="http://schemas.microsoft.com/office/drawing/2017/decorative" val="1"/>
              </a:ext>
            </a:extLst>
          </p:cNvPr>
          <p:cNvGrpSpPr>
            <a:grpSpLocks/>
          </p:cNvGrpSpPr>
          <p:nvPr userDrawn="1"/>
        </p:nvGrpSpPr>
        <p:grpSpPr>
          <a:xfrm>
            <a:off x="0" y="29"/>
            <a:ext cx="10363200" cy="7277100"/>
            <a:chOff x="0" y="0"/>
            <a:chExt cx="12191992" cy="7277100"/>
          </a:xfrm>
        </p:grpSpPr>
        <p:sp>
          <p:nvSpPr>
            <p:cNvPr id="5" name="Rectangle 4">
              <a:extLst>
                <a:ext uri="{FF2B5EF4-FFF2-40B4-BE49-F238E27FC236}">
                  <a16:creationId xmlns:a16="http://schemas.microsoft.com/office/drawing/2014/main" id="{F3DB479B-F0DB-FFE7-B27B-7E81FFF8CCA1}"/>
                </a:ext>
              </a:extLst>
            </p:cNvPr>
            <p:cNvSpPr>
              <a:spLocks/>
            </p:cNvSpPr>
            <p:nvPr/>
          </p:nvSpPr>
          <p:spPr>
            <a:xfrm>
              <a:off x="0" y="0"/>
              <a:ext cx="358588" cy="304800"/>
            </a:xfrm>
            <a:prstGeom prst="rect">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530"/>
            </a:p>
          </p:txBody>
        </p:sp>
        <p:sp>
          <p:nvSpPr>
            <p:cNvPr id="7" name="Rectangle 6">
              <a:extLst>
                <a:ext uri="{FF2B5EF4-FFF2-40B4-BE49-F238E27FC236}">
                  <a16:creationId xmlns:a16="http://schemas.microsoft.com/office/drawing/2014/main" id="{665FA438-40F5-A5E8-9D9C-EE7C7B3C75DF}"/>
                </a:ext>
              </a:extLst>
            </p:cNvPr>
            <p:cNvSpPr>
              <a:spLocks/>
            </p:cNvSpPr>
            <p:nvPr/>
          </p:nvSpPr>
          <p:spPr>
            <a:xfrm>
              <a:off x="0" y="6972300"/>
              <a:ext cx="358588" cy="304800"/>
            </a:xfrm>
            <a:prstGeom prst="rect">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530"/>
            </a:p>
          </p:txBody>
        </p:sp>
        <p:sp>
          <p:nvSpPr>
            <p:cNvPr id="9" name="Rectangle 8">
              <a:extLst>
                <a:ext uri="{FF2B5EF4-FFF2-40B4-BE49-F238E27FC236}">
                  <a16:creationId xmlns:a16="http://schemas.microsoft.com/office/drawing/2014/main" id="{3D40E038-93D0-EAE7-CC2A-B9EFB9497BB0}"/>
                </a:ext>
              </a:extLst>
            </p:cNvPr>
            <p:cNvSpPr>
              <a:spLocks/>
            </p:cNvSpPr>
            <p:nvPr userDrawn="1"/>
          </p:nvSpPr>
          <p:spPr>
            <a:xfrm>
              <a:off x="11833404" y="0"/>
              <a:ext cx="358588" cy="304800"/>
            </a:xfrm>
            <a:prstGeom prst="rect">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530"/>
            </a:p>
          </p:txBody>
        </p:sp>
        <p:sp>
          <p:nvSpPr>
            <p:cNvPr id="10" name="Rectangle 9">
              <a:extLst>
                <a:ext uri="{FF2B5EF4-FFF2-40B4-BE49-F238E27FC236}">
                  <a16:creationId xmlns:a16="http://schemas.microsoft.com/office/drawing/2014/main" id="{40852860-9118-C193-AF96-C79AA0E72A1D}"/>
                </a:ext>
              </a:extLst>
            </p:cNvPr>
            <p:cNvSpPr>
              <a:spLocks/>
            </p:cNvSpPr>
            <p:nvPr userDrawn="1"/>
          </p:nvSpPr>
          <p:spPr>
            <a:xfrm>
              <a:off x="11833404" y="6972300"/>
              <a:ext cx="358588" cy="304800"/>
            </a:xfrm>
            <a:prstGeom prst="rect">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530"/>
            </a:p>
          </p:txBody>
        </p:sp>
      </p:grpSp>
      <p:grpSp>
        <p:nvGrpSpPr>
          <p:cNvPr id="4" name="Bottom Text_Transformation Imperatives">
            <a:extLst>
              <a:ext uri="{FF2B5EF4-FFF2-40B4-BE49-F238E27FC236}">
                <a16:creationId xmlns:a16="http://schemas.microsoft.com/office/drawing/2014/main" id="{E398A942-5BFC-36DB-AA5D-4FCBD8C787A0}"/>
              </a:ext>
            </a:extLst>
          </p:cNvPr>
          <p:cNvGrpSpPr>
            <a:grpSpLocks noGrp="1" noUngrp="1" noRot="1" noMove="1" noResize="1"/>
          </p:cNvGrpSpPr>
          <p:nvPr userDrawn="1"/>
        </p:nvGrpSpPr>
        <p:grpSpPr>
          <a:xfrm>
            <a:off x="-11032" y="7323598"/>
            <a:ext cx="10374233" cy="448829"/>
            <a:chOff x="-11033" y="7323571"/>
            <a:chExt cx="10374233" cy="448829"/>
          </a:xfrm>
        </p:grpSpPr>
        <p:sp>
          <p:nvSpPr>
            <p:cNvPr id="19" name="Rectangle 18">
              <a:extLst>
                <a:ext uri="{FF2B5EF4-FFF2-40B4-BE49-F238E27FC236}">
                  <a16:creationId xmlns:a16="http://schemas.microsoft.com/office/drawing/2014/main" id="{96800034-A114-8676-EE19-790900672EA4}"/>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a:off x="-11033" y="7323571"/>
              <a:ext cx="10374233" cy="448829"/>
            </a:xfrm>
            <a:prstGeom prst="rect">
              <a:avLst/>
            </a:prstGeom>
            <a:solidFill>
              <a:srgbClr val="17161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ctr" defTabSz="1035988" rtl="0" eaLnBrk="1" fontAlgn="auto" latinLnBrk="0" hangingPunct="1">
                <a:lnSpc>
                  <a:spcPct val="100000"/>
                </a:lnSpc>
                <a:spcBef>
                  <a:spcPts val="0"/>
                </a:spcBef>
                <a:spcAft>
                  <a:spcPts val="0"/>
                </a:spcAft>
                <a:buClrTx/>
                <a:buSzTx/>
                <a:buFontTx/>
                <a:buNone/>
                <a:tabLst/>
                <a:defRPr/>
              </a:pPr>
              <a:endParaRPr kumimoji="0" lang="en-US" sz="1473" b="1" i="0" u="none" strike="noStrike" kern="1200" cap="all" spc="0" normalizeH="0" baseline="0" noProof="0">
                <a:ln>
                  <a:noFill/>
                </a:ln>
                <a:solidFill>
                  <a:prstClr val="white"/>
                </a:solidFill>
                <a:effectLst/>
                <a:uLnTx/>
                <a:uFillTx/>
                <a:latin typeface="+mj-lt"/>
                <a:ea typeface="+mn-ea"/>
                <a:cs typeface="+mn-cs"/>
              </a:endParaRPr>
            </a:p>
          </p:txBody>
        </p:sp>
        <p:sp>
          <p:nvSpPr>
            <p:cNvPr id="24" name="TextBox 23">
              <a:extLst>
                <a:ext uri="{FF2B5EF4-FFF2-40B4-BE49-F238E27FC236}">
                  <a16:creationId xmlns:a16="http://schemas.microsoft.com/office/drawing/2014/main" id="{6EF4DBFD-2613-4960-0ACC-25A3A10D4691}"/>
                </a:ext>
              </a:extLst>
            </p:cNvPr>
            <p:cNvSpPr txBox="1">
              <a:spLocks noGrp="1" noRot="1" noMove="1" noResize="1" noEditPoints="1" noAdjustHandles="1" noChangeArrowheads="1" noChangeShapeType="1"/>
            </p:cNvSpPr>
            <p:nvPr userDrawn="1"/>
          </p:nvSpPr>
          <p:spPr>
            <a:xfrm>
              <a:off x="4089167" y="7445873"/>
              <a:ext cx="2184867" cy="253916"/>
            </a:xfrm>
            <a:prstGeom prst="rect">
              <a:avLst/>
            </a:prstGeom>
            <a:noFill/>
          </p:spPr>
          <p:txBody>
            <a:bodyPr wrap="square" rtlCol="0">
              <a:spAutoFit/>
            </a:bodyPr>
            <a:lstStyle/>
            <a:p>
              <a:pPr marL="0" marR="0" lvl="0" indent="0" algn="ctr" defTabSz="457077" rtl="0" eaLnBrk="1" fontAlgn="auto" latinLnBrk="0" hangingPunct="1">
                <a:lnSpc>
                  <a:spcPct val="100000"/>
                </a:lnSpc>
                <a:spcBef>
                  <a:spcPts val="0"/>
                </a:spcBef>
                <a:spcAft>
                  <a:spcPts val="0"/>
                </a:spcAft>
                <a:buClrTx/>
                <a:buSzTx/>
                <a:buFontTx/>
                <a:buNone/>
                <a:tabLst/>
                <a:defRPr/>
              </a:pPr>
              <a:r>
                <a:rPr kumimoji="0" lang="en-US" sz="1050" b="1" i="0" u="none" strike="noStrike" kern="1200" cap="all" spc="0" normalizeH="0" baseline="0" noProof="0">
                  <a:ln>
                    <a:noFill/>
                  </a:ln>
                  <a:solidFill>
                    <a:schemeClr val="bg1"/>
                  </a:solidFill>
                  <a:effectLst/>
                  <a:uLnTx/>
                  <a:uFillTx/>
                  <a:latin typeface="+mn-lt"/>
                  <a:ea typeface="+mn-ea"/>
                  <a:cs typeface="+mn-cs"/>
                </a:rPr>
                <a:t>Warfighter Always</a:t>
              </a:r>
              <a:endParaRPr lang="en-US" sz="1050">
                <a:solidFill>
                  <a:schemeClr val="bg1"/>
                </a:solidFill>
              </a:endParaRPr>
            </a:p>
          </p:txBody>
        </p:sp>
        <p:sp>
          <p:nvSpPr>
            <p:cNvPr id="25" name="TextBox 24">
              <a:extLst>
                <a:ext uri="{FF2B5EF4-FFF2-40B4-BE49-F238E27FC236}">
                  <a16:creationId xmlns:a16="http://schemas.microsoft.com/office/drawing/2014/main" id="{61BA9EEB-CC97-6623-2BC4-E244D4BDEFB2}"/>
                </a:ext>
              </a:extLst>
            </p:cNvPr>
            <p:cNvSpPr txBox="1">
              <a:spLocks noGrp="1" noRot="1" noMove="1" noResize="1" noEditPoints="1" noAdjustHandles="1" noChangeArrowheads="1" noChangeShapeType="1"/>
            </p:cNvSpPr>
            <p:nvPr userDrawn="1"/>
          </p:nvSpPr>
          <p:spPr>
            <a:xfrm>
              <a:off x="155370" y="7453493"/>
              <a:ext cx="4216836" cy="246221"/>
            </a:xfrm>
            <a:prstGeom prst="rect">
              <a:avLst/>
            </a:prstGeom>
            <a:noFill/>
          </p:spPr>
          <p:txBody>
            <a:bodyPr wrap="square" rtlCol="0">
              <a:spAutoFit/>
            </a:bodyPr>
            <a:lstStyle/>
            <a:p>
              <a:pPr marL="0" marR="0" lvl="0" indent="0" defTabSz="457077" rtl="0" eaLnBrk="1" fontAlgn="auto" latinLnBrk="0" hangingPunct="1">
                <a:lnSpc>
                  <a:spcPct val="100000"/>
                </a:lnSpc>
                <a:spcBef>
                  <a:spcPts val="0"/>
                </a:spcBef>
                <a:spcAft>
                  <a:spcPts val="0"/>
                </a:spcAft>
                <a:buClrTx/>
                <a:buSzTx/>
                <a:buFontTx/>
                <a:buNone/>
                <a:tabLst/>
                <a:defRPr/>
              </a:pPr>
              <a:r>
                <a:rPr kumimoji="0" lang="en-US" sz="1000" b="1" i="0" u="none" strike="noStrike" kern="1200" spc="0" normalizeH="0" baseline="0" noProof="0">
                  <a:ln>
                    <a:noFill/>
                  </a:ln>
                  <a:solidFill>
                    <a:srgbClr val="C9AD62"/>
                  </a:solidFill>
                  <a:effectLst/>
                  <a:uLnTx/>
                  <a:uFillTx/>
                  <a:latin typeface="+mn-lt"/>
                  <a:ea typeface="+mn-ea"/>
                  <a:cs typeface="+mn-cs"/>
                </a:rPr>
                <a:t>PEOP</a:t>
              </a:r>
              <a:r>
                <a:rPr kumimoji="0" lang="en-US" sz="1000" b="1" i="0" u="none" strike="noStrike" kern="1200" spc="0" normalizeH="0" baseline="0" noProof="0">
                  <a:ln>
                    <a:noFill/>
                  </a:ln>
                  <a:solidFill>
                    <a:srgbClr val="CAAD62"/>
                  </a:solidFill>
                  <a:effectLst/>
                  <a:uLnTx/>
                  <a:uFillTx/>
                  <a:latin typeface="+mn-lt"/>
                  <a:ea typeface="+mn-ea"/>
                  <a:cs typeface="+mn-cs"/>
                </a:rPr>
                <a:t>LE          PRECISION          </a:t>
              </a:r>
              <a:r>
                <a:rPr lang="en-US" sz="1000" b="1">
                  <a:solidFill>
                    <a:srgbClr val="CAAD62"/>
                  </a:solidFill>
                </a:rPr>
                <a:t>P</a:t>
              </a:r>
              <a:r>
                <a:rPr kumimoji="0" lang="en-US" sz="1000" b="1" i="0" u="none" strike="noStrike" kern="1200" spc="0" normalizeH="0" baseline="0" noProof="0">
                  <a:ln>
                    <a:noFill/>
                  </a:ln>
                  <a:solidFill>
                    <a:srgbClr val="CAAD62"/>
                  </a:solidFill>
                  <a:effectLst/>
                  <a:uLnTx/>
                  <a:uFillTx/>
                  <a:latin typeface="+mn-lt"/>
                  <a:ea typeface="+mn-ea"/>
                  <a:cs typeface="+mn-cs"/>
                </a:rPr>
                <a:t>OSTURE          PARTNERSHIPS</a:t>
              </a:r>
              <a:endParaRPr lang="en-US" sz="1000">
                <a:solidFill>
                  <a:srgbClr val="CAAD62"/>
                </a:solidFill>
              </a:endParaRPr>
            </a:p>
          </p:txBody>
        </p:sp>
        <p:sp>
          <p:nvSpPr>
            <p:cNvPr id="26" name="Star: 5 Points 25">
              <a:extLst>
                <a:ext uri="{FF2B5EF4-FFF2-40B4-BE49-F238E27FC236}">
                  <a16:creationId xmlns:a16="http://schemas.microsoft.com/office/drawing/2014/main" id="{AC93142A-4E69-1EF5-25B6-E5F93A0B861A}"/>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a:off x="867033" y="7504474"/>
              <a:ext cx="135925" cy="135925"/>
            </a:xfrm>
            <a:prstGeom prst="star5">
              <a:avLst/>
            </a:prstGeom>
            <a:solidFill>
              <a:srgbClr val="C9AD6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1"/>
            </a:p>
          </p:txBody>
        </p:sp>
        <p:sp>
          <p:nvSpPr>
            <p:cNvPr id="27" name="Star: 5 Points 26">
              <a:extLst>
                <a:ext uri="{FF2B5EF4-FFF2-40B4-BE49-F238E27FC236}">
                  <a16:creationId xmlns:a16="http://schemas.microsoft.com/office/drawing/2014/main" id="{070277F9-1DE8-DAF1-F547-B6222890BDF3}"/>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a:off x="1908674" y="7504474"/>
              <a:ext cx="135925" cy="135925"/>
            </a:xfrm>
            <a:prstGeom prst="star5">
              <a:avLst/>
            </a:prstGeom>
            <a:solidFill>
              <a:srgbClr val="C9AD6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1"/>
            </a:p>
          </p:txBody>
        </p:sp>
        <p:sp>
          <p:nvSpPr>
            <p:cNvPr id="28" name="Star: 5 Points 27">
              <a:extLst>
                <a:ext uri="{FF2B5EF4-FFF2-40B4-BE49-F238E27FC236}">
                  <a16:creationId xmlns:a16="http://schemas.microsoft.com/office/drawing/2014/main" id="{9B1AD422-97CE-275C-A14B-EB5B253D6C05}"/>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a:off x="2866394" y="7504474"/>
              <a:ext cx="135925" cy="135925"/>
            </a:xfrm>
            <a:prstGeom prst="star5">
              <a:avLst/>
            </a:prstGeom>
            <a:solidFill>
              <a:srgbClr val="C9AD6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1"/>
            </a:p>
          </p:txBody>
        </p:sp>
      </p:grpSp>
      <p:sp>
        <p:nvSpPr>
          <p:cNvPr id="11" name="ClassificationMarking_Formatting" hidden="1">
            <a:extLst>
              <a:ext uri="{FF2B5EF4-FFF2-40B4-BE49-F238E27FC236}">
                <a16:creationId xmlns:a16="http://schemas.microsoft.com/office/drawing/2014/main" id="{AA77501F-9509-A41E-F9BF-DB0D156DA9CC}"/>
              </a:ext>
            </a:extLst>
          </p:cNvPr>
          <p:cNvSpPr txBox="1">
            <a:spLocks/>
          </p:cNvSpPr>
          <p:nvPr userDrawn="1"/>
        </p:nvSpPr>
        <p:spPr>
          <a:xfrm>
            <a:off x="4311182" y="-288543"/>
            <a:ext cx="1729801" cy="155448"/>
          </a:xfrm>
          <a:prstGeom prst="rect">
            <a:avLst/>
          </a:prstGeom>
          <a:solidFill>
            <a:schemeClr val="bg1"/>
          </a:solidFill>
          <a:ln w="0" cap="flat" cmpd="sng" algn="ctr">
            <a:noFill/>
            <a:prstDash val="solid"/>
            <a:miter lim="800000"/>
          </a:ln>
        </p:spPr>
        <p:style>
          <a:lnRef idx="1">
            <a:schemeClr val="accent1"/>
          </a:lnRef>
          <a:fillRef idx="3">
            <a:schemeClr val="accent1"/>
          </a:fillRef>
          <a:effectRef idx="2">
            <a:schemeClr val="accent1"/>
          </a:effectRef>
          <a:fontRef idx="minor">
            <a:schemeClr val="lt1"/>
          </a:fontRef>
        </p:style>
        <p:txBody>
          <a:bodyPr rtlCol="0" anchor="ctr"/>
          <a:lstStyle>
            <a:lvl1pPr marL="0" indent="0" algn="l" defTabSz="1036317" rtl="0" eaLnBrk="1" latinLnBrk="0" hangingPunct="1">
              <a:lnSpc>
                <a:spcPct val="90000"/>
              </a:lnSpc>
              <a:spcBef>
                <a:spcPts val="1133"/>
              </a:spcBef>
              <a:buFontTx/>
              <a:buNone/>
              <a:defRPr kumimoji="0" lang="en-US" sz="1050" b="1" i="0" u="none" strike="noStrike" kern="1200" cap="none" spc="0" normalizeH="0" baseline="0" dirty="0">
                <a:ln>
                  <a:noFill/>
                </a:ln>
                <a:solidFill>
                  <a:srgbClr val="00662E"/>
                </a:solidFill>
                <a:effectLst/>
                <a:uLnTx/>
                <a:uFillTx/>
                <a:latin typeface="+mn-lt"/>
                <a:ea typeface="+mn-ea"/>
                <a:cs typeface="Times New Roman" panose="02020603050405020304" pitchFamily="18" charset="0"/>
              </a:defRPr>
            </a:lvl1pPr>
            <a:lvl2pPr marL="198121" indent="0" algn="l" defTabSz="1036317" rtl="0" eaLnBrk="1" latinLnBrk="0" hangingPunct="1">
              <a:lnSpc>
                <a:spcPct val="90000"/>
              </a:lnSpc>
              <a:spcBef>
                <a:spcPts val="567"/>
              </a:spcBef>
              <a:buFontTx/>
              <a:buNone/>
              <a:defRPr lang="en-US" sz="1800" kern="1200" dirty="0" smtClean="0">
                <a:solidFill>
                  <a:schemeClr val="lt1"/>
                </a:solidFill>
                <a:latin typeface="+mn-lt"/>
                <a:ea typeface="+mn-ea"/>
                <a:cs typeface="+mn-cs"/>
              </a:defRPr>
            </a:lvl2pPr>
            <a:lvl3pPr marL="1295396" indent="-259079" algn="l" defTabSz="1036317" rtl="0" eaLnBrk="1" latinLnBrk="0" hangingPunct="1">
              <a:lnSpc>
                <a:spcPct val="90000"/>
              </a:lnSpc>
              <a:spcBef>
                <a:spcPts val="567"/>
              </a:spcBef>
              <a:buFont typeface="Arial" panose="020B0604020202020204" pitchFamily="34" charset="0"/>
              <a:buChar char="•"/>
              <a:defRPr lang="en-US" sz="1800" kern="1200" dirty="0" smtClean="0">
                <a:solidFill>
                  <a:schemeClr val="lt1"/>
                </a:solidFill>
                <a:latin typeface="+mn-lt"/>
                <a:ea typeface="+mn-ea"/>
                <a:cs typeface="+mn-cs"/>
              </a:defRPr>
            </a:lvl3pPr>
            <a:lvl4pPr marL="1813555" indent="-259079" algn="l" defTabSz="1036317" rtl="0" eaLnBrk="1" latinLnBrk="0" hangingPunct="1">
              <a:lnSpc>
                <a:spcPct val="90000"/>
              </a:lnSpc>
              <a:spcBef>
                <a:spcPts val="567"/>
              </a:spcBef>
              <a:buFont typeface="Arial" panose="020B0604020202020204" pitchFamily="34" charset="0"/>
              <a:buChar char="•"/>
              <a:defRPr lang="en-US" sz="1800" kern="1200" dirty="0" smtClean="0">
                <a:solidFill>
                  <a:schemeClr val="lt1"/>
                </a:solidFill>
                <a:latin typeface="+mn-lt"/>
                <a:ea typeface="+mn-ea"/>
                <a:cs typeface="+mn-cs"/>
              </a:defRPr>
            </a:lvl4pPr>
            <a:lvl5pPr marL="2331713" indent="-259079" algn="l" defTabSz="1036317" rtl="0" eaLnBrk="1" latinLnBrk="0" hangingPunct="1">
              <a:lnSpc>
                <a:spcPct val="90000"/>
              </a:lnSpc>
              <a:spcBef>
                <a:spcPts val="567"/>
              </a:spcBef>
              <a:buFont typeface="Arial" panose="020B0604020202020204" pitchFamily="34" charset="0"/>
              <a:buChar char="•"/>
              <a:defRPr lang="en-US" sz="1800" kern="1200" dirty="0" smtClean="0">
                <a:solidFill>
                  <a:schemeClr val="lt1"/>
                </a:solidFill>
                <a:latin typeface="+mn-lt"/>
                <a:ea typeface="+mn-ea"/>
                <a:cs typeface="+mn-cs"/>
              </a:defRPr>
            </a:lvl5pPr>
            <a:lvl6pPr marL="2849872" indent="-259079" algn="l" defTabSz="1036317" rtl="0" eaLnBrk="1" latinLnBrk="0" hangingPunct="1">
              <a:lnSpc>
                <a:spcPct val="90000"/>
              </a:lnSpc>
              <a:spcBef>
                <a:spcPts val="567"/>
              </a:spcBef>
              <a:buFont typeface="Arial" panose="020B0604020202020204" pitchFamily="34" charset="0"/>
              <a:buChar char="•"/>
              <a:defRPr sz="2040" kern="1200">
                <a:solidFill>
                  <a:schemeClr val="lt1"/>
                </a:solidFill>
                <a:latin typeface="+mn-lt"/>
                <a:ea typeface="+mn-ea"/>
                <a:cs typeface="+mn-cs"/>
              </a:defRPr>
            </a:lvl6pPr>
            <a:lvl7pPr marL="3368030" indent="-259079" algn="l" defTabSz="1036317" rtl="0" eaLnBrk="1" latinLnBrk="0" hangingPunct="1">
              <a:lnSpc>
                <a:spcPct val="90000"/>
              </a:lnSpc>
              <a:spcBef>
                <a:spcPts val="567"/>
              </a:spcBef>
              <a:buFont typeface="Arial" panose="020B0604020202020204" pitchFamily="34" charset="0"/>
              <a:buChar char="•"/>
              <a:defRPr sz="2040" kern="1200">
                <a:solidFill>
                  <a:schemeClr val="lt1"/>
                </a:solidFill>
                <a:latin typeface="+mn-lt"/>
                <a:ea typeface="+mn-ea"/>
                <a:cs typeface="+mn-cs"/>
              </a:defRPr>
            </a:lvl7pPr>
            <a:lvl8pPr marL="3886189" indent="-259079" algn="l" defTabSz="1036317" rtl="0" eaLnBrk="1" latinLnBrk="0" hangingPunct="1">
              <a:lnSpc>
                <a:spcPct val="90000"/>
              </a:lnSpc>
              <a:spcBef>
                <a:spcPts val="567"/>
              </a:spcBef>
              <a:buFont typeface="Arial" panose="020B0604020202020204" pitchFamily="34" charset="0"/>
              <a:buChar char="•"/>
              <a:defRPr sz="2040" kern="1200">
                <a:solidFill>
                  <a:schemeClr val="lt1"/>
                </a:solidFill>
                <a:latin typeface="+mn-lt"/>
                <a:ea typeface="+mn-ea"/>
                <a:cs typeface="+mn-cs"/>
              </a:defRPr>
            </a:lvl8pPr>
            <a:lvl9pPr marL="4404347" indent="-259079" algn="l" defTabSz="1036317" rtl="0" eaLnBrk="1" latinLnBrk="0" hangingPunct="1">
              <a:lnSpc>
                <a:spcPct val="90000"/>
              </a:lnSpc>
              <a:spcBef>
                <a:spcPts val="567"/>
              </a:spcBef>
              <a:buFont typeface="Arial" panose="020B0604020202020204" pitchFamily="34" charset="0"/>
              <a:buChar char="•"/>
              <a:defRPr sz="2040" kern="1200">
                <a:solidFill>
                  <a:schemeClr val="lt1"/>
                </a:solidFill>
                <a:latin typeface="+mn-lt"/>
                <a:ea typeface="+mn-ea"/>
                <a:cs typeface="+mn-cs"/>
              </a:defRPr>
            </a:lvl9pPr>
          </a:lstStyle>
          <a:p>
            <a:pPr algn="ctr" defTabSz="342809">
              <a:lnSpc>
                <a:spcPct val="100000"/>
              </a:lnSpc>
              <a:spcBef>
                <a:spcPts val="0"/>
              </a:spcBef>
            </a:pPr>
            <a:r>
              <a:rPr lang="en-US" sz="981">
                <a:latin typeface="+mn-lt"/>
              </a:rPr>
              <a:t>UNCLASSIFIED</a:t>
            </a:r>
          </a:p>
        </p:txBody>
      </p:sp>
    </p:spTree>
    <p:extLst>
      <p:ext uri="{BB962C8B-B14F-4D97-AF65-F5344CB8AC3E}">
        <p14:creationId xmlns:p14="http://schemas.microsoft.com/office/powerpoint/2010/main" val="3038979030"/>
      </p:ext>
    </p:extLst>
  </p:cSld>
  <p:clrMap bg1="lt1" tx1="dk1" bg2="lt2" tx2="dk2" accent1="accent1" accent2="accent2" accent3="accent3" accent4="accent4" accent5="accent5" accent6="accent6" hlink="hlink" folHlink="folHlink"/>
  <p:sldLayoutIdLst>
    <p:sldLayoutId id="2147483752" r:id="rId1"/>
    <p:sldLayoutId id="2147483753" r:id="rId2"/>
    <p:sldLayoutId id="2147483754" r:id="rId3"/>
  </p:sldLayoutIdLst>
  <p:hf hdr="0" ftr="0" dt="0"/>
  <p:txStyles>
    <p:titleStyle>
      <a:lvl1pPr algn="ctr" defTabSz="1035988" rtl="0" eaLnBrk="1" latinLnBrk="0" hangingPunct="1">
        <a:lnSpc>
          <a:spcPct val="90000"/>
        </a:lnSpc>
        <a:spcBef>
          <a:spcPct val="0"/>
        </a:spcBef>
        <a:buNone/>
        <a:defRPr sz="3626" b="1" kern="1200">
          <a:solidFill>
            <a:schemeClr val="tx1"/>
          </a:solidFill>
          <a:latin typeface="+mj-lt"/>
          <a:ea typeface="+mj-ea"/>
          <a:cs typeface="+mj-cs"/>
        </a:defRPr>
      </a:lvl1pPr>
    </p:titleStyle>
    <p:bodyStyle>
      <a:lvl1pPr marL="0" indent="0" algn="l" defTabSz="1035988" rtl="0" eaLnBrk="1" latinLnBrk="0" hangingPunct="1">
        <a:lnSpc>
          <a:spcPct val="90000"/>
        </a:lnSpc>
        <a:spcBef>
          <a:spcPts val="1133"/>
        </a:spcBef>
        <a:buFontTx/>
        <a:buNone/>
        <a:defRPr lang="en-US" sz="1201" b="1" kern="1200" dirty="0" smtClean="0">
          <a:solidFill>
            <a:srgbClr val="C9AD62"/>
          </a:solidFill>
          <a:latin typeface="Raleway Black"/>
          <a:ea typeface="+mn-ea"/>
          <a:cs typeface="+mn-cs"/>
        </a:defRPr>
      </a:lvl1pPr>
      <a:lvl2pPr marL="198058" indent="0" algn="l" defTabSz="1035988" rtl="0" eaLnBrk="1" latinLnBrk="0" hangingPunct="1">
        <a:lnSpc>
          <a:spcPct val="90000"/>
        </a:lnSpc>
        <a:spcBef>
          <a:spcPts val="567"/>
        </a:spcBef>
        <a:buFontTx/>
        <a:buNone/>
        <a:defRPr lang="en-US" sz="1801" kern="1200" dirty="0" smtClean="0">
          <a:solidFill>
            <a:schemeClr val="tx1"/>
          </a:solidFill>
          <a:latin typeface="+mn-lt"/>
          <a:ea typeface="+mn-ea"/>
          <a:cs typeface="+mn-cs"/>
        </a:defRPr>
      </a:lvl2pPr>
      <a:lvl3pPr marL="1294983" indent="-258999" algn="l" defTabSz="1035988" rtl="0" eaLnBrk="1" latinLnBrk="0" hangingPunct="1">
        <a:lnSpc>
          <a:spcPct val="90000"/>
        </a:lnSpc>
        <a:spcBef>
          <a:spcPts val="567"/>
        </a:spcBef>
        <a:buFont typeface="Arial" panose="020B0604020202020204" pitchFamily="34" charset="0"/>
        <a:buChar char="•"/>
        <a:defRPr lang="en-US" sz="1801" kern="1200" dirty="0" smtClean="0">
          <a:solidFill>
            <a:schemeClr val="tx1"/>
          </a:solidFill>
          <a:latin typeface="+mn-lt"/>
          <a:ea typeface="+mn-ea"/>
          <a:cs typeface="+mn-cs"/>
        </a:defRPr>
      </a:lvl3pPr>
      <a:lvl4pPr marL="1812976" indent="-258999" algn="l" defTabSz="1035988" rtl="0" eaLnBrk="1" latinLnBrk="0" hangingPunct="1">
        <a:lnSpc>
          <a:spcPct val="90000"/>
        </a:lnSpc>
        <a:spcBef>
          <a:spcPts val="567"/>
        </a:spcBef>
        <a:buFont typeface="Arial" panose="020B0604020202020204" pitchFamily="34" charset="0"/>
        <a:buChar char="•"/>
        <a:defRPr lang="en-US" sz="1801" kern="1200" dirty="0" smtClean="0">
          <a:solidFill>
            <a:schemeClr val="tx1"/>
          </a:solidFill>
          <a:latin typeface="+mn-lt"/>
          <a:ea typeface="+mn-ea"/>
          <a:cs typeface="+mn-cs"/>
        </a:defRPr>
      </a:lvl4pPr>
      <a:lvl5pPr marL="2330971" indent="-258999" algn="l" defTabSz="1035988" rtl="0" eaLnBrk="1" latinLnBrk="0" hangingPunct="1">
        <a:lnSpc>
          <a:spcPct val="90000"/>
        </a:lnSpc>
        <a:spcBef>
          <a:spcPts val="567"/>
        </a:spcBef>
        <a:buFont typeface="Arial" panose="020B0604020202020204" pitchFamily="34" charset="0"/>
        <a:buChar char="•"/>
        <a:defRPr lang="en-US" sz="1801" kern="1200" dirty="0" smtClean="0">
          <a:solidFill>
            <a:schemeClr val="tx1"/>
          </a:solidFill>
          <a:latin typeface="+mn-lt"/>
          <a:ea typeface="+mn-ea"/>
          <a:cs typeface="+mn-cs"/>
        </a:defRPr>
      </a:lvl5pPr>
      <a:lvl6pPr marL="2848965" indent="-258999" algn="l" defTabSz="1035988" rtl="0" eaLnBrk="1" latinLnBrk="0" hangingPunct="1">
        <a:lnSpc>
          <a:spcPct val="90000"/>
        </a:lnSpc>
        <a:spcBef>
          <a:spcPts val="567"/>
        </a:spcBef>
        <a:buFont typeface="Arial" panose="020B0604020202020204" pitchFamily="34" charset="0"/>
        <a:buChar char="•"/>
        <a:defRPr sz="2040" kern="1200">
          <a:solidFill>
            <a:schemeClr val="tx1"/>
          </a:solidFill>
          <a:latin typeface="+mn-lt"/>
          <a:ea typeface="+mn-ea"/>
          <a:cs typeface="+mn-cs"/>
        </a:defRPr>
      </a:lvl6pPr>
      <a:lvl7pPr marL="3366959" indent="-258999" algn="l" defTabSz="1035988" rtl="0" eaLnBrk="1" latinLnBrk="0" hangingPunct="1">
        <a:lnSpc>
          <a:spcPct val="90000"/>
        </a:lnSpc>
        <a:spcBef>
          <a:spcPts val="567"/>
        </a:spcBef>
        <a:buFont typeface="Arial" panose="020B0604020202020204" pitchFamily="34" charset="0"/>
        <a:buChar char="•"/>
        <a:defRPr sz="2040" kern="1200">
          <a:solidFill>
            <a:schemeClr val="tx1"/>
          </a:solidFill>
          <a:latin typeface="+mn-lt"/>
          <a:ea typeface="+mn-ea"/>
          <a:cs typeface="+mn-cs"/>
        </a:defRPr>
      </a:lvl7pPr>
      <a:lvl8pPr marL="3884951" indent="-258999" algn="l" defTabSz="1035988" rtl="0" eaLnBrk="1" latinLnBrk="0" hangingPunct="1">
        <a:lnSpc>
          <a:spcPct val="90000"/>
        </a:lnSpc>
        <a:spcBef>
          <a:spcPts val="567"/>
        </a:spcBef>
        <a:buFont typeface="Arial" panose="020B0604020202020204" pitchFamily="34" charset="0"/>
        <a:buChar char="•"/>
        <a:defRPr sz="2040" kern="1200">
          <a:solidFill>
            <a:schemeClr val="tx1"/>
          </a:solidFill>
          <a:latin typeface="+mn-lt"/>
          <a:ea typeface="+mn-ea"/>
          <a:cs typeface="+mn-cs"/>
        </a:defRPr>
      </a:lvl8pPr>
      <a:lvl9pPr marL="4402941" indent="-258999" algn="l" defTabSz="1035988" rtl="0" eaLnBrk="1" latinLnBrk="0" hangingPunct="1">
        <a:lnSpc>
          <a:spcPct val="90000"/>
        </a:lnSpc>
        <a:spcBef>
          <a:spcPts val="567"/>
        </a:spcBef>
        <a:buFont typeface="Arial" panose="020B0604020202020204" pitchFamily="34" charset="0"/>
        <a:buChar char="•"/>
        <a:defRPr sz="2040" kern="1200">
          <a:solidFill>
            <a:schemeClr val="tx1"/>
          </a:solidFill>
          <a:latin typeface="+mn-lt"/>
          <a:ea typeface="+mn-ea"/>
          <a:cs typeface="+mn-cs"/>
        </a:defRPr>
      </a:lvl9pPr>
    </p:bodyStyle>
    <p:otherStyle>
      <a:defPPr>
        <a:defRPr lang="en-US"/>
      </a:defPPr>
      <a:lvl1pPr marL="0" algn="l" defTabSz="1035988" rtl="0" eaLnBrk="1" latinLnBrk="0" hangingPunct="1">
        <a:defRPr sz="2040" kern="1200">
          <a:solidFill>
            <a:schemeClr val="tx1"/>
          </a:solidFill>
          <a:latin typeface="+mn-lt"/>
          <a:ea typeface="+mn-ea"/>
          <a:cs typeface="+mn-cs"/>
        </a:defRPr>
      </a:lvl1pPr>
      <a:lvl2pPr marL="517995" algn="l" defTabSz="1035988" rtl="0" eaLnBrk="1" latinLnBrk="0" hangingPunct="1">
        <a:defRPr sz="2040" kern="1200">
          <a:solidFill>
            <a:schemeClr val="tx1"/>
          </a:solidFill>
          <a:latin typeface="+mn-lt"/>
          <a:ea typeface="+mn-ea"/>
          <a:cs typeface="+mn-cs"/>
        </a:defRPr>
      </a:lvl2pPr>
      <a:lvl3pPr marL="1035988" algn="l" defTabSz="1035988" rtl="0" eaLnBrk="1" latinLnBrk="0" hangingPunct="1">
        <a:defRPr sz="2040" kern="1200">
          <a:solidFill>
            <a:schemeClr val="tx1"/>
          </a:solidFill>
          <a:latin typeface="+mn-lt"/>
          <a:ea typeface="+mn-ea"/>
          <a:cs typeface="+mn-cs"/>
        </a:defRPr>
      </a:lvl3pPr>
      <a:lvl4pPr marL="1553983" algn="l" defTabSz="1035988" rtl="0" eaLnBrk="1" latinLnBrk="0" hangingPunct="1">
        <a:defRPr sz="2040" kern="1200">
          <a:solidFill>
            <a:schemeClr val="tx1"/>
          </a:solidFill>
          <a:latin typeface="+mn-lt"/>
          <a:ea typeface="+mn-ea"/>
          <a:cs typeface="+mn-cs"/>
        </a:defRPr>
      </a:lvl4pPr>
      <a:lvl5pPr marL="2071975" algn="l" defTabSz="1035988" rtl="0" eaLnBrk="1" latinLnBrk="0" hangingPunct="1">
        <a:defRPr sz="2040" kern="1200">
          <a:solidFill>
            <a:schemeClr val="tx1"/>
          </a:solidFill>
          <a:latin typeface="+mn-lt"/>
          <a:ea typeface="+mn-ea"/>
          <a:cs typeface="+mn-cs"/>
        </a:defRPr>
      </a:lvl5pPr>
      <a:lvl6pPr marL="2589966" algn="l" defTabSz="1035988" rtl="0" eaLnBrk="1" latinLnBrk="0" hangingPunct="1">
        <a:defRPr sz="2040" kern="1200">
          <a:solidFill>
            <a:schemeClr val="tx1"/>
          </a:solidFill>
          <a:latin typeface="+mn-lt"/>
          <a:ea typeface="+mn-ea"/>
          <a:cs typeface="+mn-cs"/>
        </a:defRPr>
      </a:lvl6pPr>
      <a:lvl7pPr marL="3107959" algn="l" defTabSz="1035988" rtl="0" eaLnBrk="1" latinLnBrk="0" hangingPunct="1">
        <a:defRPr sz="2040" kern="1200">
          <a:solidFill>
            <a:schemeClr val="tx1"/>
          </a:solidFill>
          <a:latin typeface="+mn-lt"/>
          <a:ea typeface="+mn-ea"/>
          <a:cs typeface="+mn-cs"/>
        </a:defRPr>
      </a:lvl7pPr>
      <a:lvl8pPr marL="3625951" algn="l" defTabSz="1035988" rtl="0" eaLnBrk="1" latinLnBrk="0" hangingPunct="1">
        <a:defRPr sz="2040" kern="1200">
          <a:solidFill>
            <a:schemeClr val="tx1"/>
          </a:solidFill>
          <a:latin typeface="+mn-lt"/>
          <a:ea typeface="+mn-ea"/>
          <a:cs typeface="+mn-cs"/>
        </a:defRPr>
      </a:lvl8pPr>
      <a:lvl9pPr marL="4143947" algn="l" defTabSz="1035988" rtl="0" eaLnBrk="1" latinLnBrk="0" hangingPunct="1">
        <a:defRPr sz="204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472">
          <p15:clr>
            <a:srgbClr val="F26B43"/>
          </p15:clr>
        </p15:guide>
        <p15:guide id="2" pos="3264">
          <p15:clr>
            <a:srgbClr val="F26B43"/>
          </p15:clr>
        </p15:guide>
        <p15:guide id="3" pos="192">
          <p15:clr>
            <a:srgbClr val="F26B43"/>
          </p15:clr>
        </p15:guide>
        <p15:guide id="4" pos="6336">
          <p15:clr>
            <a:srgbClr val="F26B43"/>
          </p15:clr>
        </p15:guide>
        <p15:guide id="5" orient="horz" pos="192">
          <p15:clr>
            <a:srgbClr val="F26B43"/>
          </p15:clr>
        </p15:guide>
        <p15:guide id="6" orient="horz" pos="4392">
          <p15:clr>
            <a:srgbClr val="F26B43"/>
          </p15:clr>
        </p15:guide>
      </p15:sldGuideLst>
    </p:ext>
  </p:extLst>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chemeClr val="accent5">
            <a:lumMod val="20000"/>
            <a:lumOff val="80000"/>
            <a:alpha val="40000"/>
          </a:schemeClr>
        </a:solidFill>
        <a:effectLst/>
      </p:bgPr>
    </p:bg>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62FFFB0A-55C7-43C3-AF09-500788064470}"/>
              </a:ext>
              <a:ext uri="{C183D7F6-B498-43B3-948B-1728B52AA6E4}">
                <adec:decorative xmlns:adec="http://schemas.microsoft.com/office/drawing/2017/decorative" val="0"/>
              </a:ext>
            </a:extLst>
          </p:cNvPr>
          <p:cNvGrpSpPr/>
          <p:nvPr userDrawn="1"/>
        </p:nvGrpSpPr>
        <p:grpSpPr>
          <a:xfrm>
            <a:off x="2" y="7333495"/>
            <a:ext cx="10372027" cy="470926"/>
            <a:chOff x="0" y="7333488"/>
            <a:chExt cx="10372027" cy="470925"/>
          </a:xfrm>
        </p:grpSpPr>
        <p:sp>
          <p:nvSpPr>
            <p:cNvPr id="9" name="Rectangle 8">
              <a:extLst>
                <a:ext uri="{FF2B5EF4-FFF2-40B4-BE49-F238E27FC236}">
                  <a16:creationId xmlns:a16="http://schemas.microsoft.com/office/drawing/2014/main" id="{BFD5BDBA-B4DA-5F31-6D94-4E78D9CDB1DF}"/>
                </a:ext>
              </a:extLst>
            </p:cNvPr>
            <p:cNvSpPr/>
            <p:nvPr userDrawn="1"/>
          </p:nvSpPr>
          <p:spPr>
            <a:xfrm>
              <a:off x="0" y="7333488"/>
              <a:ext cx="10372027" cy="470925"/>
            </a:xfrm>
            <a:prstGeom prst="rect">
              <a:avLst/>
            </a:prstGeom>
            <a:solidFill>
              <a:srgbClr val="17161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ctr" defTabSz="1036219" rtl="0" eaLnBrk="1" fontAlgn="auto" latinLnBrk="0" hangingPunct="1">
                <a:lnSpc>
                  <a:spcPct val="100000"/>
                </a:lnSpc>
                <a:spcBef>
                  <a:spcPts val="0"/>
                </a:spcBef>
                <a:spcAft>
                  <a:spcPts val="0"/>
                </a:spcAft>
                <a:buClrTx/>
                <a:buSzTx/>
                <a:buFontTx/>
                <a:buNone/>
                <a:tabLst/>
                <a:defRPr/>
              </a:pPr>
              <a:endParaRPr kumimoji="0" lang="en-US" sz="1473" b="1" i="0" u="none" strike="noStrike" kern="1200" cap="all" spc="0" normalizeH="0" baseline="0" noProof="0">
                <a:ln>
                  <a:noFill/>
                </a:ln>
                <a:solidFill>
                  <a:prstClr val="white"/>
                </a:solidFill>
                <a:effectLst/>
                <a:uLnTx/>
                <a:uFillTx/>
                <a:latin typeface="+mj-lt"/>
                <a:ea typeface="+mn-ea"/>
                <a:cs typeface="+mn-cs"/>
              </a:endParaRPr>
            </a:p>
          </p:txBody>
        </p:sp>
        <p:sp>
          <p:nvSpPr>
            <p:cNvPr id="11" name="TextBox 10">
              <a:extLst>
                <a:ext uri="{FF2B5EF4-FFF2-40B4-BE49-F238E27FC236}">
                  <a16:creationId xmlns:a16="http://schemas.microsoft.com/office/drawing/2014/main" id="{17A9C611-B54E-668E-4FBA-D9D10C17D1B5}"/>
                </a:ext>
              </a:extLst>
            </p:cNvPr>
            <p:cNvSpPr txBox="1"/>
            <p:nvPr userDrawn="1"/>
          </p:nvSpPr>
          <p:spPr>
            <a:xfrm>
              <a:off x="4089167" y="7445873"/>
              <a:ext cx="2184867" cy="253915"/>
            </a:xfrm>
            <a:prstGeom prst="rect">
              <a:avLst/>
            </a:prstGeom>
            <a:noFill/>
          </p:spPr>
          <p:txBody>
            <a:bodyPr wrap="square" rtlCol="0">
              <a:spAutoFit/>
            </a:bodyPr>
            <a:lstStyle/>
            <a:p>
              <a:pPr marL="0" marR="0" lvl="0" indent="0" algn="ctr" defTabSz="457179" rtl="0" eaLnBrk="1" fontAlgn="auto" latinLnBrk="0" hangingPunct="1">
                <a:lnSpc>
                  <a:spcPct val="100000"/>
                </a:lnSpc>
                <a:spcBef>
                  <a:spcPts val="0"/>
                </a:spcBef>
                <a:spcAft>
                  <a:spcPts val="0"/>
                </a:spcAft>
                <a:buClrTx/>
                <a:buSzTx/>
                <a:buFontTx/>
                <a:buNone/>
                <a:tabLst/>
                <a:defRPr/>
              </a:pPr>
              <a:r>
                <a:rPr kumimoji="0" lang="en-US" sz="1050" b="1" i="0" u="none" strike="noStrike" kern="1200" cap="all" spc="0" normalizeH="0" baseline="0" noProof="0">
                  <a:ln>
                    <a:noFill/>
                  </a:ln>
                  <a:solidFill>
                    <a:schemeClr val="bg1"/>
                  </a:solidFill>
                  <a:effectLst/>
                  <a:uLnTx/>
                  <a:uFillTx/>
                  <a:latin typeface="+mn-lt"/>
                  <a:ea typeface="+mn-ea"/>
                  <a:cs typeface="+mn-cs"/>
                </a:rPr>
                <a:t>Warfighter Always</a:t>
              </a:r>
              <a:endParaRPr lang="en-US" sz="1050">
                <a:solidFill>
                  <a:schemeClr val="bg1"/>
                </a:solidFill>
              </a:endParaRPr>
            </a:p>
          </p:txBody>
        </p:sp>
        <p:sp>
          <p:nvSpPr>
            <p:cNvPr id="12" name="TextBox 11">
              <a:extLst>
                <a:ext uri="{FF2B5EF4-FFF2-40B4-BE49-F238E27FC236}">
                  <a16:creationId xmlns:a16="http://schemas.microsoft.com/office/drawing/2014/main" id="{F4ECB693-137B-DE6C-8883-4CE0BDB8E55C}"/>
                </a:ext>
              </a:extLst>
            </p:cNvPr>
            <p:cNvSpPr txBox="1"/>
            <p:nvPr userDrawn="1"/>
          </p:nvSpPr>
          <p:spPr>
            <a:xfrm>
              <a:off x="155370" y="7453493"/>
              <a:ext cx="4216836" cy="246092"/>
            </a:xfrm>
            <a:prstGeom prst="rect">
              <a:avLst/>
            </a:prstGeom>
            <a:noFill/>
          </p:spPr>
          <p:txBody>
            <a:bodyPr wrap="square" rtlCol="0">
              <a:spAutoFit/>
            </a:bodyPr>
            <a:lstStyle/>
            <a:p>
              <a:pPr marL="0" marR="0" lvl="0" indent="0" defTabSz="457179" rtl="0" eaLnBrk="1" fontAlgn="auto" latinLnBrk="0" hangingPunct="1">
                <a:lnSpc>
                  <a:spcPct val="100000"/>
                </a:lnSpc>
                <a:spcBef>
                  <a:spcPts val="0"/>
                </a:spcBef>
                <a:spcAft>
                  <a:spcPts val="0"/>
                </a:spcAft>
                <a:buClrTx/>
                <a:buSzTx/>
                <a:buFontTx/>
                <a:buNone/>
                <a:tabLst/>
                <a:defRPr/>
              </a:pPr>
              <a:r>
                <a:rPr kumimoji="0" lang="en-US" sz="999" b="1" i="0" u="none" strike="noStrike" kern="1200" spc="0" normalizeH="0" baseline="0" noProof="0">
                  <a:ln>
                    <a:noFill/>
                  </a:ln>
                  <a:solidFill>
                    <a:srgbClr val="C9AD62"/>
                  </a:solidFill>
                  <a:effectLst/>
                  <a:uLnTx/>
                  <a:uFillTx/>
                  <a:latin typeface="+mn-lt"/>
                  <a:ea typeface="+mn-ea"/>
                  <a:cs typeface="+mn-cs"/>
                </a:rPr>
                <a:t>PEOP</a:t>
              </a:r>
              <a:r>
                <a:rPr kumimoji="0" lang="en-US" sz="999" b="1" i="0" u="none" strike="noStrike" kern="1200" spc="0" normalizeH="0" baseline="0" noProof="0">
                  <a:ln>
                    <a:noFill/>
                  </a:ln>
                  <a:solidFill>
                    <a:srgbClr val="CAAD62"/>
                  </a:solidFill>
                  <a:effectLst/>
                  <a:uLnTx/>
                  <a:uFillTx/>
                  <a:latin typeface="+mn-lt"/>
                  <a:ea typeface="+mn-ea"/>
                  <a:cs typeface="+mn-cs"/>
                </a:rPr>
                <a:t>LE          PRECISION          </a:t>
              </a:r>
              <a:r>
                <a:rPr lang="en-US" sz="999" b="1">
                  <a:solidFill>
                    <a:srgbClr val="CAAD62"/>
                  </a:solidFill>
                </a:rPr>
                <a:t>P</a:t>
              </a:r>
              <a:r>
                <a:rPr kumimoji="0" lang="en-US" sz="999" b="1" i="0" u="none" strike="noStrike" kern="1200" spc="0" normalizeH="0" baseline="0" noProof="0">
                  <a:ln>
                    <a:noFill/>
                  </a:ln>
                  <a:solidFill>
                    <a:srgbClr val="CAAD62"/>
                  </a:solidFill>
                  <a:effectLst/>
                  <a:uLnTx/>
                  <a:uFillTx/>
                  <a:latin typeface="+mn-lt"/>
                  <a:ea typeface="+mn-ea"/>
                  <a:cs typeface="+mn-cs"/>
                </a:rPr>
                <a:t>OSTURE          PARTNERSHIPS</a:t>
              </a:r>
              <a:endParaRPr lang="en-US" sz="999">
                <a:solidFill>
                  <a:srgbClr val="CAAD62"/>
                </a:solidFill>
              </a:endParaRPr>
            </a:p>
          </p:txBody>
        </p:sp>
        <p:sp>
          <p:nvSpPr>
            <p:cNvPr id="13" name="Star: 5 Points 12">
              <a:extLst>
                <a:ext uri="{FF2B5EF4-FFF2-40B4-BE49-F238E27FC236}">
                  <a16:creationId xmlns:a16="http://schemas.microsoft.com/office/drawing/2014/main" id="{8DD05B7F-72BD-008D-D605-837E58157496}"/>
                </a:ext>
              </a:extLst>
            </p:cNvPr>
            <p:cNvSpPr/>
            <p:nvPr userDrawn="1"/>
          </p:nvSpPr>
          <p:spPr>
            <a:xfrm>
              <a:off x="867033" y="7504474"/>
              <a:ext cx="135925" cy="135925"/>
            </a:xfrm>
            <a:prstGeom prst="star5">
              <a:avLst/>
            </a:prstGeom>
            <a:solidFill>
              <a:srgbClr val="C9AD6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4" name="Star: 5 Points 13">
              <a:extLst>
                <a:ext uri="{FF2B5EF4-FFF2-40B4-BE49-F238E27FC236}">
                  <a16:creationId xmlns:a16="http://schemas.microsoft.com/office/drawing/2014/main" id="{01EDF40D-A30A-6F7A-B3AC-F5CF68EA03A2}"/>
                </a:ext>
              </a:extLst>
            </p:cNvPr>
            <p:cNvSpPr/>
            <p:nvPr userDrawn="1"/>
          </p:nvSpPr>
          <p:spPr>
            <a:xfrm>
              <a:off x="1908674" y="7504474"/>
              <a:ext cx="135925" cy="135925"/>
            </a:xfrm>
            <a:prstGeom prst="star5">
              <a:avLst/>
            </a:prstGeom>
            <a:solidFill>
              <a:srgbClr val="C9AD6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5" name="Star: 5 Points 14">
              <a:extLst>
                <a:ext uri="{FF2B5EF4-FFF2-40B4-BE49-F238E27FC236}">
                  <a16:creationId xmlns:a16="http://schemas.microsoft.com/office/drawing/2014/main" id="{42149EB0-9285-D25A-9DA2-401EE1D06721}"/>
                </a:ext>
              </a:extLst>
            </p:cNvPr>
            <p:cNvSpPr/>
            <p:nvPr userDrawn="1"/>
          </p:nvSpPr>
          <p:spPr>
            <a:xfrm>
              <a:off x="2866394" y="7504474"/>
              <a:ext cx="135925" cy="135925"/>
            </a:xfrm>
            <a:prstGeom prst="star5">
              <a:avLst/>
            </a:prstGeom>
            <a:solidFill>
              <a:srgbClr val="C9AD6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a:p>
          </p:txBody>
        </p:sp>
      </p:grpSp>
      <p:sp>
        <p:nvSpPr>
          <p:cNvPr id="23" name="Text Placeholder 22">
            <a:extLst>
              <a:ext uri="{FF2B5EF4-FFF2-40B4-BE49-F238E27FC236}">
                <a16:creationId xmlns:a16="http://schemas.microsoft.com/office/drawing/2014/main" id="{262575F2-A654-EAD1-765C-1C08829C2685}"/>
              </a:ext>
            </a:extLst>
          </p:cNvPr>
          <p:cNvSpPr>
            <a:spLocks noGrp="1"/>
          </p:cNvSpPr>
          <p:nvPr>
            <p:ph type="body" idx="1"/>
          </p:nvPr>
        </p:nvSpPr>
        <p:spPr>
          <a:xfrm>
            <a:off x="304799" y="2053251"/>
            <a:ext cx="9746157" cy="1415772"/>
          </a:xfrm>
          <a:prstGeom prst="rect">
            <a:avLst/>
          </a:prstGeom>
        </p:spPr>
        <p:txBody>
          <a:bodyPr vert="horz" wrap="square" lIns="182880" tIns="182880" rIns="182880" bIns="182880" rtlCol="0">
            <a:noAutofit/>
          </a:bodyPr>
          <a:lstStyle/>
          <a:p>
            <a:pPr lvl="0"/>
            <a:r>
              <a:rPr lang="en-US"/>
              <a:t>Click to edit Master text styles</a:t>
            </a:r>
          </a:p>
          <a:p>
            <a:pPr lvl="1"/>
            <a:r>
              <a:rPr lang="en-US"/>
              <a:t>First level</a:t>
            </a:r>
          </a:p>
          <a:p>
            <a:pPr lvl="2"/>
            <a:r>
              <a:rPr lang="en-US"/>
              <a:t>Second level</a:t>
            </a:r>
          </a:p>
          <a:p>
            <a:pPr lvl="3"/>
            <a:r>
              <a:rPr lang="en-US"/>
              <a:t>Third level</a:t>
            </a:r>
          </a:p>
          <a:p>
            <a:pPr lvl="4"/>
            <a:r>
              <a:rPr lang="en-US"/>
              <a:t>Fourth level</a:t>
            </a:r>
          </a:p>
        </p:txBody>
      </p:sp>
      <p:sp>
        <p:nvSpPr>
          <p:cNvPr id="32" name="Rectangle 27">
            <a:extLst>
              <a:ext uri="{FF2B5EF4-FFF2-40B4-BE49-F238E27FC236}">
                <a16:creationId xmlns:a16="http://schemas.microsoft.com/office/drawing/2014/main" id="{D6B5EE2D-D761-CA5D-55FE-D9D9A4FB61F7}"/>
              </a:ext>
            </a:extLst>
          </p:cNvPr>
          <p:cNvSpPr/>
          <p:nvPr userDrawn="1"/>
        </p:nvSpPr>
        <p:spPr>
          <a:xfrm flipH="1">
            <a:off x="0" y="537076"/>
            <a:ext cx="10363200" cy="932688"/>
          </a:xfrm>
          <a:custGeom>
            <a:avLst/>
            <a:gdLst>
              <a:gd name="connsiteX0" fmla="*/ 0 w 9117825"/>
              <a:gd name="connsiteY0" fmla="*/ 0 h 1412802"/>
              <a:gd name="connsiteX1" fmla="*/ 9117825 w 9117825"/>
              <a:gd name="connsiteY1" fmla="*/ 0 h 1412802"/>
              <a:gd name="connsiteX2" fmla="*/ 9117825 w 9117825"/>
              <a:gd name="connsiteY2" fmla="*/ 1412802 h 1412802"/>
              <a:gd name="connsiteX3" fmla="*/ 0 w 9117825"/>
              <a:gd name="connsiteY3" fmla="*/ 1412802 h 1412802"/>
              <a:gd name="connsiteX4" fmla="*/ 0 w 9117825"/>
              <a:gd name="connsiteY4" fmla="*/ 0 h 1412802"/>
              <a:gd name="connsiteX0" fmla="*/ 0 w 9117825"/>
              <a:gd name="connsiteY0" fmla="*/ 0 h 1412802"/>
              <a:gd name="connsiteX1" fmla="*/ 9117825 w 9117825"/>
              <a:gd name="connsiteY1" fmla="*/ 0 h 1412802"/>
              <a:gd name="connsiteX2" fmla="*/ 9117825 w 9117825"/>
              <a:gd name="connsiteY2" fmla="*/ 724825 h 1412802"/>
              <a:gd name="connsiteX3" fmla="*/ 0 w 9117825"/>
              <a:gd name="connsiteY3" fmla="*/ 1412802 h 1412802"/>
              <a:gd name="connsiteX4" fmla="*/ 0 w 9117825"/>
              <a:gd name="connsiteY4" fmla="*/ 0 h 1412802"/>
              <a:gd name="connsiteX0" fmla="*/ 0 w 9117825"/>
              <a:gd name="connsiteY0" fmla="*/ 0 h 1412802"/>
              <a:gd name="connsiteX1" fmla="*/ 9117825 w 9117825"/>
              <a:gd name="connsiteY1" fmla="*/ 0 h 1412802"/>
              <a:gd name="connsiteX2" fmla="*/ 9117825 w 9117825"/>
              <a:gd name="connsiteY2" fmla="*/ 724825 h 1412802"/>
              <a:gd name="connsiteX3" fmla="*/ 0 w 9117825"/>
              <a:gd name="connsiteY3" fmla="*/ 1412802 h 1412802"/>
              <a:gd name="connsiteX4" fmla="*/ 0 w 9117825"/>
              <a:gd name="connsiteY4" fmla="*/ 0 h 1412802"/>
              <a:gd name="connsiteX0" fmla="*/ 0 w 9117825"/>
              <a:gd name="connsiteY0" fmla="*/ 0 h 1412802"/>
              <a:gd name="connsiteX1" fmla="*/ 9117825 w 9117825"/>
              <a:gd name="connsiteY1" fmla="*/ 0 h 1412802"/>
              <a:gd name="connsiteX2" fmla="*/ 9117825 w 9117825"/>
              <a:gd name="connsiteY2" fmla="*/ 724825 h 1412802"/>
              <a:gd name="connsiteX3" fmla="*/ 0 w 9117825"/>
              <a:gd name="connsiteY3" fmla="*/ 1412802 h 1412802"/>
              <a:gd name="connsiteX4" fmla="*/ 0 w 9117825"/>
              <a:gd name="connsiteY4" fmla="*/ 0 h 1412802"/>
              <a:gd name="connsiteX0" fmla="*/ 0 w 9117825"/>
              <a:gd name="connsiteY0" fmla="*/ 0 h 1412802"/>
              <a:gd name="connsiteX1" fmla="*/ 9117825 w 9117825"/>
              <a:gd name="connsiteY1" fmla="*/ 0 h 1412802"/>
              <a:gd name="connsiteX2" fmla="*/ 9117825 w 9117825"/>
              <a:gd name="connsiteY2" fmla="*/ 724825 h 1412802"/>
              <a:gd name="connsiteX3" fmla="*/ 0 w 9117825"/>
              <a:gd name="connsiteY3" fmla="*/ 1412802 h 1412802"/>
              <a:gd name="connsiteX4" fmla="*/ 0 w 9117825"/>
              <a:gd name="connsiteY4" fmla="*/ 0 h 1412802"/>
              <a:gd name="connsiteX0" fmla="*/ 0 w 9117825"/>
              <a:gd name="connsiteY0" fmla="*/ 0 h 1412802"/>
              <a:gd name="connsiteX1" fmla="*/ 9117825 w 9117825"/>
              <a:gd name="connsiteY1" fmla="*/ 0 h 1412802"/>
              <a:gd name="connsiteX2" fmla="*/ 9117825 w 9117825"/>
              <a:gd name="connsiteY2" fmla="*/ 724825 h 1412802"/>
              <a:gd name="connsiteX3" fmla="*/ 0 w 9117825"/>
              <a:gd name="connsiteY3" fmla="*/ 1412802 h 1412802"/>
              <a:gd name="connsiteX4" fmla="*/ 0 w 9117825"/>
              <a:gd name="connsiteY4" fmla="*/ 0 h 1412802"/>
              <a:gd name="connsiteX0" fmla="*/ 0 w 9117825"/>
              <a:gd name="connsiteY0" fmla="*/ 0 h 1422829"/>
              <a:gd name="connsiteX1" fmla="*/ 9117825 w 9117825"/>
              <a:gd name="connsiteY1" fmla="*/ 0 h 1422829"/>
              <a:gd name="connsiteX2" fmla="*/ 9117825 w 9117825"/>
              <a:gd name="connsiteY2" fmla="*/ 724825 h 1422829"/>
              <a:gd name="connsiteX3" fmla="*/ 0 w 9117825"/>
              <a:gd name="connsiteY3" fmla="*/ 1412802 h 1422829"/>
              <a:gd name="connsiteX4" fmla="*/ 0 w 9117825"/>
              <a:gd name="connsiteY4" fmla="*/ 0 h 1422829"/>
              <a:gd name="connsiteX0" fmla="*/ 0 w 9117825"/>
              <a:gd name="connsiteY0" fmla="*/ 0 h 1426217"/>
              <a:gd name="connsiteX1" fmla="*/ 9117825 w 9117825"/>
              <a:gd name="connsiteY1" fmla="*/ 0 h 1426217"/>
              <a:gd name="connsiteX2" fmla="*/ 9117825 w 9117825"/>
              <a:gd name="connsiteY2" fmla="*/ 724825 h 1426217"/>
              <a:gd name="connsiteX3" fmla="*/ 0 w 9117825"/>
              <a:gd name="connsiteY3" fmla="*/ 1412802 h 1426217"/>
              <a:gd name="connsiteX4" fmla="*/ 0 w 9117825"/>
              <a:gd name="connsiteY4" fmla="*/ 0 h 1426217"/>
              <a:gd name="connsiteX0" fmla="*/ 0 w 9117825"/>
              <a:gd name="connsiteY0" fmla="*/ 0 h 1432832"/>
              <a:gd name="connsiteX1" fmla="*/ 9117825 w 9117825"/>
              <a:gd name="connsiteY1" fmla="*/ 0 h 1432832"/>
              <a:gd name="connsiteX2" fmla="*/ 9117825 w 9117825"/>
              <a:gd name="connsiteY2" fmla="*/ 724825 h 1432832"/>
              <a:gd name="connsiteX3" fmla="*/ 0 w 9117825"/>
              <a:gd name="connsiteY3" fmla="*/ 1412802 h 1432832"/>
              <a:gd name="connsiteX4" fmla="*/ 0 w 9117825"/>
              <a:gd name="connsiteY4" fmla="*/ 0 h 1432832"/>
              <a:gd name="connsiteX0" fmla="*/ 0 w 9117825"/>
              <a:gd name="connsiteY0" fmla="*/ 0 h 1430499"/>
              <a:gd name="connsiteX1" fmla="*/ 9117825 w 9117825"/>
              <a:gd name="connsiteY1" fmla="*/ 0 h 1430499"/>
              <a:gd name="connsiteX2" fmla="*/ 9117825 w 9117825"/>
              <a:gd name="connsiteY2" fmla="*/ 724825 h 1430499"/>
              <a:gd name="connsiteX3" fmla="*/ 0 w 9117825"/>
              <a:gd name="connsiteY3" fmla="*/ 1412802 h 1430499"/>
              <a:gd name="connsiteX4" fmla="*/ 0 w 9117825"/>
              <a:gd name="connsiteY4" fmla="*/ 0 h 1430499"/>
              <a:gd name="connsiteX0" fmla="*/ 0 w 9117825"/>
              <a:gd name="connsiteY0" fmla="*/ 0 h 1431392"/>
              <a:gd name="connsiteX1" fmla="*/ 9117825 w 9117825"/>
              <a:gd name="connsiteY1" fmla="*/ 0 h 1431392"/>
              <a:gd name="connsiteX2" fmla="*/ 9117825 w 9117825"/>
              <a:gd name="connsiteY2" fmla="*/ 724825 h 1431392"/>
              <a:gd name="connsiteX3" fmla="*/ 0 w 9117825"/>
              <a:gd name="connsiteY3" fmla="*/ 1412802 h 1431392"/>
              <a:gd name="connsiteX4" fmla="*/ 0 w 9117825"/>
              <a:gd name="connsiteY4" fmla="*/ 0 h 14313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17825" h="1431392">
                <a:moveTo>
                  <a:pt x="0" y="0"/>
                </a:moveTo>
                <a:lnTo>
                  <a:pt x="9117825" y="0"/>
                </a:lnTo>
                <a:lnTo>
                  <a:pt x="9117825" y="724825"/>
                </a:lnTo>
                <a:cubicBezTo>
                  <a:pt x="4702595" y="510013"/>
                  <a:pt x="5468967" y="1584070"/>
                  <a:pt x="0" y="1412802"/>
                </a:cubicBezTo>
                <a:lnTo>
                  <a:pt x="0" y="0"/>
                </a:lnTo>
                <a:close/>
              </a:path>
            </a:pathLst>
          </a:custGeom>
          <a:gradFill>
            <a:gsLst>
              <a:gs pos="84000">
                <a:srgbClr val="B99E55"/>
              </a:gs>
              <a:gs pos="55000">
                <a:schemeClr val="bg1"/>
              </a:gs>
              <a:gs pos="100000">
                <a:srgbClr val="C7AA61"/>
              </a:gs>
            </a:gsLst>
            <a:path path="circle">
              <a:fillToRect r="100000" b="100000"/>
            </a:path>
          </a:gra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t">
            <a:noAutofit/>
          </a:bodyPr>
          <a:lstStyle/>
          <a:p>
            <a:pPr marL="0" marR="0" lvl="0" indent="0" algn="ctr" defTabSz="1036219" rtl="0" eaLnBrk="1" fontAlgn="auto" latinLnBrk="0" hangingPunct="1">
              <a:lnSpc>
                <a:spcPct val="100000"/>
              </a:lnSpc>
              <a:spcBef>
                <a:spcPts val="0"/>
              </a:spcBef>
              <a:spcAft>
                <a:spcPts val="0"/>
              </a:spcAft>
              <a:buClrTx/>
              <a:buSzTx/>
              <a:buFontTx/>
              <a:buNone/>
              <a:tabLst/>
              <a:defRPr/>
            </a:pPr>
            <a:endParaRPr kumimoji="0" lang="en-US" sz="1473" b="1" i="0" u="none" strike="noStrike" kern="1200" cap="all" spc="0" normalizeH="0" baseline="0" noProof="0">
              <a:ln>
                <a:noFill/>
              </a:ln>
              <a:solidFill>
                <a:prstClr val="white"/>
              </a:solidFill>
              <a:effectLst/>
              <a:uLnTx/>
              <a:uFillTx/>
              <a:latin typeface="+mj-lt"/>
              <a:ea typeface="+mn-ea"/>
              <a:cs typeface="+mn-cs"/>
            </a:endParaRPr>
          </a:p>
        </p:txBody>
      </p:sp>
      <p:sp>
        <p:nvSpPr>
          <p:cNvPr id="33" name="Rectangle 27">
            <a:extLst>
              <a:ext uri="{FF2B5EF4-FFF2-40B4-BE49-F238E27FC236}">
                <a16:creationId xmlns:a16="http://schemas.microsoft.com/office/drawing/2014/main" id="{03CEECC2-35F0-20C7-53FE-E8C9F16FB070}"/>
              </a:ext>
            </a:extLst>
          </p:cNvPr>
          <p:cNvSpPr/>
          <p:nvPr userDrawn="1"/>
        </p:nvSpPr>
        <p:spPr>
          <a:xfrm flipH="1">
            <a:off x="-8826" y="-12577"/>
            <a:ext cx="10371473" cy="1394095"/>
          </a:xfrm>
          <a:custGeom>
            <a:avLst/>
            <a:gdLst>
              <a:gd name="connsiteX0" fmla="*/ 0 w 9117825"/>
              <a:gd name="connsiteY0" fmla="*/ 0 h 1412802"/>
              <a:gd name="connsiteX1" fmla="*/ 9117825 w 9117825"/>
              <a:gd name="connsiteY1" fmla="*/ 0 h 1412802"/>
              <a:gd name="connsiteX2" fmla="*/ 9117825 w 9117825"/>
              <a:gd name="connsiteY2" fmla="*/ 1412802 h 1412802"/>
              <a:gd name="connsiteX3" fmla="*/ 0 w 9117825"/>
              <a:gd name="connsiteY3" fmla="*/ 1412802 h 1412802"/>
              <a:gd name="connsiteX4" fmla="*/ 0 w 9117825"/>
              <a:gd name="connsiteY4" fmla="*/ 0 h 1412802"/>
              <a:gd name="connsiteX0" fmla="*/ 0 w 9117825"/>
              <a:gd name="connsiteY0" fmla="*/ 0 h 1412802"/>
              <a:gd name="connsiteX1" fmla="*/ 9117825 w 9117825"/>
              <a:gd name="connsiteY1" fmla="*/ 0 h 1412802"/>
              <a:gd name="connsiteX2" fmla="*/ 9117825 w 9117825"/>
              <a:gd name="connsiteY2" fmla="*/ 724825 h 1412802"/>
              <a:gd name="connsiteX3" fmla="*/ 0 w 9117825"/>
              <a:gd name="connsiteY3" fmla="*/ 1412802 h 1412802"/>
              <a:gd name="connsiteX4" fmla="*/ 0 w 9117825"/>
              <a:gd name="connsiteY4" fmla="*/ 0 h 1412802"/>
              <a:gd name="connsiteX0" fmla="*/ 0 w 9117825"/>
              <a:gd name="connsiteY0" fmla="*/ 0 h 1412802"/>
              <a:gd name="connsiteX1" fmla="*/ 9117825 w 9117825"/>
              <a:gd name="connsiteY1" fmla="*/ 0 h 1412802"/>
              <a:gd name="connsiteX2" fmla="*/ 9117825 w 9117825"/>
              <a:gd name="connsiteY2" fmla="*/ 724825 h 1412802"/>
              <a:gd name="connsiteX3" fmla="*/ 0 w 9117825"/>
              <a:gd name="connsiteY3" fmla="*/ 1412802 h 1412802"/>
              <a:gd name="connsiteX4" fmla="*/ 0 w 9117825"/>
              <a:gd name="connsiteY4" fmla="*/ 0 h 1412802"/>
              <a:gd name="connsiteX0" fmla="*/ 0 w 9117825"/>
              <a:gd name="connsiteY0" fmla="*/ 0 h 1412802"/>
              <a:gd name="connsiteX1" fmla="*/ 9117825 w 9117825"/>
              <a:gd name="connsiteY1" fmla="*/ 0 h 1412802"/>
              <a:gd name="connsiteX2" fmla="*/ 9117825 w 9117825"/>
              <a:gd name="connsiteY2" fmla="*/ 724825 h 1412802"/>
              <a:gd name="connsiteX3" fmla="*/ 0 w 9117825"/>
              <a:gd name="connsiteY3" fmla="*/ 1412802 h 1412802"/>
              <a:gd name="connsiteX4" fmla="*/ 0 w 9117825"/>
              <a:gd name="connsiteY4" fmla="*/ 0 h 1412802"/>
              <a:gd name="connsiteX0" fmla="*/ 0 w 9117825"/>
              <a:gd name="connsiteY0" fmla="*/ 0 h 1412802"/>
              <a:gd name="connsiteX1" fmla="*/ 9117825 w 9117825"/>
              <a:gd name="connsiteY1" fmla="*/ 0 h 1412802"/>
              <a:gd name="connsiteX2" fmla="*/ 9117825 w 9117825"/>
              <a:gd name="connsiteY2" fmla="*/ 724825 h 1412802"/>
              <a:gd name="connsiteX3" fmla="*/ 0 w 9117825"/>
              <a:gd name="connsiteY3" fmla="*/ 1412802 h 1412802"/>
              <a:gd name="connsiteX4" fmla="*/ 0 w 9117825"/>
              <a:gd name="connsiteY4" fmla="*/ 0 h 1412802"/>
              <a:gd name="connsiteX0" fmla="*/ 0 w 9117825"/>
              <a:gd name="connsiteY0" fmla="*/ 0 h 1412802"/>
              <a:gd name="connsiteX1" fmla="*/ 9117825 w 9117825"/>
              <a:gd name="connsiteY1" fmla="*/ 0 h 1412802"/>
              <a:gd name="connsiteX2" fmla="*/ 9117825 w 9117825"/>
              <a:gd name="connsiteY2" fmla="*/ 724825 h 1412802"/>
              <a:gd name="connsiteX3" fmla="*/ 0 w 9117825"/>
              <a:gd name="connsiteY3" fmla="*/ 1412802 h 1412802"/>
              <a:gd name="connsiteX4" fmla="*/ 0 w 9117825"/>
              <a:gd name="connsiteY4" fmla="*/ 0 h 1412802"/>
              <a:gd name="connsiteX0" fmla="*/ 0 w 9117825"/>
              <a:gd name="connsiteY0" fmla="*/ 0 h 1422829"/>
              <a:gd name="connsiteX1" fmla="*/ 9117825 w 9117825"/>
              <a:gd name="connsiteY1" fmla="*/ 0 h 1422829"/>
              <a:gd name="connsiteX2" fmla="*/ 9117825 w 9117825"/>
              <a:gd name="connsiteY2" fmla="*/ 724825 h 1422829"/>
              <a:gd name="connsiteX3" fmla="*/ 0 w 9117825"/>
              <a:gd name="connsiteY3" fmla="*/ 1412802 h 1422829"/>
              <a:gd name="connsiteX4" fmla="*/ 0 w 9117825"/>
              <a:gd name="connsiteY4" fmla="*/ 0 h 1422829"/>
              <a:gd name="connsiteX0" fmla="*/ 0 w 9117825"/>
              <a:gd name="connsiteY0" fmla="*/ 0 h 1426217"/>
              <a:gd name="connsiteX1" fmla="*/ 9117825 w 9117825"/>
              <a:gd name="connsiteY1" fmla="*/ 0 h 1426217"/>
              <a:gd name="connsiteX2" fmla="*/ 9117825 w 9117825"/>
              <a:gd name="connsiteY2" fmla="*/ 724825 h 1426217"/>
              <a:gd name="connsiteX3" fmla="*/ 0 w 9117825"/>
              <a:gd name="connsiteY3" fmla="*/ 1412802 h 1426217"/>
              <a:gd name="connsiteX4" fmla="*/ 0 w 9117825"/>
              <a:gd name="connsiteY4" fmla="*/ 0 h 1426217"/>
              <a:gd name="connsiteX0" fmla="*/ 0 w 9117825"/>
              <a:gd name="connsiteY0" fmla="*/ 0 h 1432832"/>
              <a:gd name="connsiteX1" fmla="*/ 9117825 w 9117825"/>
              <a:gd name="connsiteY1" fmla="*/ 0 h 1432832"/>
              <a:gd name="connsiteX2" fmla="*/ 9117825 w 9117825"/>
              <a:gd name="connsiteY2" fmla="*/ 724825 h 1432832"/>
              <a:gd name="connsiteX3" fmla="*/ 0 w 9117825"/>
              <a:gd name="connsiteY3" fmla="*/ 1412802 h 1432832"/>
              <a:gd name="connsiteX4" fmla="*/ 0 w 9117825"/>
              <a:gd name="connsiteY4" fmla="*/ 0 h 1432832"/>
              <a:gd name="connsiteX0" fmla="*/ 0 w 9117825"/>
              <a:gd name="connsiteY0" fmla="*/ 0 h 1430499"/>
              <a:gd name="connsiteX1" fmla="*/ 9117825 w 9117825"/>
              <a:gd name="connsiteY1" fmla="*/ 0 h 1430499"/>
              <a:gd name="connsiteX2" fmla="*/ 9117825 w 9117825"/>
              <a:gd name="connsiteY2" fmla="*/ 724825 h 1430499"/>
              <a:gd name="connsiteX3" fmla="*/ 0 w 9117825"/>
              <a:gd name="connsiteY3" fmla="*/ 1412802 h 1430499"/>
              <a:gd name="connsiteX4" fmla="*/ 0 w 9117825"/>
              <a:gd name="connsiteY4" fmla="*/ 0 h 1430499"/>
              <a:gd name="connsiteX0" fmla="*/ 0 w 9117825"/>
              <a:gd name="connsiteY0" fmla="*/ 0 h 1431392"/>
              <a:gd name="connsiteX1" fmla="*/ 9117825 w 9117825"/>
              <a:gd name="connsiteY1" fmla="*/ 0 h 1431392"/>
              <a:gd name="connsiteX2" fmla="*/ 9117825 w 9117825"/>
              <a:gd name="connsiteY2" fmla="*/ 724825 h 1431392"/>
              <a:gd name="connsiteX3" fmla="*/ 0 w 9117825"/>
              <a:gd name="connsiteY3" fmla="*/ 1412802 h 1431392"/>
              <a:gd name="connsiteX4" fmla="*/ 0 w 9117825"/>
              <a:gd name="connsiteY4" fmla="*/ 0 h 1431392"/>
              <a:gd name="connsiteX0" fmla="*/ 0 w 9117825"/>
              <a:gd name="connsiteY0" fmla="*/ 0 h 1435570"/>
              <a:gd name="connsiteX1" fmla="*/ 9117825 w 9117825"/>
              <a:gd name="connsiteY1" fmla="*/ 0 h 1435570"/>
              <a:gd name="connsiteX2" fmla="*/ 9117825 w 9117825"/>
              <a:gd name="connsiteY2" fmla="*/ 724825 h 1435570"/>
              <a:gd name="connsiteX3" fmla="*/ 0 w 9117825"/>
              <a:gd name="connsiteY3" fmla="*/ 1412802 h 1435570"/>
              <a:gd name="connsiteX4" fmla="*/ 0 w 9117825"/>
              <a:gd name="connsiteY4" fmla="*/ 0 h 1435570"/>
              <a:gd name="connsiteX0" fmla="*/ 0 w 9117825"/>
              <a:gd name="connsiteY0" fmla="*/ 0 h 1437990"/>
              <a:gd name="connsiteX1" fmla="*/ 9117825 w 9117825"/>
              <a:gd name="connsiteY1" fmla="*/ 0 h 1437990"/>
              <a:gd name="connsiteX2" fmla="*/ 9117825 w 9117825"/>
              <a:gd name="connsiteY2" fmla="*/ 817812 h 1437990"/>
              <a:gd name="connsiteX3" fmla="*/ 0 w 9117825"/>
              <a:gd name="connsiteY3" fmla="*/ 1412802 h 1437990"/>
              <a:gd name="connsiteX4" fmla="*/ 0 w 9117825"/>
              <a:gd name="connsiteY4" fmla="*/ 0 h 1437990"/>
              <a:gd name="connsiteX0" fmla="*/ 0 w 9117825"/>
              <a:gd name="connsiteY0" fmla="*/ 0 h 1423865"/>
              <a:gd name="connsiteX1" fmla="*/ 9117825 w 9117825"/>
              <a:gd name="connsiteY1" fmla="*/ 0 h 1423865"/>
              <a:gd name="connsiteX2" fmla="*/ 9117825 w 9117825"/>
              <a:gd name="connsiteY2" fmla="*/ 817812 h 1423865"/>
              <a:gd name="connsiteX3" fmla="*/ 0 w 9117825"/>
              <a:gd name="connsiteY3" fmla="*/ 1412802 h 1423865"/>
              <a:gd name="connsiteX4" fmla="*/ 0 w 9117825"/>
              <a:gd name="connsiteY4" fmla="*/ 0 h 1423865"/>
              <a:gd name="connsiteX0" fmla="*/ 0 w 9117825"/>
              <a:gd name="connsiteY0" fmla="*/ 0 h 1420649"/>
              <a:gd name="connsiteX1" fmla="*/ 9117825 w 9117825"/>
              <a:gd name="connsiteY1" fmla="*/ 0 h 1420649"/>
              <a:gd name="connsiteX2" fmla="*/ 9117825 w 9117825"/>
              <a:gd name="connsiteY2" fmla="*/ 817812 h 1420649"/>
              <a:gd name="connsiteX3" fmla="*/ 0 w 9117825"/>
              <a:gd name="connsiteY3" fmla="*/ 1412802 h 1420649"/>
              <a:gd name="connsiteX4" fmla="*/ 0 w 9117825"/>
              <a:gd name="connsiteY4" fmla="*/ 0 h 14206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17825" h="1420649">
                <a:moveTo>
                  <a:pt x="0" y="0"/>
                </a:moveTo>
                <a:lnTo>
                  <a:pt x="9117825" y="0"/>
                </a:lnTo>
                <a:lnTo>
                  <a:pt x="9117825" y="817812"/>
                </a:lnTo>
                <a:cubicBezTo>
                  <a:pt x="4721380" y="826170"/>
                  <a:pt x="5478359" y="1500383"/>
                  <a:pt x="0" y="1412802"/>
                </a:cubicBezTo>
                <a:lnTo>
                  <a:pt x="0" y="0"/>
                </a:lnTo>
                <a:close/>
              </a:path>
            </a:pathLst>
          </a:custGeom>
          <a:solidFill>
            <a:srgbClr val="17161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ctr" defTabSz="1036219" rtl="0" eaLnBrk="1" fontAlgn="auto" latinLnBrk="0" hangingPunct="1">
              <a:lnSpc>
                <a:spcPct val="100000"/>
              </a:lnSpc>
              <a:spcBef>
                <a:spcPts val="0"/>
              </a:spcBef>
              <a:spcAft>
                <a:spcPts val="0"/>
              </a:spcAft>
              <a:buClrTx/>
              <a:buSzTx/>
              <a:buFontTx/>
              <a:buNone/>
              <a:tabLst/>
              <a:defRPr/>
            </a:pPr>
            <a:endParaRPr kumimoji="0" lang="en-US" sz="1473" b="1" i="0" u="none" strike="noStrike" kern="1200" cap="all" spc="0" normalizeH="0" baseline="0" noProof="0">
              <a:ln>
                <a:noFill/>
              </a:ln>
              <a:solidFill>
                <a:prstClr val="white"/>
              </a:solidFill>
              <a:effectLst/>
              <a:uLnTx/>
              <a:uFillTx/>
              <a:latin typeface="+mj-lt"/>
              <a:ea typeface="+mn-ea"/>
              <a:cs typeface="+mn-cs"/>
            </a:endParaRPr>
          </a:p>
        </p:txBody>
      </p:sp>
      <p:grpSp>
        <p:nvGrpSpPr>
          <p:cNvPr id="35" name="Group 34">
            <a:extLst>
              <a:ext uri="{FF2B5EF4-FFF2-40B4-BE49-F238E27FC236}">
                <a16:creationId xmlns:a16="http://schemas.microsoft.com/office/drawing/2014/main" id="{A1927297-E52F-A9ED-F62A-983A2F1A3560}"/>
              </a:ext>
            </a:extLst>
          </p:cNvPr>
          <p:cNvGrpSpPr/>
          <p:nvPr userDrawn="1"/>
        </p:nvGrpSpPr>
        <p:grpSpPr>
          <a:xfrm>
            <a:off x="518160" y="487796"/>
            <a:ext cx="1772790" cy="859278"/>
            <a:chOff x="457200" y="464811"/>
            <a:chExt cx="1360162" cy="659276"/>
          </a:xfrm>
          <a:effectLst>
            <a:outerShdw blurRad="50800" dist="38100" dir="5400000" algn="t" rotWithShape="0">
              <a:prstClr val="black">
                <a:alpha val="40000"/>
              </a:prstClr>
            </a:outerShdw>
          </a:effectLst>
        </p:grpSpPr>
        <p:pic>
          <p:nvPicPr>
            <p:cNvPr id="36" name="Picture 35">
              <a:extLst>
                <a:ext uri="{FF2B5EF4-FFF2-40B4-BE49-F238E27FC236}">
                  <a16:creationId xmlns:a16="http://schemas.microsoft.com/office/drawing/2014/main" id="{26AC6F5E-4979-DB1E-3E72-3B3E76DA904C}"/>
                </a:ext>
              </a:extLst>
            </p:cNvPr>
            <p:cNvPicPr/>
            <p:nvPr userDrawn="1"/>
          </p:nvPicPr>
          <p:blipFill>
            <a:blip r:embed="rId20">
              <a:extLst>
                <a:ext uri="{28A0092B-C50C-407E-A947-70E740481C1C}">
                  <a14:useLocalDpi xmlns:a14="http://schemas.microsoft.com/office/drawing/2010/main" val="0"/>
                </a:ext>
              </a:extLst>
            </a:blip>
            <a:srcRect/>
            <a:stretch/>
          </p:blipFill>
          <p:spPr>
            <a:xfrm>
              <a:off x="1279832" y="464811"/>
              <a:ext cx="537530" cy="659276"/>
            </a:xfrm>
            <a:prstGeom prst="rect">
              <a:avLst/>
            </a:prstGeom>
          </p:spPr>
        </p:pic>
        <p:pic>
          <p:nvPicPr>
            <p:cNvPr id="37" name="Picture 36">
              <a:extLst>
                <a:ext uri="{FF2B5EF4-FFF2-40B4-BE49-F238E27FC236}">
                  <a16:creationId xmlns:a16="http://schemas.microsoft.com/office/drawing/2014/main" id="{26239617-619F-AB3B-76F0-3C52C5B8E872}"/>
                </a:ext>
              </a:extLst>
            </p:cNvPr>
            <p:cNvPicPr/>
            <p:nvPr userDrawn="1"/>
          </p:nvPicPr>
          <p:blipFill>
            <a:blip r:embed="rId21" cstate="screen">
              <a:extLst>
                <a:ext uri="{28A0092B-C50C-407E-A947-70E740481C1C}">
                  <a14:useLocalDpi xmlns:a14="http://schemas.microsoft.com/office/drawing/2010/main" val="0"/>
                </a:ext>
              </a:extLst>
            </a:blip>
            <a:srcRect/>
            <a:stretch/>
          </p:blipFill>
          <p:spPr>
            <a:xfrm>
              <a:off x="457200" y="501910"/>
              <a:ext cx="585080" cy="585080"/>
            </a:xfrm>
            <a:prstGeom prst="rect">
              <a:avLst/>
            </a:prstGeom>
          </p:spPr>
        </p:pic>
      </p:grpSp>
      <p:grpSp>
        <p:nvGrpSpPr>
          <p:cNvPr id="4" name="MarginSpacers" hidden="1">
            <a:extLst>
              <a:ext uri="{FF2B5EF4-FFF2-40B4-BE49-F238E27FC236}">
                <a16:creationId xmlns:a16="http://schemas.microsoft.com/office/drawing/2014/main" id="{39288C4E-5463-FE3A-C7A5-5A1FDFC41CF3}"/>
              </a:ext>
            </a:extLst>
          </p:cNvPr>
          <p:cNvGrpSpPr>
            <a:grpSpLocks/>
          </p:cNvGrpSpPr>
          <p:nvPr userDrawn="1"/>
        </p:nvGrpSpPr>
        <p:grpSpPr>
          <a:xfrm>
            <a:off x="0" y="1"/>
            <a:ext cx="10363200" cy="7277100"/>
            <a:chOff x="0" y="0"/>
            <a:chExt cx="12191992" cy="7277100"/>
          </a:xfrm>
        </p:grpSpPr>
        <p:sp>
          <p:nvSpPr>
            <p:cNvPr id="6" name="Rectangle 5">
              <a:extLst>
                <a:ext uri="{FF2B5EF4-FFF2-40B4-BE49-F238E27FC236}">
                  <a16:creationId xmlns:a16="http://schemas.microsoft.com/office/drawing/2014/main" id="{537F0EF0-E007-6782-D107-A8D09C11B17F}"/>
                </a:ext>
              </a:extLst>
            </p:cNvPr>
            <p:cNvSpPr>
              <a:spLocks/>
            </p:cNvSpPr>
            <p:nvPr/>
          </p:nvSpPr>
          <p:spPr>
            <a:xfrm>
              <a:off x="0" y="0"/>
              <a:ext cx="358588" cy="304800"/>
            </a:xfrm>
            <a:prstGeom prst="rect">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530"/>
            </a:p>
          </p:txBody>
        </p:sp>
        <p:sp>
          <p:nvSpPr>
            <p:cNvPr id="10" name="Rectangle 9">
              <a:extLst>
                <a:ext uri="{FF2B5EF4-FFF2-40B4-BE49-F238E27FC236}">
                  <a16:creationId xmlns:a16="http://schemas.microsoft.com/office/drawing/2014/main" id="{3BBB0FCF-B968-03C4-A7F9-8F57A610FCFF}"/>
                </a:ext>
              </a:extLst>
            </p:cNvPr>
            <p:cNvSpPr>
              <a:spLocks/>
            </p:cNvSpPr>
            <p:nvPr/>
          </p:nvSpPr>
          <p:spPr>
            <a:xfrm>
              <a:off x="0" y="6972300"/>
              <a:ext cx="358588" cy="304800"/>
            </a:xfrm>
            <a:prstGeom prst="rect">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530"/>
            </a:p>
          </p:txBody>
        </p:sp>
        <p:sp>
          <p:nvSpPr>
            <p:cNvPr id="46" name="Rectangle 45">
              <a:extLst>
                <a:ext uri="{FF2B5EF4-FFF2-40B4-BE49-F238E27FC236}">
                  <a16:creationId xmlns:a16="http://schemas.microsoft.com/office/drawing/2014/main" id="{61FDEED0-5D41-6C4B-80F3-2BD55EC4502C}"/>
                </a:ext>
              </a:extLst>
            </p:cNvPr>
            <p:cNvSpPr>
              <a:spLocks/>
            </p:cNvSpPr>
            <p:nvPr userDrawn="1"/>
          </p:nvSpPr>
          <p:spPr>
            <a:xfrm>
              <a:off x="11833404" y="0"/>
              <a:ext cx="358588" cy="304800"/>
            </a:xfrm>
            <a:prstGeom prst="rect">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530"/>
            </a:p>
          </p:txBody>
        </p:sp>
        <p:sp>
          <p:nvSpPr>
            <p:cNvPr id="47" name="Rectangle 46">
              <a:extLst>
                <a:ext uri="{FF2B5EF4-FFF2-40B4-BE49-F238E27FC236}">
                  <a16:creationId xmlns:a16="http://schemas.microsoft.com/office/drawing/2014/main" id="{B5CDA613-2614-E78C-85DB-483DBEBD1618}"/>
                </a:ext>
              </a:extLst>
            </p:cNvPr>
            <p:cNvSpPr>
              <a:spLocks/>
            </p:cNvSpPr>
            <p:nvPr userDrawn="1"/>
          </p:nvSpPr>
          <p:spPr>
            <a:xfrm>
              <a:off x="11833404" y="6972300"/>
              <a:ext cx="358588" cy="304800"/>
            </a:xfrm>
            <a:prstGeom prst="rect">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530"/>
            </a:p>
          </p:txBody>
        </p:sp>
      </p:grpSp>
      <p:sp>
        <p:nvSpPr>
          <p:cNvPr id="22" name="Title Placeholder 21">
            <a:extLst>
              <a:ext uri="{FF2B5EF4-FFF2-40B4-BE49-F238E27FC236}">
                <a16:creationId xmlns:a16="http://schemas.microsoft.com/office/drawing/2014/main" id="{D4B3C5BD-C65A-0DC6-9D39-5C58B9ACEEFF}"/>
              </a:ext>
            </a:extLst>
          </p:cNvPr>
          <p:cNvSpPr>
            <a:spLocks noGrp="1" noRot="1" noMove="1" noResize="1" noEditPoints="1" noAdjustHandles="1" noChangeArrowheads="1" noChangeShapeType="1"/>
          </p:cNvSpPr>
          <p:nvPr>
            <p:ph type="title"/>
          </p:nvPr>
        </p:nvSpPr>
        <p:spPr>
          <a:xfrm>
            <a:off x="712470" y="414341"/>
            <a:ext cx="9391650" cy="371897"/>
          </a:xfrm>
          <a:prstGeom prst="rect">
            <a:avLst/>
          </a:prstGeom>
        </p:spPr>
        <p:txBody>
          <a:bodyPr vert="horz" wrap="square" lIns="91440" tIns="45720" rIns="91440" bIns="45720" rtlCol="0" anchor="ctr">
            <a:noAutofit/>
          </a:bodyPr>
          <a:lstStyle/>
          <a:p>
            <a:r>
              <a:rPr lang="en-US"/>
              <a:t>Click to edit Master title style</a:t>
            </a:r>
          </a:p>
        </p:txBody>
      </p:sp>
      <p:grpSp>
        <p:nvGrpSpPr>
          <p:cNvPr id="17" name="CUI_Labels">
            <a:extLst>
              <a:ext uri="{FF2B5EF4-FFF2-40B4-BE49-F238E27FC236}">
                <a16:creationId xmlns:a16="http://schemas.microsoft.com/office/drawing/2014/main" id="{D9A35BBC-1824-5F32-33F6-4D10FE8E237D}"/>
              </a:ext>
            </a:extLst>
          </p:cNvPr>
          <p:cNvGrpSpPr/>
          <p:nvPr userDrawn="1"/>
        </p:nvGrpSpPr>
        <p:grpSpPr>
          <a:xfrm>
            <a:off x="4501976" y="163034"/>
            <a:ext cx="1359250" cy="7335046"/>
            <a:chOff x="5308832" y="163034"/>
            <a:chExt cx="1359250" cy="7335046"/>
          </a:xfrm>
          <a:effectLst/>
        </p:grpSpPr>
        <p:sp>
          <p:nvSpPr>
            <p:cNvPr id="18" name="Rectangle 17">
              <a:extLst>
                <a:ext uri="{FF2B5EF4-FFF2-40B4-BE49-F238E27FC236}">
                  <a16:creationId xmlns:a16="http://schemas.microsoft.com/office/drawing/2014/main" id="{1D394C54-FA97-EC6F-1F98-E6EE5A6B1369}"/>
                </a:ext>
              </a:extLst>
            </p:cNvPr>
            <p:cNvSpPr>
              <a:spLocks noChangeAspect="1"/>
            </p:cNvSpPr>
            <p:nvPr userDrawn="1"/>
          </p:nvSpPr>
          <p:spPr>
            <a:xfrm>
              <a:off x="5308832" y="163034"/>
              <a:ext cx="1359250" cy="155448"/>
            </a:xfrm>
            <a:prstGeom prst="rect">
              <a:avLst/>
            </a:prstGeom>
            <a:solidFill>
              <a:schemeClr val="bg1"/>
            </a:solidFill>
            <a:ln w="0">
              <a:no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342884" rtl="0" eaLnBrk="1" fontAlgn="auto" latinLnBrk="0" hangingPunct="1">
                <a:lnSpc>
                  <a:spcPct val="100000"/>
                </a:lnSpc>
                <a:spcBef>
                  <a:spcPts val="0"/>
                </a:spcBef>
                <a:spcAft>
                  <a:spcPts val="0"/>
                </a:spcAft>
                <a:buClrTx/>
                <a:buSzTx/>
                <a:buFontTx/>
                <a:buNone/>
                <a:tabLst/>
                <a:defRPr/>
              </a:pPr>
              <a:r>
                <a:rPr kumimoji="0" lang="en-US" sz="975" b="1" i="0" u="none" strike="noStrike" kern="1200" cap="none" spc="0" normalizeH="0" baseline="0" noProof="0">
                  <a:ln>
                    <a:noFill/>
                  </a:ln>
                  <a:solidFill>
                    <a:srgbClr val="00662E"/>
                  </a:solidFill>
                  <a:effectLst/>
                  <a:uLnTx/>
                  <a:uFillTx/>
                  <a:latin typeface="+mn-lt"/>
                  <a:ea typeface="+mn-ea"/>
                  <a:cs typeface="Times New Roman" panose="02020603050405020304" pitchFamily="18" charset="0"/>
                </a:rPr>
                <a:t>UNCLASSIFIED</a:t>
              </a:r>
            </a:p>
          </p:txBody>
        </p:sp>
        <p:sp>
          <p:nvSpPr>
            <p:cNvPr id="19" name="Rectangle 18">
              <a:extLst>
                <a:ext uri="{FF2B5EF4-FFF2-40B4-BE49-F238E27FC236}">
                  <a16:creationId xmlns:a16="http://schemas.microsoft.com/office/drawing/2014/main" id="{183B7004-83D2-7049-FA3E-0E6284B71C3A}"/>
                </a:ext>
              </a:extLst>
            </p:cNvPr>
            <p:cNvSpPr>
              <a:spLocks noChangeAspect="1"/>
            </p:cNvSpPr>
            <p:nvPr userDrawn="1"/>
          </p:nvSpPr>
          <p:spPr>
            <a:xfrm>
              <a:off x="5308832" y="7342632"/>
              <a:ext cx="1359250" cy="155448"/>
            </a:xfrm>
            <a:prstGeom prst="rect">
              <a:avLst/>
            </a:prstGeom>
            <a:solidFill>
              <a:schemeClr val="bg1"/>
            </a:solidFill>
            <a:ln w="0">
              <a:no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342884" rtl="0" eaLnBrk="1" fontAlgn="auto" latinLnBrk="0" hangingPunct="1">
                <a:lnSpc>
                  <a:spcPct val="100000"/>
                </a:lnSpc>
                <a:spcBef>
                  <a:spcPts val="0"/>
                </a:spcBef>
                <a:spcAft>
                  <a:spcPts val="0"/>
                </a:spcAft>
                <a:buClrTx/>
                <a:buSzTx/>
                <a:buFontTx/>
                <a:buNone/>
                <a:tabLst/>
                <a:defRPr/>
              </a:pPr>
              <a:r>
                <a:rPr kumimoji="0" lang="en-US" sz="975" b="1" i="0" u="none" strike="noStrike" kern="1200" cap="none" spc="0" normalizeH="0" baseline="0" noProof="0">
                  <a:ln>
                    <a:noFill/>
                  </a:ln>
                  <a:solidFill>
                    <a:srgbClr val="00662E"/>
                  </a:solidFill>
                  <a:effectLst/>
                  <a:uLnTx/>
                  <a:uFillTx/>
                  <a:latin typeface="+mn-lt"/>
                  <a:ea typeface="+mn-ea"/>
                  <a:cs typeface="Times New Roman" panose="02020603050405020304" pitchFamily="18" charset="0"/>
                </a:rPr>
                <a:t>UNCLASSIFIED</a:t>
              </a:r>
            </a:p>
          </p:txBody>
        </p:sp>
      </p:grpSp>
      <p:sp>
        <p:nvSpPr>
          <p:cNvPr id="2" name="Slide Number Placeholder 5">
            <a:extLst>
              <a:ext uri="{FF2B5EF4-FFF2-40B4-BE49-F238E27FC236}">
                <a16:creationId xmlns:a16="http://schemas.microsoft.com/office/drawing/2014/main" id="{482062A0-5A41-1B35-5B86-18B83F898C9B}"/>
              </a:ext>
            </a:extLst>
          </p:cNvPr>
          <p:cNvSpPr/>
          <p:nvPr userDrawn="1"/>
        </p:nvSpPr>
        <p:spPr>
          <a:xfrm>
            <a:off x="9953252" y="7346912"/>
            <a:ext cx="388620" cy="414338"/>
          </a:xfrm>
          <a:prstGeom prst="rect">
            <a:avLst/>
          </a:prstGeom>
        </p:spPr>
        <p:txBody>
          <a:bodyPr vert="horz" lIns="77724" tIns="38862" rIns="77724" bIns="38862" rtlCol="0" anchor="ctr"/>
          <a:lstStyle>
            <a:defPPr>
              <a:defRPr lang="en-US"/>
            </a:defPPr>
            <a:lvl1pPr marL="0" algn="r" defTabSz="457200" rtl="0" eaLnBrk="1" latinLnBrk="0" hangingPunct="1">
              <a:defRPr sz="1200" kern="1200">
                <a:solidFill>
                  <a:srgbClr val="C9AD62"/>
                </a:solidFill>
                <a:latin typeface="Raleway Black" pitchFamily="2" charset="0"/>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C1AFD517-F320-4289-8E0F-CDC515A77198}" type="slidenum">
              <a:rPr lang="en-US" sz="1200" smtClean="0"/>
              <a:t>‹#›</a:t>
            </a:fld>
            <a:endParaRPr lang="en-US" sz="1020"/>
          </a:p>
        </p:txBody>
      </p:sp>
    </p:spTree>
    <p:extLst>
      <p:ext uri="{BB962C8B-B14F-4D97-AF65-F5344CB8AC3E}">
        <p14:creationId xmlns:p14="http://schemas.microsoft.com/office/powerpoint/2010/main" val="1541123766"/>
      </p:ext>
    </p:extLst>
  </p:cSld>
  <p:clrMap bg1="lt1" tx1="dk1" bg2="lt2" tx2="dk2" accent1="accent1" accent2="accent2" accent3="accent3" accent4="accent4" accent5="accent5" accent6="accent6" hlink="hlink" folHlink="folHlink"/>
  <p:sldLayoutIdLst>
    <p:sldLayoutId id="2147483756" r:id="rId1"/>
    <p:sldLayoutId id="2147483757" r:id="rId2"/>
    <p:sldLayoutId id="2147483758" r:id="rId3"/>
    <p:sldLayoutId id="2147483759" r:id="rId4"/>
    <p:sldLayoutId id="2147483760" r:id="rId5"/>
    <p:sldLayoutId id="2147483761" r:id="rId6"/>
    <p:sldLayoutId id="2147483762" r:id="rId7"/>
    <p:sldLayoutId id="2147483763" r:id="rId8"/>
    <p:sldLayoutId id="2147483764" r:id="rId9"/>
    <p:sldLayoutId id="2147483765" r:id="rId10"/>
    <p:sldLayoutId id="2147483766" r:id="rId11"/>
    <p:sldLayoutId id="2147483767" r:id="rId12"/>
    <p:sldLayoutId id="2147483768" r:id="rId13"/>
    <p:sldLayoutId id="2147483769" r:id="rId14"/>
    <p:sldLayoutId id="2147483770" r:id="rId15"/>
    <p:sldLayoutId id="2147483771" r:id="rId16"/>
    <p:sldLayoutId id="2147483772" r:id="rId17"/>
    <p:sldLayoutId id="2147483773" r:id="rId18"/>
  </p:sldLayoutIdLst>
  <p:hf hdr="0" ftr="0" dt="0"/>
  <p:txStyles>
    <p:titleStyle>
      <a:lvl1pPr marL="0" algn="r" defTabSz="854924" rtl="0" eaLnBrk="1" latinLnBrk="0" hangingPunct="1">
        <a:lnSpc>
          <a:spcPct val="100000"/>
        </a:lnSpc>
        <a:spcBef>
          <a:spcPct val="0"/>
        </a:spcBef>
        <a:buNone/>
        <a:defRPr lang="en-US" sz="2400" b="1" kern="1200" dirty="0">
          <a:solidFill>
            <a:srgbClr val="C9AD62"/>
          </a:solidFill>
          <a:latin typeface="Raleway Black" pitchFamily="2" charset="0"/>
          <a:ea typeface="+mj-ea"/>
          <a:cs typeface="+mj-cs"/>
        </a:defRPr>
      </a:lvl1pPr>
    </p:titleStyle>
    <p:bodyStyle>
      <a:lvl1pPr marL="0" indent="0" algn="l" defTabSz="854924" rtl="0" eaLnBrk="1" latinLnBrk="0" hangingPunct="1">
        <a:lnSpc>
          <a:spcPct val="90000"/>
        </a:lnSpc>
        <a:spcBef>
          <a:spcPts val="1200"/>
        </a:spcBef>
        <a:spcAft>
          <a:spcPts val="510"/>
        </a:spcAft>
        <a:buFont typeface="Arial" panose="020B0604020202020204" pitchFamily="34" charset="0"/>
        <a:buNone/>
        <a:defRPr sz="1400" kern="1200">
          <a:solidFill>
            <a:schemeClr val="tx1"/>
          </a:solidFill>
          <a:latin typeface="+mn-lt"/>
          <a:ea typeface="+mn-ea"/>
          <a:cs typeface="+mn-cs"/>
        </a:defRPr>
      </a:lvl1pPr>
      <a:lvl2pPr marL="228578" indent="-228578" algn="l" defTabSz="854924" rtl="0" eaLnBrk="1" latinLnBrk="0" hangingPunct="1">
        <a:lnSpc>
          <a:spcPct val="90000"/>
        </a:lnSpc>
        <a:spcBef>
          <a:spcPts val="0"/>
        </a:spcBef>
        <a:spcAft>
          <a:spcPts val="0"/>
        </a:spcAft>
        <a:buFont typeface="Arial" panose="020B0604020202020204" pitchFamily="34" charset="0"/>
        <a:buChar char="•"/>
        <a:defRPr sz="1400" kern="1200">
          <a:solidFill>
            <a:schemeClr val="tx1"/>
          </a:solidFill>
          <a:latin typeface="+mn-lt"/>
          <a:ea typeface="+mn-ea"/>
          <a:cs typeface="+mn-cs"/>
        </a:defRPr>
      </a:lvl2pPr>
      <a:lvl3pPr marL="457157" indent="-228578" algn="l" defTabSz="854924" rtl="0" eaLnBrk="1" latinLnBrk="0" hangingPunct="1">
        <a:lnSpc>
          <a:spcPct val="90000"/>
        </a:lnSpc>
        <a:spcBef>
          <a:spcPts val="0"/>
        </a:spcBef>
        <a:spcAft>
          <a:spcPts val="0"/>
        </a:spcAft>
        <a:buFont typeface="Courier New" panose="02070309020205020404" pitchFamily="49" charset="0"/>
        <a:buChar char="o"/>
        <a:tabLst/>
        <a:defRPr sz="1400" kern="1200">
          <a:solidFill>
            <a:schemeClr val="tx1"/>
          </a:solidFill>
          <a:latin typeface="+mn-lt"/>
          <a:ea typeface="+mn-ea"/>
          <a:cs typeface="+mn-cs"/>
        </a:defRPr>
      </a:lvl3pPr>
      <a:lvl4pPr marL="685735" indent="-228578" algn="l" defTabSz="854924" rtl="0" eaLnBrk="1" latinLnBrk="0" hangingPunct="1">
        <a:lnSpc>
          <a:spcPct val="90000"/>
        </a:lnSpc>
        <a:spcBef>
          <a:spcPts val="0"/>
        </a:spcBef>
        <a:spcAft>
          <a:spcPts val="0"/>
        </a:spcAft>
        <a:buFont typeface="Wingdings" panose="05000000000000000000" pitchFamily="2" charset="2"/>
        <a:buChar char="§"/>
        <a:defRPr sz="1400" kern="1200">
          <a:solidFill>
            <a:schemeClr val="tx1"/>
          </a:solidFill>
          <a:latin typeface="+mn-lt"/>
          <a:ea typeface="+mn-ea"/>
          <a:cs typeface="+mn-cs"/>
        </a:defRPr>
      </a:lvl4pPr>
      <a:lvl5pPr marL="914314" indent="-228578" algn="l" defTabSz="854924" rtl="0" eaLnBrk="1" latinLnBrk="0" hangingPunct="1">
        <a:lnSpc>
          <a:spcPct val="90000"/>
        </a:lnSpc>
        <a:spcBef>
          <a:spcPts val="0"/>
        </a:spcBef>
        <a:spcAft>
          <a:spcPts val="0"/>
        </a:spcAft>
        <a:buFont typeface="Arial" panose="020B0604020202020204" pitchFamily="34" charset="0"/>
        <a:buChar char="•"/>
        <a:defRPr sz="1400" kern="1200">
          <a:solidFill>
            <a:schemeClr val="tx1"/>
          </a:solidFill>
          <a:latin typeface="+mn-lt"/>
          <a:ea typeface="+mn-ea"/>
          <a:cs typeface="+mn-cs"/>
        </a:defRPr>
      </a:lvl5pPr>
      <a:lvl6pPr marL="2137312" indent="0" algn="l" defTabSz="854924" rtl="0" eaLnBrk="1" latinLnBrk="0" hangingPunct="1">
        <a:lnSpc>
          <a:spcPct val="90000"/>
        </a:lnSpc>
        <a:spcBef>
          <a:spcPts val="468"/>
        </a:spcBef>
        <a:buFont typeface="Arial" panose="020B0604020202020204" pitchFamily="34" charset="0"/>
        <a:buNone/>
        <a:defRPr sz="1683" kern="1200">
          <a:solidFill>
            <a:schemeClr val="tx1"/>
          </a:solidFill>
          <a:latin typeface="+mn-lt"/>
          <a:ea typeface="+mn-ea"/>
          <a:cs typeface="+mn-cs"/>
        </a:defRPr>
      </a:lvl6pPr>
      <a:lvl7pPr marL="2778504" indent="-213731" algn="l" defTabSz="854924" rtl="0" eaLnBrk="1" latinLnBrk="0" hangingPunct="1">
        <a:lnSpc>
          <a:spcPct val="90000"/>
        </a:lnSpc>
        <a:spcBef>
          <a:spcPts val="468"/>
        </a:spcBef>
        <a:buFont typeface="Arial" panose="020B0604020202020204" pitchFamily="34" charset="0"/>
        <a:buChar char="•"/>
        <a:defRPr sz="1683" kern="1200">
          <a:solidFill>
            <a:schemeClr val="tx1"/>
          </a:solidFill>
          <a:latin typeface="+mn-lt"/>
          <a:ea typeface="+mn-ea"/>
          <a:cs typeface="+mn-cs"/>
        </a:defRPr>
      </a:lvl7pPr>
      <a:lvl8pPr marL="3205966" indent="-213731" algn="l" defTabSz="854924" rtl="0" eaLnBrk="1" latinLnBrk="0" hangingPunct="1">
        <a:lnSpc>
          <a:spcPct val="90000"/>
        </a:lnSpc>
        <a:spcBef>
          <a:spcPts val="468"/>
        </a:spcBef>
        <a:buFont typeface="Arial" panose="020B0604020202020204" pitchFamily="34" charset="0"/>
        <a:buChar char="•"/>
        <a:defRPr sz="1683" kern="1200">
          <a:solidFill>
            <a:schemeClr val="tx1"/>
          </a:solidFill>
          <a:latin typeface="+mn-lt"/>
          <a:ea typeface="+mn-ea"/>
          <a:cs typeface="+mn-cs"/>
        </a:defRPr>
      </a:lvl8pPr>
      <a:lvl9pPr marL="3633427" indent="-213731" algn="l" defTabSz="854924" rtl="0" eaLnBrk="1" latinLnBrk="0" hangingPunct="1">
        <a:lnSpc>
          <a:spcPct val="90000"/>
        </a:lnSpc>
        <a:spcBef>
          <a:spcPts val="468"/>
        </a:spcBef>
        <a:buFont typeface="Arial" panose="020B0604020202020204" pitchFamily="34" charset="0"/>
        <a:buChar char="•"/>
        <a:defRPr sz="1683" kern="1200">
          <a:solidFill>
            <a:schemeClr val="tx1"/>
          </a:solidFill>
          <a:latin typeface="+mn-lt"/>
          <a:ea typeface="+mn-ea"/>
          <a:cs typeface="+mn-cs"/>
        </a:defRPr>
      </a:lvl9pPr>
    </p:bodyStyle>
    <p:otherStyle>
      <a:defPPr>
        <a:defRPr lang="en-US"/>
      </a:defPPr>
      <a:lvl1pPr marL="0" algn="l" defTabSz="854924" rtl="0" eaLnBrk="1" latinLnBrk="0" hangingPunct="1">
        <a:defRPr sz="1683" kern="1200">
          <a:solidFill>
            <a:schemeClr val="tx1"/>
          </a:solidFill>
          <a:latin typeface="+mn-lt"/>
          <a:ea typeface="+mn-ea"/>
          <a:cs typeface="+mn-cs"/>
        </a:defRPr>
      </a:lvl1pPr>
      <a:lvl2pPr marL="427461" algn="l" defTabSz="854924" rtl="0" eaLnBrk="1" latinLnBrk="0" hangingPunct="1">
        <a:defRPr sz="1683" kern="1200">
          <a:solidFill>
            <a:schemeClr val="tx1"/>
          </a:solidFill>
          <a:latin typeface="+mn-lt"/>
          <a:ea typeface="+mn-ea"/>
          <a:cs typeface="+mn-cs"/>
        </a:defRPr>
      </a:lvl2pPr>
      <a:lvl3pPr marL="854924" algn="l" defTabSz="854924" rtl="0" eaLnBrk="1" latinLnBrk="0" hangingPunct="1">
        <a:defRPr sz="1683" kern="1200">
          <a:solidFill>
            <a:schemeClr val="tx1"/>
          </a:solidFill>
          <a:latin typeface="+mn-lt"/>
          <a:ea typeface="+mn-ea"/>
          <a:cs typeface="+mn-cs"/>
        </a:defRPr>
      </a:lvl3pPr>
      <a:lvl4pPr marL="1282387" algn="l" defTabSz="854924" rtl="0" eaLnBrk="1" latinLnBrk="0" hangingPunct="1">
        <a:defRPr sz="1683" kern="1200">
          <a:solidFill>
            <a:schemeClr val="tx1"/>
          </a:solidFill>
          <a:latin typeface="+mn-lt"/>
          <a:ea typeface="+mn-ea"/>
          <a:cs typeface="+mn-cs"/>
        </a:defRPr>
      </a:lvl4pPr>
      <a:lvl5pPr marL="1709848" algn="l" defTabSz="854924" rtl="0" eaLnBrk="1" latinLnBrk="0" hangingPunct="1">
        <a:defRPr sz="1683" kern="1200">
          <a:solidFill>
            <a:schemeClr val="tx1"/>
          </a:solidFill>
          <a:latin typeface="+mn-lt"/>
          <a:ea typeface="+mn-ea"/>
          <a:cs typeface="+mn-cs"/>
        </a:defRPr>
      </a:lvl5pPr>
      <a:lvl6pPr marL="2137311" algn="l" defTabSz="854924" rtl="0" eaLnBrk="1" latinLnBrk="0" hangingPunct="1">
        <a:defRPr sz="1683" kern="1200">
          <a:solidFill>
            <a:schemeClr val="tx1"/>
          </a:solidFill>
          <a:latin typeface="+mn-lt"/>
          <a:ea typeface="+mn-ea"/>
          <a:cs typeface="+mn-cs"/>
        </a:defRPr>
      </a:lvl6pPr>
      <a:lvl7pPr marL="2564773" algn="l" defTabSz="854924" rtl="0" eaLnBrk="1" latinLnBrk="0" hangingPunct="1">
        <a:defRPr sz="1683" kern="1200">
          <a:solidFill>
            <a:schemeClr val="tx1"/>
          </a:solidFill>
          <a:latin typeface="+mn-lt"/>
          <a:ea typeface="+mn-ea"/>
          <a:cs typeface="+mn-cs"/>
        </a:defRPr>
      </a:lvl7pPr>
      <a:lvl8pPr marL="2992235" algn="l" defTabSz="854924" rtl="0" eaLnBrk="1" latinLnBrk="0" hangingPunct="1">
        <a:defRPr sz="1683" kern="1200">
          <a:solidFill>
            <a:schemeClr val="tx1"/>
          </a:solidFill>
          <a:latin typeface="+mn-lt"/>
          <a:ea typeface="+mn-ea"/>
          <a:cs typeface="+mn-cs"/>
        </a:defRPr>
      </a:lvl8pPr>
      <a:lvl9pPr marL="3419698" algn="l" defTabSz="854924" rtl="0" eaLnBrk="1" latinLnBrk="0" hangingPunct="1">
        <a:defRPr sz="1683"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448">
          <p15:clr>
            <a:srgbClr val="F26B43"/>
          </p15:clr>
        </p15:guide>
        <p15:guide id="2" pos="4352">
          <p15:clr>
            <a:srgbClr val="F26B43"/>
          </p15:clr>
        </p15:guide>
        <p15:guide id="3" pos="256">
          <p15:clr>
            <a:srgbClr val="F26B43"/>
          </p15:clr>
        </p15:guide>
        <p15:guide id="4" pos="8448">
          <p15:clr>
            <a:srgbClr val="F26B43"/>
          </p15:clr>
        </p15:guide>
        <p15:guide id="5" orient="horz" pos="192">
          <p15:clr>
            <a:srgbClr val="F26B43"/>
          </p15:clr>
        </p15:guide>
        <p15:guide id="6" orient="horz" pos="439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hyperlink" Target="https://www.acquisition.gov/far-overhaul" TargetMode="External"/><Relationship Id="rId2" Type="http://schemas.openxmlformats.org/officeDocument/2006/relationships/notesSlide" Target="../notesSlides/notesSlide1.xml"/><Relationship Id="rId1" Type="http://schemas.openxmlformats.org/officeDocument/2006/relationships/slideLayout" Target="../slideLayouts/slideLayout9.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7.xml"/><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9.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9.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9.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9.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9.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9.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9.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9.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9.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0.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9.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22.xml"/><Relationship Id="rId1" Type="http://schemas.openxmlformats.org/officeDocument/2006/relationships/slideLayout" Target="../slideLayouts/slideLayout9.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24.xml"/><Relationship Id="rId1" Type="http://schemas.openxmlformats.org/officeDocument/2006/relationships/slideLayout" Target="../slideLayouts/slideLayout8.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9.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43.xml.rels><?xml version="1.0" encoding="UTF-8" standalone="yes"?>
<Relationships xmlns="http://schemas.openxmlformats.org/package/2006/relationships"><Relationship Id="rId3" Type="http://schemas.openxmlformats.org/officeDocument/2006/relationships/hyperlink" Target="https://www.dibbs.bsm.dla.mil/" TargetMode="External"/><Relationship Id="rId2" Type="http://schemas.openxmlformats.org/officeDocument/2006/relationships/hyperlink" Target="https://sam.gov/" TargetMode="External"/><Relationship Id="rId1" Type="http://schemas.openxmlformats.org/officeDocument/2006/relationships/slideLayout" Target="../slideLayouts/slideLayout9.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47.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9.xml"/></Relationships>
</file>

<file path=ppt/slides/_rels/slide48.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chart" Target="../charts/chart3.xml"/><Relationship Id="rId1" Type="http://schemas.openxmlformats.org/officeDocument/2006/relationships/slideLayout" Target="../slideLayouts/slideLayout9.xml"/></Relationships>
</file>

<file path=ppt/slides/_rels/slide49.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50.xml.rels><?xml version="1.0" encoding="UTF-8" standalone="yes"?>
<Relationships xmlns="http://schemas.openxmlformats.org/package/2006/relationships"><Relationship Id="rId2" Type="http://schemas.openxmlformats.org/officeDocument/2006/relationships/chart" Target="../charts/chart6.xml"/><Relationship Id="rId1" Type="http://schemas.openxmlformats.org/officeDocument/2006/relationships/slideLayout" Target="../slideLayouts/slideLayout9.xml"/></Relationships>
</file>

<file path=ppt/slides/_rels/slide51.xml.rels><?xml version="1.0" encoding="UTF-8" standalone="yes"?>
<Relationships xmlns="http://schemas.openxmlformats.org/package/2006/relationships"><Relationship Id="rId2" Type="http://schemas.openxmlformats.org/officeDocument/2006/relationships/chart" Target="../charts/chart7.xml"/><Relationship Id="rId1" Type="http://schemas.openxmlformats.org/officeDocument/2006/relationships/slideLayout" Target="../slideLayouts/slideLayout9.xml"/></Relationships>
</file>

<file path=ppt/slides/_rels/slide52.xml.rels><?xml version="1.0" encoding="UTF-8" standalone="yes"?>
<Relationships xmlns="http://schemas.openxmlformats.org/package/2006/relationships"><Relationship Id="rId2" Type="http://schemas.openxmlformats.org/officeDocument/2006/relationships/chart" Target="../charts/chart8.xml"/><Relationship Id="rId1" Type="http://schemas.openxmlformats.org/officeDocument/2006/relationships/slideLayout" Target="../slideLayouts/slideLayout9.xml"/></Relationships>
</file>

<file path=ppt/slides/_rels/slide53.xml.rels><?xml version="1.0" encoding="UTF-8" standalone="yes"?>
<Relationships xmlns="http://schemas.openxmlformats.org/package/2006/relationships"><Relationship Id="rId3" Type="http://schemas.openxmlformats.org/officeDocument/2006/relationships/hyperlink" Target="mailto:Diemhong.Walters@dla.mil" TargetMode="External"/><Relationship Id="rId2" Type="http://schemas.openxmlformats.org/officeDocument/2006/relationships/hyperlink" Target="mailto:Mario.Buonanoce@dla.mil" TargetMode="External"/><Relationship Id="rId1" Type="http://schemas.openxmlformats.org/officeDocument/2006/relationships/slideLayout" Target="../slideLayouts/slideLayout9.xml"/><Relationship Id="rId4" Type="http://schemas.openxmlformats.org/officeDocument/2006/relationships/image" Target="../media/image12.jpg"/></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56.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notesSlide" Target="../notesSlides/notesSlide25.xml"/><Relationship Id="rId7" Type="http://schemas.openxmlformats.org/officeDocument/2006/relationships/diagramColors" Target="../diagrams/colors2.xml"/><Relationship Id="rId2" Type="http://schemas.openxmlformats.org/officeDocument/2006/relationships/slideLayout" Target="../slideLayouts/slideLayout22.xml"/><Relationship Id="rId1" Type="http://schemas.openxmlformats.org/officeDocument/2006/relationships/themeOverride" Target="../theme/themeOverride8.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s>
</file>

<file path=ppt/slides/_rels/slide57.xml.rels><?xml version="1.0" encoding="UTF-8" standalone="yes"?>
<Relationships xmlns="http://schemas.openxmlformats.org/package/2006/relationships"><Relationship Id="rId3" Type="http://schemas.openxmlformats.org/officeDocument/2006/relationships/notesSlide" Target="../notesSlides/notesSlide26.xml"/><Relationship Id="rId2" Type="http://schemas.openxmlformats.org/officeDocument/2006/relationships/slideLayout" Target="../slideLayouts/slideLayout22.xml"/><Relationship Id="rId1" Type="http://schemas.openxmlformats.org/officeDocument/2006/relationships/themeOverride" Target="../theme/themeOverride9.xml"/></Relationships>
</file>

<file path=ppt/slides/_rels/slide58.xml.rels><?xml version="1.0" encoding="UTF-8" standalone="yes"?>
<Relationships xmlns="http://schemas.openxmlformats.org/package/2006/relationships"><Relationship Id="rId3" Type="http://schemas.openxmlformats.org/officeDocument/2006/relationships/notesSlide" Target="../notesSlides/notesSlide27.xml"/><Relationship Id="rId2" Type="http://schemas.openxmlformats.org/officeDocument/2006/relationships/slideLayout" Target="../slideLayouts/slideLayout22.xml"/><Relationship Id="rId1" Type="http://schemas.openxmlformats.org/officeDocument/2006/relationships/themeOverride" Target="../theme/themeOverride10.xml"/></Relationships>
</file>

<file path=ppt/slides/_rels/slide59.xml.rels><?xml version="1.0" encoding="UTF-8" standalone="yes"?>
<Relationships xmlns="http://schemas.openxmlformats.org/package/2006/relationships"><Relationship Id="rId3" Type="http://schemas.openxmlformats.org/officeDocument/2006/relationships/notesSlide" Target="../notesSlides/notesSlide28.xml"/><Relationship Id="rId2" Type="http://schemas.openxmlformats.org/officeDocument/2006/relationships/slideLayout" Target="../slideLayouts/slideLayout22.xml"/><Relationship Id="rId1" Type="http://schemas.openxmlformats.org/officeDocument/2006/relationships/themeOverride" Target="../theme/themeOverride11.xml"/><Relationship Id="rId4" Type="http://schemas.openxmlformats.org/officeDocument/2006/relationships/image" Target="../media/image17.jpe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60.xml.rels><?xml version="1.0" encoding="UTF-8" standalone="yes"?>
<Relationships xmlns="http://schemas.openxmlformats.org/package/2006/relationships"><Relationship Id="rId3" Type="http://schemas.openxmlformats.org/officeDocument/2006/relationships/notesSlide" Target="../notesSlides/notesSlide29.xml"/><Relationship Id="rId2" Type="http://schemas.openxmlformats.org/officeDocument/2006/relationships/slideLayout" Target="../slideLayouts/slideLayout22.xml"/><Relationship Id="rId1" Type="http://schemas.openxmlformats.org/officeDocument/2006/relationships/themeOverride" Target="../theme/themeOverride12.xml"/><Relationship Id="rId4" Type="http://schemas.openxmlformats.org/officeDocument/2006/relationships/image" Target="../media/image18.png"/></Relationships>
</file>

<file path=ppt/slides/_rels/slide61.xml.rels><?xml version="1.0" encoding="UTF-8" standalone="yes"?>
<Relationships xmlns="http://schemas.openxmlformats.org/package/2006/relationships"><Relationship Id="rId3" Type="http://schemas.openxmlformats.org/officeDocument/2006/relationships/notesSlide" Target="../notesSlides/notesSlide30.xml"/><Relationship Id="rId2" Type="http://schemas.openxmlformats.org/officeDocument/2006/relationships/slideLayout" Target="../slideLayouts/slideLayout22.xml"/><Relationship Id="rId1" Type="http://schemas.openxmlformats.org/officeDocument/2006/relationships/themeOverride" Target="../theme/themeOverride13.xml"/></Relationships>
</file>

<file path=ppt/slides/_rels/slide62.xml.rels><?xml version="1.0" encoding="UTF-8" standalone="yes"?>
<Relationships xmlns="http://schemas.openxmlformats.org/package/2006/relationships"><Relationship Id="rId3" Type="http://schemas.openxmlformats.org/officeDocument/2006/relationships/notesSlide" Target="../notesSlides/notesSlide31.xml"/><Relationship Id="rId2" Type="http://schemas.openxmlformats.org/officeDocument/2006/relationships/slideLayout" Target="../slideLayouts/slideLayout18.xml"/><Relationship Id="rId1" Type="http://schemas.openxmlformats.org/officeDocument/2006/relationships/themeOverride" Target="../theme/themeOverride14.xml"/></Relationships>
</file>

<file path=ppt/slides/_rels/slide6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32.xml"/><Relationship Id="rId1" Type="http://schemas.openxmlformats.org/officeDocument/2006/relationships/slideLayout" Target="../slideLayouts/slideLayout18.xml"/></Relationships>
</file>

<file path=ppt/slides/_rels/slide64.xml.rels><?xml version="1.0" encoding="UTF-8" standalone="yes"?>
<Relationships xmlns="http://schemas.openxmlformats.org/package/2006/relationships"><Relationship Id="rId3" Type="http://schemas.openxmlformats.org/officeDocument/2006/relationships/notesSlide" Target="../notesSlides/notesSlide33.xml"/><Relationship Id="rId2" Type="http://schemas.openxmlformats.org/officeDocument/2006/relationships/slideLayout" Target="../slideLayouts/slideLayout22.xml"/><Relationship Id="rId1" Type="http://schemas.openxmlformats.org/officeDocument/2006/relationships/themeOverride" Target="../theme/themeOverride15.xml"/><Relationship Id="rId4" Type="http://schemas.openxmlformats.org/officeDocument/2006/relationships/image" Target="../media/image20.png"/></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66.xml.rels><?xml version="1.0" encoding="UTF-8" standalone="yes"?>
<Relationships xmlns="http://schemas.openxmlformats.org/package/2006/relationships"><Relationship Id="rId3" Type="http://schemas.openxmlformats.org/officeDocument/2006/relationships/notesSlide" Target="../notesSlides/notesSlide34.xml"/><Relationship Id="rId2" Type="http://schemas.openxmlformats.org/officeDocument/2006/relationships/slideLayout" Target="../slideLayouts/slideLayout22.xml"/><Relationship Id="rId1" Type="http://schemas.openxmlformats.org/officeDocument/2006/relationships/themeOverride" Target="../theme/themeOverride16.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2.xml"/></Relationships>
</file>

<file path=ppt/slides/_rels/slide68.xml.rels><?xml version="1.0" encoding="UTF-8" standalone="yes"?>
<Relationships xmlns="http://schemas.openxmlformats.org/package/2006/relationships"><Relationship Id="rId3" Type="http://schemas.openxmlformats.org/officeDocument/2006/relationships/hyperlink" Target="mailto:Rachel.Ganaway@dla.mil" TargetMode="External"/><Relationship Id="rId2" Type="http://schemas.openxmlformats.org/officeDocument/2006/relationships/slideLayout" Target="../slideLayouts/slideLayout18.xml"/><Relationship Id="rId1" Type="http://schemas.openxmlformats.org/officeDocument/2006/relationships/themeOverride" Target="../theme/themeOverride17.xml"/><Relationship Id="rId5" Type="http://schemas.openxmlformats.org/officeDocument/2006/relationships/hyperlink" Target="mailto:Charlene.Harley@dla.mil" TargetMode="External"/><Relationship Id="rId4" Type="http://schemas.openxmlformats.org/officeDocument/2006/relationships/hyperlink" Target="mailto:Zahkiyah.Taylor@dla.mil" TargetMode="External"/></Relationships>
</file>

<file path=ppt/slides/_rels/slide69.xml.rels><?xml version="1.0" encoding="UTF-8" standalone="yes"?>
<Relationships xmlns="http://schemas.openxmlformats.org/package/2006/relationships"><Relationship Id="rId2" Type="http://schemas.openxmlformats.org/officeDocument/2006/relationships/slideLayout" Target="../slideLayouts/slideLayout31.xml"/><Relationship Id="rId1" Type="http://schemas.openxmlformats.org/officeDocument/2006/relationships/themeOverride" Target="../theme/themeOverride18.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9.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73.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5.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74.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36.xml"/><Relationship Id="rId1" Type="http://schemas.openxmlformats.org/officeDocument/2006/relationships/slideLayout" Target="../slideLayouts/slideLayout5.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7.xml.rels><?xml version="1.0" encoding="UTF-8" standalone="yes"?>
<Relationships xmlns="http://schemas.openxmlformats.org/package/2006/relationships"><Relationship Id="rId2" Type="http://schemas.openxmlformats.org/officeDocument/2006/relationships/chart" Target="../charts/chart9.xml"/><Relationship Id="rId1" Type="http://schemas.openxmlformats.org/officeDocument/2006/relationships/slideLayout" Target="../slideLayouts/slideLayout5.xml"/></Relationships>
</file>

<file path=ppt/slides/_rels/slide78.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5.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79.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5.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80.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8.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2.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5.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5.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88.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5.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89.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5.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96.xml.rels><?xml version="1.0" encoding="UTF-8" standalone="yes"?>
<Relationships xmlns="http://schemas.openxmlformats.org/package/2006/relationships"><Relationship Id="rId3" Type="http://schemas.openxmlformats.org/officeDocument/2006/relationships/hyperlink" Target="mailto:Christina.Heller@dla.mil" TargetMode="External"/><Relationship Id="rId2" Type="http://schemas.openxmlformats.org/officeDocument/2006/relationships/hyperlink" Target="mailto:John.r.Jackson@dla.mil" TargetMode="External"/><Relationship Id="rId1" Type="http://schemas.openxmlformats.org/officeDocument/2006/relationships/slideLayout" Target="../slideLayouts/slideLayout5.xml"/><Relationship Id="rId4" Type="http://schemas.openxmlformats.org/officeDocument/2006/relationships/hyperlink" Target="mailto:Nomar.Diazlebron@dla.mil" TargetMode="Externa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DEDE99-B34C-1CB3-CCD5-5714368963A9}"/>
            </a:ext>
          </a:extLst>
        </p:cNvPr>
        <p:cNvGrpSpPr/>
        <p:nvPr/>
      </p:nvGrpSpPr>
      <p:grpSpPr>
        <a:xfrm>
          <a:off x="0" y="0"/>
          <a:ext cx="0" cy="0"/>
          <a:chOff x="0" y="0"/>
          <a:chExt cx="0" cy="0"/>
        </a:xfrm>
      </p:grpSpPr>
      <p:sp>
        <p:nvSpPr>
          <p:cNvPr id="7" name="Title 4">
            <a:extLst>
              <a:ext uri="{FF2B5EF4-FFF2-40B4-BE49-F238E27FC236}">
                <a16:creationId xmlns:a16="http://schemas.microsoft.com/office/drawing/2014/main" id="{66581065-2542-13D7-1A6C-28E53CF25379}"/>
              </a:ext>
            </a:extLst>
          </p:cNvPr>
          <p:cNvSpPr txBox="1">
            <a:spLocks noGrp="1"/>
          </p:cNvSpPr>
          <p:nvPr>
            <p:ph type="title" idx="4294967295"/>
          </p:nvPr>
        </p:nvSpPr>
        <p:spPr>
          <a:xfrm>
            <a:off x="712788" y="-552903"/>
            <a:ext cx="8937625" cy="527236"/>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ctr" defTabSz="1036317" rtl="0" eaLnBrk="1" latinLnBrk="0" hangingPunct="1">
              <a:lnSpc>
                <a:spcPct val="90000"/>
              </a:lnSpc>
              <a:spcBef>
                <a:spcPct val="0"/>
              </a:spcBef>
              <a:buNone/>
              <a:defRPr sz="3627" b="1" kern="1200">
                <a:solidFill>
                  <a:schemeClr val="tx1"/>
                </a:solidFill>
                <a:latin typeface="+mj-lt"/>
                <a:ea typeface="+mj-ea"/>
                <a:cs typeface="+mj-cs"/>
              </a:defRPr>
            </a:lvl1pPr>
          </a:lstStyle>
          <a:p>
            <a:pPr marL="0" marR="0" lvl="0" indent="0" algn="ctr" defTabSz="1036317" rtl="0" eaLnBrk="1" fontAlgn="auto" latinLnBrk="0" hangingPunct="1">
              <a:lnSpc>
                <a:spcPct val="100000"/>
              </a:lnSpc>
              <a:spcBef>
                <a:spcPct val="0"/>
              </a:spcBef>
              <a:spcAft>
                <a:spcPts val="0"/>
              </a:spcAft>
              <a:buClrTx/>
              <a:buSzTx/>
              <a:buFontTx/>
              <a:buNone/>
              <a:tabLst/>
              <a:defRPr/>
            </a:pPr>
            <a:r>
              <a:rPr kumimoji="0" lang="en-US" sz="2720" b="1" i="0" u="none" strike="noStrike" kern="1200" cap="none" spc="0" normalizeH="0" baseline="0" noProof="0">
                <a:ln>
                  <a:noFill/>
                </a:ln>
                <a:solidFill>
                  <a:schemeClr val="tx2"/>
                </a:solidFill>
                <a:effectLst/>
                <a:uLnTx/>
                <a:uFillTx/>
                <a:latin typeface="+mj-lt"/>
                <a:ea typeface="+mj-ea"/>
                <a:cs typeface="+mj-cs"/>
              </a:rPr>
              <a:t>Unclassified Cover Slide</a:t>
            </a:r>
          </a:p>
        </p:txBody>
      </p:sp>
      <p:sp>
        <p:nvSpPr>
          <p:cNvPr id="10" name="Text Placeholder 9">
            <a:extLst>
              <a:ext uri="{FF2B5EF4-FFF2-40B4-BE49-F238E27FC236}">
                <a16:creationId xmlns:a16="http://schemas.microsoft.com/office/drawing/2014/main" id="{15DFB305-91D8-0DB5-8CDC-0B9920581E28}"/>
              </a:ext>
            </a:extLst>
          </p:cNvPr>
          <p:cNvSpPr>
            <a:spLocks noGrp="1"/>
          </p:cNvSpPr>
          <p:nvPr>
            <p:ph type="body" sz="quarter" idx="13"/>
          </p:nvPr>
        </p:nvSpPr>
        <p:spPr>
          <a:xfrm>
            <a:off x="304800" y="1810820"/>
            <a:ext cx="6644640" cy="1543000"/>
          </a:xfrm>
        </p:spPr>
        <p:txBody>
          <a:bodyPr/>
          <a:lstStyle/>
          <a:p>
            <a:pPr lvl="0"/>
            <a:r>
              <a:rPr lang="en-US" dirty="0"/>
              <a:t>Joint Medical Acquisition Talks (JMAT) 2026</a:t>
            </a:r>
          </a:p>
          <a:p>
            <a:pPr lvl="0"/>
            <a:r>
              <a:rPr lang="en-US" dirty="0"/>
              <a:t>July 14-15, 2026</a:t>
            </a:r>
          </a:p>
        </p:txBody>
      </p:sp>
      <p:sp>
        <p:nvSpPr>
          <p:cNvPr id="5" name="TextBox 4">
            <a:extLst>
              <a:ext uri="{FF2B5EF4-FFF2-40B4-BE49-F238E27FC236}">
                <a16:creationId xmlns:a16="http://schemas.microsoft.com/office/drawing/2014/main" id="{FA705870-CE31-267C-FB57-C8AD1D06FEEE}"/>
              </a:ext>
            </a:extLst>
          </p:cNvPr>
          <p:cNvSpPr txBox="1"/>
          <p:nvPr/>
        </p:nvSpPr>
        <p:spPr>
          <a:xfrm>
            <a:off x="6553200" y="7439247"/>
            <a:ext cx="3810000" cy="276999"/>
          </a:xfrm>
          <a:prstGeom prst="rect">
            <a:avLst/>
          </a:prstGeom>
          <a:noFill/>
          <a:ln>
            <a:noFill/>
          </a:ln>
        </p:spPr>
        <p:txBody>
          <a:bodyPr vert="horz" wrap="square" lIns="91440" tIns="45720" rIns="91440" bIns="45720" rtlCol="0" anchor="t" anchorCtr="0">
            <a:noAutofit/>
          </a:bodyPr>
          <a:lstStyle>
            <a:lvl1pPr indent="0" defTabSz="1005888">
              <a:lnSpc>
                <a:spcPct val="100000"/>
              </a:lnSpc>
              <a:spcBef>
                <a:spcPts val="0"/>
              </a:spcBef>
              <a:spcAft>
                <a:spcPts val="0"/>
              </a:spcAft>
              <a:buFont typeface="Arial" panose="020B0604020202020204" pitchFamily="34" charset="0"/>
              <a:buNone/>
              <a:defRPr lang="en-US" sz="1200" dirty="0">
                <a:solidFill>
                  <a:srgbClr val="C9AD62"/>
                </a:solidFill>
                <a:effectLst/>
                <a:latin typeface="+mj-lt"/>
                <a:ea typeface="Aptos" panose="020B0004020202020204" pitchFamily="34" charset="0"/>
                <a:cs typeface="Aptos" panose="020B0004020202020204" pitchFamily="34" charset="0"/>
              </a:defRPr>
            </a:lvl1pPr>
            <a:lvl2pPr marL="754416" indent="-251472" defTabSz="1005888">
              <a:lnSpc>
                <a:spcPct val="90000"/>
              </a:lnSpc>
              <a:spcBef>
                <a:spcPts val="660"/>
              </a:spcBef>
              <a:spcAft>
                <a:spcPts val="0"/>
              </a:spcAft>
              <a:buFont typeface="Courier New" panose="02070309020205020404" pitchFamily="49" charset="0"/>
              <a:buChar char="o"/>
              <a:defRPr sz="2420">
                <a:solidFill>
                  <a:srgbClr val="171610"/>
                </a:solidFill>
              </a:defRPr>
            </a:lvl2pPr>
            <a:lvl3pPr marL="1257361" indent="-251472" defTabSz="1005888">
              <a:lnSpc>
                <a:spcPct val="90000"/>
              </a:lnSpc>
              <a:spcBef>
                <a:spcPts val="660"/>
              </a:spcBef>
              <a:spcAft>
                <a:spcPts val="0"/>
              </a:spcAft>
              <a:buFont typeface="Wingdings" panose="05000000000000000000" pitchFamily="2" charset="2"/>
              <a:buChar char="§"/>
              <a:defRPr sz="2200">
                <a:solidFill>
                  <a:srgbClr val="171610"/>
                </a:solidFill>
              </a:defRPr>
            </a:lvl3pPr>
            <a:lvl4pPr marL="1760304" indent="-251472" defTabSz="1005888">
              <a:lnSpc>
                <a:spcPct val="90000"/>
              </a:lnSpc>
              <a:spcBef>
                <a:spcPts val="660"/>
              </a:spcBef>
              <a:spcAft>
                <a:spcPts val="0"/>
              </a:spcAft>
              <a:buFont typeface="Arial" panose="020B0604020202020204" pitchFamily="34" charset="0"/>
              <a:buChar char="–"/>
              <a:defRPr sz="1980">
                <a:solidFill>
                  <a:srgbClr val="171610"/>
                </a:solidFill>
              </a:defRPr>
            </a:lvl4pPr>
            <a:lvl5pPr marL="2263248" indent="-251472" defTabSz="1005888">
              <a:lnSpc>
                <a:spcPct val="90000"/>
              </a:lnSpc>
              <a:spcBef>
                <a:spcPts val="660"/>
              </a:spcBef>
              <a:spcAft>
                <a:spcPts val="0"/>
              </a:spcAft>
              <a:buFont typeface="Arial" panose="020B0604020202020204" pitchFamily="34" charset="0"/>
              <a:buChar char="•"/>
              <a:defRPr sz="1760">
                <a:solidFill>
                  <a:srgbClr val="171610"/>
                </a:solidFill>
              </a:defRPr>
            </a:lvl5pPr>
            <a:lvl6pPr marL="2766193" indent="-251472" defTabSz="1005888">
              <a:lnSpc>
                <a:spcPct val="90000"/>
              </a:lnSpc>
              <a:spcBef>
                <a:spcPts val="550"/>
              </a:spcBef>
              <a:buFont typeface="Arial" panose="020B0604020202020204" pitchFamily="34" charset="0"/>
              <a:buChar char="•"/>
              <a:defRPr sz="1980"/>
            </a:lvl6pPr>
            <a:lvl7pPr marL="3269136" indent="-251472" defTabSz="1005888">
              <a:lnSpc>
                <a:spcPct val="90000"/>
              </a:lnSpc>
              <a:spcBef>
                <a:spcPts val="550"/>
              </a:spcBef>
              <a:buFont typeface="Arial" panose="020B0604020202020204" pitchFamily="34" charset="0"/>
              <a:buChar char="•"/>
              <a:defRPr sz="1980"/>
            </a:lvl7pPr>
            <a:lvl8pPr marL="3772081" indent="-251472" defTabSz="1005888">
              <a:lnSpc>
                <a:spcPct val="90000"/>
              </a:lnSpc>
              <a:spcBef>
                <a:spcPts val="550"/>
              </a:spcBef>
              <a:buFont typeface="Arial" panose="020B0604020202020204" pitchFamily="34" charset="0"/>
              <a:buChar char="•"/>
              <a:defRPr sz="1980"/>
            </a:lvl8pPr>
            <a:lvl9pPr marL="4275024" indent="-251472" defTabSz="1005888">
              <a:lnSpc>
                <a:spcPct val="90000"/>
              </a:lnSpc>
              <a:spcBef>
                <a:spcPts val="550"/>
              </a:spcBef>
              <a:buFont typeface="Arial" panose="020B0604020202020204" pitchFamily="34" charset="0"/>
              <a:buChar char="•"/>
              <a:defRPr sz="1980"/>
            </a:lvl9pPr>
          </a:lstStyle>
          <a:p>
            <a:pPr algn="r"/>
            <a:r>
              <a:rPr lang="en-US" dirty="0"/>
              <a:t>Last updated: </a:t>
            </a:r>
            <a:r>
              <a:rPr lang="en-US" dirty="0">
                <a:cs typeface="Arial"/>
              </a:rPr>
              <a:t>June 29, 2026</a:t>
            </a:r>
            <a:endParaRPr lang="en-US" dirty="0"/>
          </a:p>
        </p:txBody>
      </p:sp>
    </p:spTree>
    <p:extLst>
      <p:ext uri="{BB962C8B-B14F-4D97-AF65-F5344CB8AC3E}">
        <p14:creationId xmlns:p14="http://schemas.microsoft.com/office/powerpoint/2010/main" val="81398537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6145A9-8B88-1BFF-491A-E60011DB3D37}"/>
            </a:ext>
          </a:extLst>
        </p:cNvPr>
        <p:cNvGrpSpPr/>
        <p:nvPr/>
      </p:nvGrpSpPr>
      <p:grpSpPr>
        <a:xfrm>
          <a:off x="0" y="0"/>
          <a:ext cx="0" cy="0"/>
          <a:chOff x="0" y="0"/>
          <a:chExt cx="0" cy="0"/>
        </a:xfrm>
      </p:grpSpPr>
      <p:sp>
        <p:nvSpPr>
          <p:cNvPr id="15" name="Title 14">
            <a:extLst>
              <a:ext uri="{FF2B5EF4-FFF2-40B4-BE49-F238E27FC236}">
                <a16:creationId xmlns:a16="http://schemas.microsoft.com/office/drawing/2014/main" id="{3C35B090-5B21-245E-E5E0-43AFCF452F0D}"/>
              </a:ext>
            </a:extLst>
          </p:cNvPr>
          <p:cNvSpPr>
            <a:spLocks noGrp="1"/>
          </p:cNvSpPr>
          <p:nvPr>
            <p:ph type="title"/>
          </p:nvPr>
        </p:nvSpPr>
        <p:spPr/>
        <p:txBody>
          <a:bodyPr/>
          <a:lstStyle/>
          <a:p>
            <a:r>
              <a:rPr lang="en-US" dirty="0"/>
              <a:t>FAR/DFARS Overhaul</a:t>
            </a:r>
          </a:p>
        </p:txBody>
      </p:sp>
      <p:sp>
        <p:nvSpPr>
          <p:cNvPr id="2" name="TextBox 1">
            <a:extLst>
              <a:ext uri="{FF2B5EF4-FFF2-40B4-BE49-F238E27FC236}">
                <a16:creationId xmlns:a16="http://schemas.microsoft.com/office/drawing/2014/main" id="{1553C383-1C30-89B8-3B58-16758391B5F8}"/>
              </a:ext>
            </a:extLst>
          </p:cNvPr>
          <p:cNvSpPr txBox="1"/>
          <p:nvPr/>
        </p:nvSpPr>
        <p:spPr>
          <a:xfrm>
            <a:off x="457200" y="1615747"/>
            <a:ext cx="8638032" cy="369332"/>
          </a:xfrm>
          <a:prstGeom prst="rect">
            <a:avLst/>
          </a:prstGeom>
          <a:noFill/>
        </p:spPr>
        <p:txBody>
          <a:bodyPr wrap="square" rtlCol="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00"/>
                </a:solidFill>
                <a:effectLst/>
                <a:uLnTx/>
                <a:uFillTx/>
                <a:latin typeface="Arial" panose="020B0604020202020204"/>
                <a:ea typeface="+mn-ea"/>
                <a:cs typeface="+mn-cs"/>
              </a:rPr>
              <a:t>Revolutionary FAR Overhaul</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a:p>
            <a:pPr marL="457200" marR="0" lvl="1"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rPr>
              <a:t>The Revolutionary FAR Overhaul (RFO) is a government‑wide initiative to comprehensively streamline and simplify the Federal Acquisition Regulation (FAR) by “returning it to its statutory and executive order origins, rewriting it in plain language, and retaining policies for sound procurement.”</a:t>
            </a:r>
          </a:p>
          <a:p>
            <a:pPr marL="457200" marR="0" lvl="1"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a:p>
            <a:pPr marL="457200" marR="0" lvl="1"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rPr>
              <a:t>Currently implemented through a series of deviations located here:</a:t>
            </a:r>
          </a:p>
          <a:p>
            <a:pPr marL="457200" marR="0" lvl="1"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a:p>
            <a:pPr marL="457200" marR="0" lvl="1"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rPr>
              <a:t>	</a:t>
            </a:r>
            <a:r>
              <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hlinkClick r:id="rId3"/>
              </a:rPr>
              <a:t>https://www.acquisition.gov/far-overhaul</a:t>
            </a: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a:p>
            <a:pPr marL="457200" marR="0" lvl="1"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a:p>
            <a:pPr marL="457200" marR="0" lvl="1"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rPr>
              <a:t>Will eventually follow standard notice and comment procedures - proposed rules are being drafted. 	</a:t>
            </a:r>
            <a:endParaRPr kumimoji="0" lang="en-US" sz="12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Tree>
    <p:extLst>
      <p:ext uri="{BB962C8B-B14F-4D97-AF65-F5344CB8AC3E}">
        <p14:creationId xmlns:p14="http://schemas.microsoft.com/office/powerpoint/2010/main" val="229509430"/>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5AD13D-C74A-18AA-85EC-F1B113F27722}"/>
            </a:ext>
          </a:extLst>
        </p:cNvPr>
        <p:cNvGrpSpPr/>
        <p:nvPr/>
      </p:nvGrpSpPr>
      <p:grpSpPr>
        <a:xfrm>
          <a:off x="0" y="0"/>
          <a:ext cx="0" cy="0"/>
          <a:chOff x="0" y="0"/>
          <a:chExt cx="0" cy="0"/>
        </a:xfrm>
      </p:grpSpPr>
      <p:sp>
        <p:nvSpPr>
          <p:cNvPr id="15" name="Title 14">
            <a:extLst>
              <a:ext uri="{FF2B5EF4-FFF2-40B4-BE49-F238E27FC236}">
                <a16:creationId xmlns:a16="http://schemas.microsoft.com/office/drawing/2014/main" id="{E304E725-0C44-5CEE-0CCF-635228644E2A}"/>
              </a:ext>
            </a:extLst>
          </p:cNvPr>
          <p:cNvSpPr>
            <a:spLocks noGrp="1"/>
          </p:cNvSpPr>
          <p:nvPr>
            <p:ph type="title"/>
          </p:nvPr>
        </p:nvSpPr>
        <p:spPr/>
        <p:txBody>
          <a:bodyPr/>
          <a:lstStyle/>
          <a:p>
            <a:r>
              <a:rPr lang="en-US" dirty="0"/>
              <a:t>Life Cyle Management</a:t>
            </a:r>
          </a:p>
        </p:txBody>
      </p:sp>
      <p:sp>
        <p:nvSpPr>
          <p:cNvPr id="2" name="TextBox 1">
            <a:extLst>
              <a:ext uri="{FF2B5EF4-FFF2-40B4-BE49-F238E27FC236}">
                <a16:creationId xmlns:a16="http://schemas.microsoft.com/office/drawing/2014/main" id="{A2428C13-7A94-2D65-176A-36C84DFC16E6}"/>
              </a:ext>
            </a:extLst>
          </p:cNvPr>
          <p:cNvSpPr txBox="1"/>
          <p:nvPr/>
        </p:nvSpPr>
        <p:spPr>
          <a:xfrm>
            <a:off x="1324306" y="3084576"/>
            <a:ext cx="7714612" cy="615553"/>
          </a:xfrm>
          <a:prstGeom prst="rect">
            <a:avLst/>
          </a:prstGeom>
          <a:noFill/>
        </p:spPr>
        <p:txBody>
          <a:bodyPr wrap="none" rtlCol="0">
            <a:spAutoFit/>
          </a:bodyPr>
          <a:lstStyle/>
          <a:p>
            <a:pPr algn="ctr"/>
            <a:r>
              <a:rPr lang="en-US" sz="1600" dirty="0"/>
              <a:t>Placeholder slide. Life Cycle Management presentation by Defense Health Agency.</a:t>
            </a:r>
          </a:p>
          <a:p>
            <a:endParaRPr lang="en-US" dirty="0"/>
          </a:p>
        </p:txBody>
      </p:sp>
    </p:spTree>
    <p:extLst>
      <p:ext uri="{BB962C8B-B14F-4D97-AF65-F5344CB8AC3E}">
        <p14:creationId xmlns:p14="http://schemas.microsoft.com/office/powerpoint/2010/main" val="2348821657"/>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B96721-7007-2119-3074-B2AFDB6D7351}"/>
            </a:ext>
          </a:extLst>
        </p:cNvPr>
        <p:cNvGrpSpPr/>
        <p:nvPr/>
      </p:nvGrpSpPr>
      <p:grpSpPr>
        <a:xfrm>
          <a:off x="0" y="0"/>
          <a:ext cx="0" cy="0"/>
          <a:chOff x="0" y="0"/>
          <a:chExt cx="0" cy="0"/>
        </a:xfrm>
      </p:grpSpPr>
      <p:sp>
        <p:nvSpPr>
          <p:cNvPr id="15" name="Title 14">
            <a:extLst>
              <a:ext uri="{FF2B5EF4-FFF2-40B4-BE49-F238E27FC236}">
                <a16:creationId xmlns:a16="http://schemas.microsoft.com/office/drawing/2014/main" id="{1E9D6C13-50E9-3773-E2B8-DAD740B4F252}"/>
              </a:ext>
            </a:extLst>
          </p:cNvPr>
          <p:cNvSpPr>
            <a:spLocks noGrp="1"/>
          </p:cNvSpPr>
          <p:nvPr>
            <p:ph type="title"/>
          </p:nvPr>
        </p:nvSpPr>
        <p:spPr/>
        <p:txBody>
          <a:bodyPr/>
          <a:lstStyle/>
          <a:p>
            <a:r>
              <a:rPr lang="en-US" dirty="0"/>
              <a:t>AI in </a:t>
            </a:r>
            <a:r>
              <a:rPr lang="en-US" dirty="0" err="1"/>
              <a:t>DoW</a:t>
            </a:r>
            <a:r>
              <a:rPr lang="en-US" dirty="0"/>
              <a:t> Healthcare</a:t>
            </a:r>
          </a:p>
        </p:txBody>
      </p:sp>
      <p:sp>
        <p:nvSpPr>
          <p:cNvPr id="2" name="TextBox 1">
            <a:extLst>
              <a:ext uri="{FF2B5EF4-FFF2-40B4-BE49-F238E27FC236}">
                <a16:creationId xmlns:a16="http://schemas.microsoft.com/office/drawing/2014/main" id="{64D9AA23-1D3E-DACA-C26F-60A38A8A62BF}"/>
              </a:ext>
            </a:extLst>
          </p:cNvPr>
          <p:cNvSpPr txBox="1"/>
          <p:nvPr/>
        </p:nvSpPr>
        <p:spPr>
          <a:xfrm>
            <a:off x="1450207" y="3084576"/>
            <a:ext cx="7462813" cy="615553"/>
          </a:xfrm>
          <a:prstGeom prst="rect">
            <a:avLst/>
          </a:prstGeom>
          <a:noFill/>
        </p:spPr>
        <p:txBody>
          <a:bodyPr wrap="none" rtlCol="0">
            <a:spAutoFit/>
          </a:bodyPr>
          <a:lstStyle/>
          <a:p>
            <a:pPr algn="ctr"/>
            <a:r>
              <a:rPr lang="en-US" sz="1600" dirty="0"/>
              <a:t>Placeholder slide. AI in </a:t>
            </a:r>
            <a:r>
              <a:rPr lang="en-US" sz="1600" dirty="0" err="1"/>
              <a:t>DoW</a:t>
            </a:r>
            <a:r>
              <a:rPr lang="en-US" sz="1600" dirty="0"/>
              <a:t> Healthcare presentation by Defense Health Agency.</a:t>
            </a:r>
          </a:p>
          <a:p>
            <a:endParaRPr lang="en-US" dirty="0"/>
          </a:p>
        </p:txBody>
      </p:sp>
    </p:spTree>
    <p:extLst>
      <p:ext uri="{BB962C8B-B14F-4D97-AF65-F5344CB8AC3E}">
        <p14:creationId xmlns:p14="http://schemas.microsoft.com/office/powerpoint/2010/main" val="205850058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E5DE02-09B0-5E88-685F-90E759070142}"/>
            </a:ext>
          </a:extLst>
        </p:cNvPr>
        <p:cNvGrpSpPr/>
        <p:nvPr/>
      </p:nvGrpSpPr>
      <p:grpSpPr>
        <a:xfrm>
          <a:off x="0" y="0"/>
          <a:ext cx="0" cy="0"/>
          <a:chOff x="0" y="0"/>
          <a:chExt cx="0" cy="0"/>
        </a:xfrm>
      </p:grpSpPr>
      <p:sp>
        <p:nvSpPr>
          <p:cNvPr id="15" name="Title 14">
            <a:extLst>
              <a:ext uri="{FF2B5EF4-FFF2-40B4-BE49-F238E27FC236}">
                <a16:creationId xmlns:a16="http://schemas.microsoft.com/office/drawing/2014/main" id="{55EE2FA2-0411-1991-C0F3-1CCDE162C9FA}"/>
              </a:ext>
            </a:extLst>
          </p:cNvPr>
          <p:cNvSpPr>
            <a:spLocks noGrp="1"/>
          </p:cNvSpPr>
          <p:nvPr>
            <p:ph type="title"/>
          </p:nvPr>
        </p:nvSpPr>
        <p:spPr/>
        <p:txBody>
          <a:bodyPr/>
          <a:lstStyle/>
          <a:p>
            <a:r>
              <a:rPr lang="en-US" dirty="0"/>
              <a:t>FAR/DFARS Overhaul (Cont.)</a:t>
            </a:r>
          </a:p>
        </p:txBody>
      </p:sp>
      <p:sp>
        <p:nvSpPr>
          <p:cNvPr id="2" name="TextBox 1">
            <a:extLst>
              <a:ext uri="{FF2B5EF4-FFF2-40B4-BE49-F238E27FC236}">
                <a16:creationId xmlns:a16="http://schemas.microsoft.com/office/drawing/2014/main" id="{AFCC79B0-C30D-75BD-6F9C-B0CD0FF45E22}"/>
              </a:ext>
            </a:extLst>
          </p:cNvPr>
          <p:cNvSpPr txBox="1"/>
          <p:nvPr/>
        </p:nvSpPr>
        <p:spPr>
          <a:xfrm>
            <a:off x="457200" y="1615747"/>
            <a:ext cx="8638032" cy="369332"/>
          </a:xfrm>
          <a:prstGeom prst="rect">
            <a:avLst/>
          </a:prstGeom>
          <a:noFill/>
        </p:spPr>
        <p:txBody>
          <a:bodyPr wrap="square" rtlCol="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00"/>
                </a:solidFill>
                <a:effectLst/>
                <a:uLnTx/>
                <a:uFillTx/>
                <a:latin typeface="Arial" panose="020B0604020202020204"/>
                <a:ea typeface="+mn-ea"/>
                <a:cs typeface="+mn-cs"/>
              </a:rPr>
              <a:t>DFARS Overhaul</a:t>
            </a:r>
          </a:p>
          <a:p>
            <a:pPr marL="457200" marR="0" lvl="1"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a:p>
            <a:pPr marL="457200" marR="0" lvl="1"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rPr>
              <a:t>DFARS Overhaul Deviations in effect are located on the Defense Pricing, Contracting, and Acquisition Policy (DPCAP) DFARS webpage:</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rPr>
              <a:t>	 	https://www.acq.osd.mil/dpap/dars/dfars_far_overhaul_class_deviations.html</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pic>
        <p:nvPicPr>
          <p:cNvPr id="6" name="Picture 5">
            <a:extLst>
              <a:ext uri="{FF2B5EF4-FFF2-40B4-BE49-F238E27FC236}">
                <a16:creationId xmlns:a16="http://schemas.microsoft.com/office/drawing/2014/main" id="{9C0471B5-3448-8366-D75A-840531C6687C}"/>
              </a:ext>
            </a:extLst>
          </p:cNvPr>
          <p:cNvPicPr>
            <a:picLocks noChangeAspect="1"/>
          </p:cNvPicPr>
          <p:nvPr/>
        </p:nvPicPr>
        <p:blipFill>
          <a:blip r:embed="rId3"/>
          <a:stretch>
            <a:fillRect/>
          </a:stretch>
        </p:blipFill>
        <p:spPr>
          <a:xfrm>
            <a:off x="2118357" y="3455903"/>
            <a:ext cx="6126486" cy="3278269"/>
          </a:xfrm>
          <a:prstGeom prst="rect">
            <a:avLst/>
          </a:prstGeom>
        </p:spPr>
      </p:pic>
    </p:spTree>
    <p:extLst>
      <p:ext uri="{BB962C8B-B14F-4D97-AF65-F5344CB8AC3E}">
        <p14:creationId xmlns:p14="http://schemas.microsoft.com/office/powerpoint/2010/main" val="291372214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660A12-9E1A-3369-E5CB-8089BA43ADED}"/>
            </a:ext>
          </a:extLst>
        </p:cNvPr>
        <p:cNvGrpSpPr/>
        <p:nvPr/>
      </p:nvGrpSpPr>
      <p:grpSpPr>
        <a:xfrm>
          <a:off x="0" y="0"/>
          <a:ext cx="0" cy="0"/>
          <a:chOff x="0" y="0"/>
          <a:chExt cx="0" cy="0"/>
        </a:xfrm>
      </p:grpSpPr>
      <p:sp>
        <p:nvSpPr>
          <p:cNvPr id="15" name="Title 14">
            <a:extLst>
              <a:ext uri="{FF2B5EF4-FFF2-40B4-BE49-F238E27FC236}">
                <a16:creationId xmlns:a16="http://schemas.microsoft.com/office/drawing/2014/main" id="{D2DAF9BA-8B4F-8CE5-EB06-CDC6038814C0}"/>
              </a:ext>
            </a:extLst>
          </p:cNvPr>
          <p:cNvSpPr>
            <a:spLocks noGrp="1"/>
          </p:cNvSpPr>
          <p:nvPr>
            <p:ph type="title"/>
          </p:nvPr>
        </p:nvSpPr>
        <p:spPr/>
        <p:txBody>
          <a:bodyPr/>
          <a:lstStyle/>
          <a:p>
            <a:r>
              <a:rPr lang="en-US" dirty="0"/>
              <a:t>FAR/DFARS Overhaul (Cont.)</a:t>
            </a:r>
          </a:p>
        </p:txBody>
      </p:sp>
      <p:sp>
        <p:nvSpPr>
          <p:cNvPr id="2" name="TextBox 1">
            <a:extLst>
              <a:ext uri="{FF2B5EF4-FFF2-40B4-BE49-F238E27FC236}">
                <a16:creationId xmlns:a16="http://schemas.microsoft.com/office/drawing/2014/main" id="{CC546B89-EAC1-7767-8D19-B3C9EEBB1F54}"/>
              </a:ext>
            </a:extLst>
          </p:cNvPr>
          <p:cNvSpPr txBox="1"/>
          <p:nvPr/>
        </p:nvSpPr>
        <p:spPr>
          <a:xfrm>
            <a:off x="457200" y="1615747"/>
            <a:ext cx="8229600" cy="369332"/>
          </a:xfrm>
          <a:prstGeom prst="rect">
            <a:avLst/>
          </a:prstGeom>
          <a:noFill/>
        </p:spPr>
        <p:txBody>
          <a:bodyPr wrap="square" rtlCol="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6" name="TextBox 5">
            <a:extLst>
              <a:ext uri="{FF2B5EF4-FFF2-40B4-BE49-F238E27FC236}">
                <a16:creationId xmlns:a16="http://schemas.microsoft.com/office/drawing/2014/main" id="{2E153DC2-CB53-96D4-7694-ABC6E299CC7B}"/>
              </a:ext>
            </a:extLst>
          </p:cNvPr>
          <p:cNvSpPr txBox="1"/>
          <p:nvPr/>
        </p:nvSpPr>
        <p:spPr>
          <a:xfrm>
            <a:off x="609600" y="2170052"/>
            <a:ext cx="4618070" cy="369332"/>
          </a:xfrm>
          <a:prstGeom prst="rect">
            <a:avLst/>
          </a:prstGeom>
          <a:noFill/>
        </p:spPr>
        <p:txBody>
          <a:bodyPr wrap="square" rtlCol="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prstClr val="black"/>
                </a:solidFill>
                <a:effectLst/>
                <a:uLnTx/>
                <a:uFillTx/>
                <a:latin typeface="Arial" panose="020B0604020202020204"/>
                <a:ea typeface="+mn-ea"/>
                <a:cs typeface="+mn-cs"/>
              </a:rPr>
              <a:t>Each deviation comes with an effective date, DFARS part and line-out, DFARS PGI and line-out.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black"/>
              </a:solidFill>
              <a:effectLst/>
              <a:uLnTx/>
              <a:uFillTx/>
              <a:latin typeface="Arial" panose="020B06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prstClr val="black"/>
                </a:solidFill>
                <a:effectLst/>
                <a:uLnTx/>
                <a:uFillTx/>
                <a:latin typeface="Arial" panose="020B0604020202020204"/>
                <a:ea typeface="+mn-ea"/>
                <a:cs typeface="+mn-cs"/>
              </a:rPr>
              <a:t>The Deviation Document typically includes the adoption of the Revolutionary FAR Overhaul (RFO) Part.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black"/>
              </a:solidFill>
              <a:effectLst/>
              <a:uLnTx/>
              <a:uFillTx/>
              <a:latin typeface="Arial" panose="020B06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prstClr val="black"/>
                </a:solidFill>
                <a:effectLst/>
                <a:uLnTx/>
                <a:uFillTx/>
                <a:latin typeface="Arial" panose="020B0604020202020204"/>
                <a:ea typeface="+mn-ea"/>
                <a:cs typeface="+mn-cs"/>
              </a:rPr>
              <a:t>DFARS Clauses are typically included in Attachment 1 along with the text of the DFARS Part. There is no separate deviation for Part 252.</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black"/>
              </a:solidFill>
              <a:effectLst/>
              <a:uLnTx/>
              <a:uFillTx/>
              <a:latin typeface="Arial" panose="020B06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prstClr val="black"/>
                </a:solidFill>
                <a:effectLst/>
                <a:uLnTx/>
                <a:uFillTx/>
                <a:latin typeface="Arial" panose="020B0604020202020204"/>
                <a:ea typeface="+mn-ea"/>
                <a:cs typeface="+mn-cs"/>
              </a:rPr>
              <a:t>	</a:t>
            </a:r>
          </a:p>
        </p:txBody>
      </p:sp>
      <p:pic>
        <p:nvPicPr>
          <p:cNvPr id="8" name="Picture 7">
            <a:extLst>
              <a:ext uri="{FF2B5EF4-FFF2-40B4-BE49-F238E27FC236}">
                <a16:creationId xmlns:a16="http://schemas.microsoft.com/office/drawing/2014/main" id="{DB7F9CEE-BA44-E5B5-24B0-2919CE471AF8}"/>
              </a:ext>
            </a:extLst>
          </p:cNvPr>
          <p:cNvPicPr>
            <a:picLocks noChangeAspect="1"/>
          </p:cNvPicPr>
          <p:nvPr/>
        </p:nvPicPr>
        <p:blipFill>
          <a:blip r:embed="rId3"/>
          <a:stretch>
            <a:fillRect/>
          </a:stretch>
        </p:blipFill>
        <p:spPr>
          <a:xfrm>
            <a:off x="5227670" y="2338431"/>
            <a:ext cx="4890719" cy="3095538"/>
          </a:xfrm>
          <a:prstGeom prst="rect">
            <a:avLst/>
          </a:prstGeom>
          <a:ln>
            <a:solidFill>
              <a:schemeClr val="tx1"/>
            </a:solidFill>
          </a:ln>
        </p:spPr>
      </p:pic>
    </p:spTree>
    <p:extLst>
      <p:ext uri="{BB962C8B-B14F-4D97-AF65-F5344CB8AC3E}">
        <p14:creationId xmlns:p14="http://schemas.microsoft.com/office/powerpoint/2010/main" val="271481607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4D7FBB-16F1-12F1-675E-D987C5867B92}"/>
            </a:ext>
          </a:extLst>
        </p:cNvPr>
        <p:cNvGrpSpPr/>
        <p:nvPr/>
      </p:nvGrpSpPr>
      <p:grpSpPr>
        <a:xfrm>
          <a:off x="0" y="0"/>
          <a:ext cx="0" cy="0"/>
          <a:chOff x="0" y="0"/>
          <a:chExt cx="0" cy="0"/>
        </a:xfrm>
      </p:grpSpPr>
      <p:sp>
        <p:nvSpPr>
          <p:cNvPr id="15" name="Title 14">
            <a:extLst>
              <a:ext uri="{FF2B5EF4-FFF2-40B4-BE49-F238E27FC236}">
                <a16:creationId xmlns:a16="http://schemas.microsoft.com/office/drawing/2014/main" id="{4169C88F-18BE-CECE-4A76-EEDEDC904A9E}"/>
              </a:ext>
            </a:extLst>
          </p:cNvPr>
          <p:cNvSpPr>
            <a:spLocks noGrp="1"/>
          </p:cNvSpPr>
          <p:nvPr>
            <p:ph type="title"/>
          </p:nvPr>
        </p:nvSpPr>
        <p:spPr/>
        <p:txBody>
          <a:bodyPr/>
          <a:lstStyle/>
          <a:p>
            <a:r>
              <a:rPr lang="en-US" dirty="0"/>
              <a:t>FAR/DFARS Overhaul (Cont.)</a:t>
            </a:r>
          </a:p>
        </p:txBody>
      </p:sp>
      <p:sp>
        <p:nvSpPr>
          <p:cNvPr id="2" name="TextBox 1">
            <a:extLst>
              <a:ext uri="{FF2B5EF4-FFF2-40B4-BE49-F238E27FC236}">
                <a16:creationId xmlns:a16="http://schemas.microsoft.com/office/drawing/2014/main" id="{C4A834F7-22CE-B7B6-0C90-3271F41B71AF}"/>
              </a:ext>
            </a:extLst>
          </p:cNvPr>
          <p:cNvSpPr txBox="1"/>
          <p:nvPr/>
        </p:nvSpPr>
        <p:spPr>
          <a:xfrm>
            <a:off x="457200" y="1615747"/>
            <a:ext cx="8229600" cy="369332"/>
          </a:xfrm>
          <a:prstGeom prst="rect">
            <a:avLst/>
          </a:prstGeom>
          <a:noFill/>
        </p:spPr>
        <p:txBody>
          <a:bodyPr wrap="square" rtlCol="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6" name="TextBox 5">
            <a:extLst>
              <a:ext uri="{FF2B5EF4-FFF2-40B4-BE49-F238E27FC236}">
                <a16:creationId xmlns:a16="http://schemas.microsoft.com/office/drawing/2014/main" id="{AED4F663-326D-7CDD-162E-B7E5250C2B62}"/>
              </a:ext>
            </a:extLst>
          </p:cNvPr>
          <p:cNvSpPr txBox="1"/>
          <p:nvPr/>
        </p:nvSpPr>
        <p:spPr>
          <a:xfrm>
            <a:off x="457200" y="1798430"/>
            <a:ext cx="9073662" cy="369332"/>
          </a:xfrm>
          <a:prstGeom prst="rect">
            <a:avLst/>
          </a:prstGeom>
          <a:noFill/>
        </p:spPr>
        <p:txBody>
          <a:bodyPr wrap="square" rtlCol="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prstClr val="black"/>
                </a:solidFill>
                <a:effectLst/>
                <a:uLnTx/>
                <a:uFillTx/>
                <a:latin typeface="Arial" panose="020B0604020202020204"/>
                <a:ea typeface="+mn-ea"/>
                <a:cs typeface="+mn-cs"/>
              </a:rPr>
              <a:t>The transition from the old FAR/DFARS to the Overhaul is an ongoing process that depends largely on whether a solicitation/contract began before </a:t>
            </a:r>
            <a:r>
              <a:rPr kumimoji="0" lang="en-US" sz="1800" b="0" i="0" u="none" strike="noStrike" kern="0" cap="none" spc="0" normalizeH="0" baseline="0" noProof="0" dirty="0" err="1">
                <a:ln>
                  <a:noFill/>
                </a:ln>
                <a:solidFill>
                  <a:prstClr val="black"/>
                </a:solidFill>
                <a:effectLst/>
                <a:uLnTx/>
                <a:uFillTx/>
                <a:latin typeface="Arial" panose="020B0604020202020204"/>
                <a:ea typeface="+mn-ea"/>
                <a:cs typeface="+mn-cs"/>
              </a:rPr>
              <a:t>DoW’s</a:t>
            </a:r>
            <a:r>
              <a:rPr kumimoji="0" lang="en-US" sz="1800" b="0" i="0" u="none" strike="noStrike" kern="0" cap="none" spc="0" normalizeH="0" baseline="0" noProof="0" dirty="0">
                <a:ln>
                  <a:noFill/>
                </a:ln>
                <a:solidFill>
                  <a:prstClr val="black"/>
                </a:solidFill>
                <a:effectLst/>
                <a:uLnTx/>
                <a:uFillTx/>
                <a:latin typeface="Arial" panose="020B0604020202020204"/>
                <a:ea typeface="+mn-ea"/>
                <a:cs typeface="+mn-cs"/>
              </a:rPr>
              <a:t> adoption of the overhaul deviations.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black"/>
              </a:solidFill>
              <a:effectLst/>
              <a:uLnTx/>
              <a:uFillTx/>
              <a:latin typeface="Arial" panose="020B06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prstClr val="black"/>
                </a:solidFill>
                <a:effectLst/>
                <a:uLnTx/>
                <a:uFillTx/>
                <a:latin typeface="Arial" panose="020B0604020202020204"/>
                <a:ea typeface="+mn-ea"/>
                <a:cs typeface="+mn-cs"/>
              </a:rPr>
              <a:t>Any new solicitations going forward will likely be using the Overhaul provisions and clauses, existing solicitations/contracts may be amended/modified.</a:t>
            </a:r>
          </a:p>
        </p:txBody>
      </p:sp>
    </p:spTree>
    <p:extLst>
      <p:ext uri="{BB962C8B-B14F-4D97-AF65-F5344CB8AC3E}">
        <p14:creationId xmlns:p14="http://schemas.microsoft.com/office/powerpoint/2010/main" val="168998520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F39631-726E-7528-AE9D-226703ACFE5C}"/>
            </a:ext>
          </a:extLst>
        </p:cNvPr>
        <p:cNvGrpSpPr/>
        <p:nvPr/>
      </p:nvGrpSpPr>
      <p:grpSpPr>
        <a:xfrm>
          <a:off x="0" y="0"/>
          <a:ext cx="0" cy="0"/>
          <a:chOff x="0" y="0"/>
          <a:chExt cx="0" cy="0"/>
        </a:xfrm>
      </p:grpSpPr>
      <p:sp>
        <p:nvSpPr>
          <p:cNvPr id="15" name="Title 14">
            <a:extLst>
              <a:ext uri="{FF2B5EF4-FFF2-40B4-BE49-F238E27FC236}">
                <a16:creationId xmlns:a16="http://schemas.microsoft.com/office/drawing/2014/main" id="{C5B27808-C289-D2B6-4317-1BD4647F2833}"/>
              </a:ext>
            </a:extLst>
          </p:cNvPr>
          <p:cNvSpPr>
            <a:spLocks noGrp="1"/>
          </p:cNvSpPr>
          <p:nvPr>
            <p:ph type="title"/>
          </p:nvPr>
        </p:nvSpPr>
        <p:spPr/>
        <p:txBody>
          <a:bodyPr/>
          <a:lstStyle/>
          <a:p>
            <a:r>
              <a:rPr lang="en-US" dirty="0"/>
              <a:t>Regulatory Tracking</a:t>
            </a:r>
          </a:p>
        </p:txBody>
      </p:sp>
      <p:sp>
        <p:nvSpPr>
          <p:cNvPr id="2" name="TextBox 1">
            <a:extLst>
              <a:ext uri="{FF2B5EF4-FFF2-40B4-BE49-F238E27FC236}">
                <a16:creationId xmlns:a16="http://schemas.microsoft.com/office/drawing/2014/main" id="{2B4C214D-F399-BDA0-CEFA-46EB2E0ED901}"/>
              </a:ext>
            </a:extLst>
          </p:cNvPr>
          <p:cNvSpPr txBox="1"/>
          <p:nvPr/>
        </p:nvSpPr>
        <p:spPr>
          <a:xfrm>
            <a:off x="457200" y="1615747"/>
            <a:ext cx="8229600" cy="369332"/>
          </a:xfrm>
          <a:prstGeom prst="rect">
            <a:avLst/>
          </a:prstGeom>
          <a:noFill/>
        </p:spPr>
        <p:txBody>
          <a:bodyPr wrap="square" rtlCol="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00"/>
                </a:solidFill>
                <a:effectLst/>
                <a:uLnTx/>
                <a:uFillTx/>
                <a:latin typeface="Arial" panose="020B0604020202020204"/>
                <a:ea typeface="+mn-ea"/>
                <a:cs typeface="+mn-cs"/>
              </a:rPr>
              <a:t>Potential Sources of Change to the FAR/DFARS</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a:p>
            <a:pPr marL="342900" marR="0" lvl="0" indent="-342900" algn="l" defTabSz="457200" rtl="0" eaLnBrk="1" fontAlgn="auto" latinLnBrk="0" hangingPunct="1">
              <a:lnSpc>
                <a:spcPct val="100000"/>
              </a:lnSpc>
              <a:spcBef>
                <a:spcPts val="0"/>
              </a:spcBef>
              <a:spcAft>
                <a:spcPts val="0"/>
              </a:spcAft>
              <a:buClrTx/>
              <a:buSzTx/>
              <a:buFontTx/>
              <a:buAutoNum type="arabicParenR"/>
              <a:tabLst/>
              <a:defRPr/>
            </a:pPr>
            <a:r>
              <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rPr>
              <a:t>Statute (e.g. FY NDAA)</a:t>
            </a:r>
          </a:p>
          <a:p>
            <a:pPr marL="342900" marR="0" lvl="0" indent="-342900" algn="l" defTabSz="457200" rtl="0" eaLnBrk="1" fontAlgn="auto" latinLnBrk="0" hangingPunct="1">
              <a:lnSpc>
                <a:spcPct val="100000"/>
              </a:lnSpc>
              <a:spcBef>
                <a:spcPts val="0"/>
              </a:spcBef>
              <a:spcAft>
                <a:spcPts val="0"/>
              </a:spcAft>
              <a:buClrTx/>
              <a:buSzTx/>
              <a:buFontTx/>
              <a:buAutoNum type="arabicParenR"/>
              <a:tabLst/>
              <a:defRPr/>
            </a:pPr>
            <a:r>
              <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rPr>
              <a:t>Executive Order</a:t>
            </a:r>
          </a:p>
          <a:p>
            <a:pPr marL="342900" marR="0" lvl="0" indent="-342900" algn="l" defTabSz="457200" rtl="0" eaLnBrk="1" fontAlgn="auto" latinLnBrk="0" hangingPunct="1">
              <a:lnSpc>
                <a:spcPct val="100000"/>
              </a:lnSpc>
              <a:spcBef>
                <a:spcPts val="0"/>
              </a:spcBef>
              <a:spcAft>
                <a:spcPts val="0"/>
              </a:spcAft>
              <a:buClrTx/>
              <a:buSzTx/>
              <a:buFontTx/>
              <a:buAutoNum type="arabicParenR"/>
              <a:tabLst/>
              <a:defRPr/>
            </a:pPr>
            <a:r>
              <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rPr>
              <a:t>FAR/DAR Council and OFPP (Policy Concerns, Litigation)</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rPr>
              <a:t>Many of these changes are tracked through FAR/DFARS cases available on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rPr>
              <a:t>the Defense Pricing, Contracting, and Acquisition Policy (DPCAP) website. </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rPr>
              <a:t>	https://www.acq.osd.mil/dpap/dars/dfarspgi/current/index.html </a:t>
            </a:r>
          </a:p>
        </p:txBody>
      </p:sp>
    </p:spTree>
    <p:extLst>
      <p:ext uri="{BB962C8B-B14F-4D97-AF65-F5344CB8AC3E}">
        <p14:creationId xmlns:p14="http://schemas.microsoft.com/office/powerpoint/2010/main" val="178122926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524219-D471-F15D-9DD0-72114232CA87}"/>
            </a:ext>
          </a:extLst>
        </p:cNvPr>
        <p:cNvGrpSpPr/>
        <p:nvPr/>
      </p:nvGrpSpPr>
      <p:grpSpPr>
        <a:xfrm>
          <a:off x="0" y="0"/>
          <a:ext cx="0" cy="0"/>
          <a:chOff x="0" y="0"/>
          <a:chExt cx="0" cy="0"/>
        </a:xfrm>
      </p:grpSpPr>
      <p:sp>
        <p:nvSpPr>
          <p:cNvPr id="15" name="Title 14">
            <a:extLst>
              <a:ext uri="{FF2B5EF4-FFF2-40B4-BE49-F238E27FC236}">
                <a16:creationId xmlns:a16="http://schemas.microsoft.com/office/drawing/2014/main" id="{68162D06-5A4D-B7B9-919F-7BDFA5C236A6}"/>
              </a:ext>
            </a:extLst>
          </p:cNvPr>
          <p:cNvSpPr>
            <a:spLocks noGrp="1"/>
          </p:cNvSpPr>
          <p:nvPr>
            <p:ph type="title"/>
          </p:nvPr>
        </p:nvSpPr>
        <p:spPr/>
        <p:txBody>
          <a:bodyPr/>
          <a:lstStyle/>
          <a:p>
            <a:r>
              <a:rPr lang="en-US" dirty="0"/>
              <a:t>Regulatory Tracking (Cont.)</a:t>
            </a:r>
          </a:p>
        </p:txBody>
      </p:sp>
      <p:sp>
        <p:nvSpPr>
          <p:cNvPr id="2" name="TextBox 1">
            <a:extLst>
              <a:ext uri="{FF2B5EF4-FFF2-40B4-BE49-F238E27FC236}">
                <a16:creationId xmlns:a16="http://schemas.microsoft.com/office/drawing/2014/main" id="{10C0736A-3C85-57C4-82E6-64C5C4122719}"/>
              </a:ext>
            </a:extLst>
          </p:cNvPr>
          <p:cNvSpPr txBox="1"/>
          <p:nvPr/>
        </p:nvSpPr>
        <p:spPr>
          <a:xfrm>
            <a:off x="457200" y="1615747"/>
            <a:ext cx="8229600" cy="369332"/>
          </a:xfrm>
          <a:prstGeom prst="rect">
            <a:avLst/>
          </a:prstGeom>
          <a:noFill/>
        </p:spPr>
        <p:txBody>
          <a:bodyPr wrap="square" rtlCol="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rPr>
              <a:t>Current FAR/DFARS Cases and their status are available on the Defense Pricing, Contracting, and Acquisition Policy (DPCAP) website:</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pic>
        <p:nvPicPr>
          <p:cNvPr id="3" name="Picture 2">
            <a:extLst>
              <a:ext uri="{FF2B5EF4-FFF2-40B4-BE49-F238E27FC236}">
                <a16:creationId xmlns:a16="http://schemas.microsoft.com/office/drawing/2014/main" id="{5978149E-D91C-A34E-7BA0-DD4420A9C730}"/>
              </a:ext>
            </a:extLst>
          </p:cNvPr>
          <p:cNvPicPr>
            <a:picLocks noChangeAspect="1"/>
          </p:cNvPicPr>
          <p:nvPr/>
        </p:nvPicPr>
        <p:blipFill>
          <a:blip r:embed="rId3"/>
          <a:stretch>
            <a:fillRect/>
          </a:stretch>
        </p:blipFill>
        <p:spPr>
          <a:xfrm>
            <a:off x="2149560" y="2520368"/>
            <a:ext cx="5555784" cy="3831728"/>
          </a:xfrm>
          <a:prstGeom prst="rect">
            <a:avLst/>
          </a:prstGeom>
        </p:spPr>
      </p:pic>
    </p:spTree>
    <p:extLst>
      <p:ext uri="{BB962C8B-B14F-4D97-AF65-F5344CB8AC3E}">
        <p14:creationId xmlns:p14="http://schemas.microsoft.com/office/powerpoint/2010/main" val="145005325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74D489-5CC6-1CF2-B211-63DF462B19EB}"/>
            </a:ext>
          </a:extLst>
        </p:cNvPr>
        <p:cNvGrpSpPr/>
        <p:nvPr/>
      </p:nvGrpSpPr>
      <p:grpSpPr>
        <a:xfrm>
          <a:off x="0" y="0"/>
          <a:ext cx="0" cy="0"/>
          <a:chOff x="0" y="0"/>
          <a:chExt cx="0" cy="0"/>
        </a:xfrm>
      </p:grpSpPr>
      <p:sp>
        <p:nvSpPr>
          <p:cNvPr id="15" name="Title 14">
            <a:extLst>
              <a:ext uri="{FF2B5EF4-FFF2-40B4-BE49-F238E27FC236}">
                <a16:creationId xmlns:a16="http://schemas.microsoft.com/office/drawing/2014/main" id="{4CC8AC50-A378-5BA6-38FA-E7C8866BA503}"/>
              </a:ext>
            </a:extLst>
          </p:cNvPr>
          <p:cNvSpPr>
            <a:spLocks noGrp="1"/>
          </p:cNvSpPr>
          <p:nvPr>
            <p:ph type="title"/>
          </p:nvPr>
        </p:nvSpPr>
        <p:spPr/>
        <p:txBody>
          <a:bodyPr/>
          <a:lstStyle/>
          <a:p>
            <a:r>
              <a:rPr lang="en-US" dirty="0"/>
              <a:t>Regulatory Tracking (Cont.)</a:t>
            </a:r>
          </a:p>
        </p:txBody>
      </p:sp>
      <p:sp>
        <p:nvSpPr>
          <p:cNvPr id="2" name="TextBox 1">
            <a:extLst>
              <a:ext uri="{FF2B5EF4-FFF2-40B4-BE49-F238E27FC236}">
                <a16:creationId xmlns:a16="http://schemas.microsoft.com/office/drawing/2014/main" id="{2AD5B32E-85DA-F213-59D9-A8D6771104E0}"/>
              </a:ext>
            </a:extLst>
          </p:cNvPr>
          <p:cNvSpPr txBox="1"/>
          <p:nvPr/>
        </p:nvSpPr>
        <p:spPr>
          <a:xfrm>
            <a:off x="457200" y="1615747"/>
            <a:ext cx="8229600" cy="369332"/>
          </a:xfrm>
          <a:prstGeom prst="rect">
            <a:avLst/>
          </a:prstGeom>
          <a:noFill/>
        </p:spPr>
        <p:txBody>
          <a:bodyPr wrap="square" rtlCol="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pic>
        <p:nvPicPr>
          <p:cNvPr id="7" name="Picture 6">
            <a:extLst>
              <a:ext uri="{FF2B5EF4-FFF2-40B4-BE49-F238E27FC236}">
                <a16:creationId xmlns:a16="http://schemas.microsoft.com/office/drawing/2014/main" id="{F925725D-D3BF-AB71-031C-CB298634E9C2}"/>
              </a:ext>
            </a:extLst>
          </p:cNvPr>
          <p:cNvPicPr>
            <a:picLocks noChangeAspect="1"/>
          </p:cNvPicPr>
          <p:nvPr/>
        </p:nvPicPr>
        <p:blipFill>
          <a:blip r:embed="rId3"/>
          <a:stretch>
            <a:fillRect/>
          </a:stretch>
        </p:blipFill>
        <p:spPr>
          <a:xfrm>
            <a:off x="1061462" y="1985079"/>
            <a:ext cx="8240275" cy="3210373"/>
          </a:xfrm>
          <a:prstGeom prst="rect">
            <a:avLst/>
          </a:prstGeom>
        </p:spPr>
      </p:pic>
      <p:sp>
        <p:nvSpPr>
          <p:cNvPr id="4" name="TextBox 3">
            <a:extLst>
              <a:ext uri="{FF2B5EF4-FFF2-40B4-BE49-F238E27FC236}">
                <a16:creationId xmlns:a16="http://schemas.microsoft.com/office/drawing/2014/main" id="{2A132AFB-68B2-2147-04F9-57519CAF298E}"/>
              </a:ext>
            </a:extLst>
          </p:cNvPr>
          <p:cNvSpPr txBox="1"/>
          <p:nvPr/>
        </p:nvSpPr>
        <p:spPr>
          <a:xfrm>
            <a:off x="457199" y="5787321"/>
            <a:ext cx="9192987" cy="1200329"/>
          </a:xfrm>
          <a:prstGeom prst="rect">
            <a:avLst/>
          </a:prstGeom>
          <a:noFill/>
        </p:spPr>
        <p:txBody>
          <a:bodyPr wrap="square">
            <a:spAutoFit/>
          </a:bodyPr>
          <a:lstStyle/>
          <a:p>
            <a:pPr marL="457200" marR="0" lvl="1"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prstClr val="black"/>
                </a:solidFill>
                <a:effectLst/>
                <a:uLnTx/>
                <a:uFillTx/>
                <a:latin typeface="Arial" panose="020B0604020202020204"/>
                <a:ea typeface="+mn-ea"/>
                <a:cs typeface="+mn-cs"/>
              </a:rPr>
              <a:t>This report is issued at the end of each week, so vendors can follow each cases development from initiation, to draft rules (including comment periods), to final rules. Cases typically take a long time from start to finish, as policy or legislation shifts can affect their development.</a:t>
            </a:r>
          </a:p>
        </p:txBody>
      </p:sp>
    </p:spTree>
    <p:extLst>
      <p:ext uri="{BB962C8B-B14F-4D97-AF65-F5344CB8AC3E}">
        <p14:creationId xmlns:p14="http://schemas.microsoft.com/office/powerpoint/2010/main" val="204747766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3ACDBE-19E7-18D2-5E6D-9E90280B61D9}"/>
            </a:ext>
          </a:extLst>
        </p:cNvPr>
        <p:cNvGrpSpPr/>
        <p:nvPr/>
      </p:nvGrpSpPr>
      <p:grpSpPr>
        <a:xfrm>
          <a:off x="0" y="0"/>
          <a:ext cx="0" cy="0"/>
          <a:chOff x="0" y="0"/>
          <a:chExt cx="0" cy="0"/>
        </a:xfrm>
      </p:grpSpPr>
      <p:sp>
        <p:nvSpPr>
          <p:cNvPr id="15" name="Title 14">
            <a:extLst>
              <a:ext uri="{FF2B5EF4-FFF2-40B4-BE49-F238E27FC236}">
                <a16:creationId xmlns:a16="http://schemas.microsoft.com/office/drawing/2014/main" id="{9081E581-FE11-2BC9-9C39-0F7D4FE7EB9D}"/>
              </a:ext>
            </a:extLst>
          </p:cNvPr>
          <p:cNvSpPr>
            <a:spLocks noGrp="1"/>
          </p:cNvSpPr>
          <p:nvPr>
            <p:ph type="title"/>
          </p:nvPr>
        </p:nvSpPr>
        <p:spPr/>
        <p:txBody>
          <a:bodyPr/>
          <a:lstStyle/>
          <a:p>
            <a:r>
              <a:rPr lang="en-US" dirty="0"/>
              <a:t>Regulatory Tracking (Cont.)</a:t>
            </a:r>
          </a:p>
        </p:txBody>
      </p:sp>
      <p:sp>
        <p:nvSpPr>
          <p:cNvPr id="2" name="TextBox 1">
            <a:extLst>
              <a:ext uri="{FF2B5EF4-FFF2-40B4-BE49-F238E27FC236}">
                <a16:creationId xmlns:a16="http://schemas.microsoft.com/office/drawing/2014/main" id="{8CE3143D-CF53-CAB3-EA09-8990A902E735}"/>
              </a:ext>
            </a:extLst>
          </p:cNvPr>
          <p:cNvSpPr txBox="1"/>
          <p:nvPr/>
        </p:nvSpPr>
        <p:spPr>
          <a:xfrm>
            <a:off x="422031" y="1510240"/>
            <a:ext cx="9258300" cy="371896"/>
          </a:xfrm>
          <a:prstGeom prst="rect">
            <a:avLst/>
          </a:prstGeom>
          <a:noFill/>
        </p:spPr>
        <p:txBody>
          <a:bodyPr wrap="square" rtlCol="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00"/>
                </a:solidFill>
                <a:effectLst/>
                <a:uLnTx/>
                <a:uFillTx/>
                <a:latin typeface="Arial" panose="020B0604020202020204"/>
                <a:ea typeface="+mn-ea"/>
                <a:cs typeface="+mn-cs"/>
              </a:rPr>
              <a:t>Current Case Lists Cover Potentially Applicable Issues </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a:p>
            <a:pPr marL="800100" marR="0" lvl="1" indent="-342900" algn="l" defTabSz="457200" rtl="0" eaLnBrk="1" fontAlgn="auto" latinLnBrk="0" hangingPunct="1">
              <a:lnSpc>
                <a:spcPct val="100000"/>
              </a:lnSpc>
              <a:spcBef>
                <a:spcPts val="0"/>
              </a:spcBef>
              <a:spcAft>
                <a:spcPts val="0"/>
              </a:spcAft>
              <a:buClrTx/>
              <a:buSzTx/>
              <a:buFontTx/>
              <a:buAutoNum type="arabicParenBoth"/>
              <a:tabLst/>
              <a:defRPr/>
            </a:pPr>
            <a:r>
              <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rPr>
              <a:t>Acquisition Regulations</a:t>
            </a:r>
          </a:p>
          <a:p>
            <a:pPr marL="457200" marR="0" lvl="1"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rPr>
              <a:t>	(a) FAR Overhaul (FAR Cases 2026-001 through 2026-012)</a:t>
            </a:r>
          </a:p>
          <a:p>
            <a:pPr marL="457200" marR="0" lvl="1"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rPr>
              <a:t>	(b) Unsuccessful Offeror Explanations on Certain Orders under Task/Delivery 	Contracts (FAR Case 2020-005)</a:t>
            </a:r>
          </a:p>
          <a:p>
            <a:pPr marL="800100" marR="0" lvl="1" indent="-342900" algn="l" defTabSz="457200" rtl="0" eaLnBrk="1" fontAlgn="auto" latinLnBrk="0" hangingPunct="1">
              <a:lnSpc>
                <a:spcPct val="100000"/>
              </a:lnSpc>
              <a:spcBef>
                <a:spcPts val="0"/>
              </a:spcBef>
              <a:spcAft>
                <a:spcPts val="0"/>
              </a:spcAft>
              <a:buClrTx/>
              <a:buSzTx/>
              <a:buFontTx/>
              <a:buAutoNum type="arabicParenBoth"/>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a:p>
            <a:pPr marL="800100" marR="0" lvl="1" indent="-342900" algn="l" defTabSz="457200" rtl="0" eaLnBrk="1" fontAlgn="auto" latinLnBrk="0" hangingPunct="1">
              <a:lnSpc>
                <a:spcPct val="100000"/>
              </a:lnSpc>
              <a:spcBef>
                <a:spcPts val="0"/>
              </a:spcBef>
              <a:spcAft>
                <a:spcPts val="0"/>
              </a:spcAft>
              <a:buClrTx/>
              <a:buSzTx/>
              <a:buFontTx/>
              <a:buAutoNum type="arabicParenBoth"/>
              <a:tabLst/>
              <a:defRPr/>
            </a:pPr>
            <a:r>
              <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rPr>
              <a:t>Sourcing Issues:</a:t>
            </a:r>
          </a:p>
          <a:p>
            <a:pPr marL="457200" marR="0" lvl="1"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rPr>
              <a:t>	(a) Chinese Military Companies Operating in the US (DFARS Case 2024-D012);</a:t>
            </a:r>
          </a:p>
          <a:p>
            <a:pPr marL="457200" marR="0" lvl="1"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rPr>
              <a:t>	(b) Batteries from certain companies (DFARS Case 2024-D011)</a:t>
            </a:r>
          </a:p>
          <a:p>
            <a:pPr marL="457200" marR="0" lvl="1"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rPr>
              <a:t>	(c) Batteries containing rare earth elements from certain countries (DFARS Case 	2023-D003)</a:t>
            </a:r>
          </a:p>
          <a:p>
            <a:pPr marL="457200" marR="0" lvl="1"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rPr>
              <a:t>	(d) Semiconductors (FAR Case 2023-0008)</a:t>
            </a:r>
          </a:p>
          <a:p>
            <a:pPr marL="457200" marR="0" lvl="1"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rPr>
              <a:t>	(e) Printed Circuit Boards from certain countries (DFARS Case 2022-D011)</a:t>
            </a:r>
          </a:p>
          <a:p>
            <a:pPr marL="457200" marR="0" lvl="1"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rPr>
              <a:t>	(f) Disclosing Foreign Obligations (DFARS Case 2018-D064)</a:t>
            </a:r>
          </a:p>
          <a:p>
            <a:pPr marL="457200" marR="0" lvl="1"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a:p>
            <a:pPr marL="457200" marR="0" lvl="1"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rPr>
              <a:t>(3) Cybersecurity Requirements:</a:t>
            </a:r>
          </a:p>
          <a:p>
            <a:pPr marL="457200" marR="0" lvl="1"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rPr>
              <a:t>	(a) Incorporation of NIST SP 800-172 into DFARS clause 252.204-7012 		 	(DFARS Case 2023-D024)</a:t>
            </a:r>
          </a:p>
          <a:p>
            <a:pPr marL="457200" marR="0" lvl="1"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rPr>
              <a:t>	(b) Efforts under Executive Order 14028 (FAR Cases 2021-017 and 2021-019)</a:t>
            </a:r>
          </a:p>
          <a:p>
            <a:pPr marL="457200" marR="0" lvl="1"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rPr>
              <a:t>	(c) Cybersecurity Maturity Model Certification (CMMC) Program (Rule issued)</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rPr>
              <a:t>		 </a:t>
            </a:r>
          </a:p>
        </p:txBody>
      </p:sp>
    </p:spTree>
    <p:extLst>
      <p:ext uri="{BB962C8B-B14F-4D97-AF65-F5344CB8AC3E}">
        <p14:creationId xmlns:p14="http://schemas.microsoft.com/office/powerpoint/2010/main" val="27193647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DAA3F3-93E1-D7BC-B2D2-B057E731240C}"/>
            </a:ext>
          </a:extLst>
        </p:cNvPr>
        <p:cNvGrpSpPr/>
        <p:nvPr/>
      </p:nvGrpSpPr>
      <p:grpSpPr>
        <a:xfrm>
          <a:off x="0" y="0"/>
          <a:ext cx="0" cy="0"/>
          <a:chOff x="0" y="0"/>
          <a:chExt cx="0" cy="0"/>
        </a:xfrm>
      </p:grpSpPr>
      <p:sp>
        <p:nvSpPr>
          <p:cNvPr id="15" name="Title 14">
            <a:extLst>
              <a:ext uri="{FF2B5EF4-FFF2-40B4-BE49-F238E27FC236}">
                <a16:creationId xmlns:a16="http://schemas.microsoft.com/office/drawing/2014/main" id="{CE34CDCD-524E-94F2-0DF3-CCBACC426ACD}"/>
              </a:ext>
            </a:extLst>
          </p:cNvPr>
          <p:cNvSpPr>
            <a:spLocks noGrp="1"/>
          </p:cNvSpPr>
          <p:nvPr>
            <p:ph type="title"/>
          </p:nvPr>
        </p:nvSpPr>
        <p:spPr/>
        <p:txBody>
          <a:bodyPr/>
          <a:lstStyle/>
          <a:p>
            <a:r>
              <a:rPr lang="en-US" dirty="0"/>
              <a:t>Regulatory Tracking (Cont.)</a:t>
            </a:r>
          </a:p>
        </p:txBody>
      </p:sp>
      <p:sp>
        <p:nvSpPr>
          <p:cNvPr id="2" name="TextBox 1">
            <a:extLst>
              <a:ext uri="{FF2B5EF4-FFF2-40B4-BE49-F238E27FC236}">
                <a16:creationId xmlns:a16="http://schemas.microsoft.com/office/drawing/2014/main" id="{8223759A-52C9-1748-80D7-EA392569E387}"/>
              </a:ext>
            </a:extLst>
          </p:cNvPr>
          <p:cNvSpPr txBox="1"/>
          <p:nvPr/>
        </p:nvSpPr>
        <p:spPr>
          <a:xfrm>
            <a:off x="457200" y="1615747"/>
            <a:ext cx="9089136" cy="369332"/>
          </a:xfrm>
          <a:prstGeom prst="rect">
            <a:avLst/>
          </a:prstGeom>
          <a:noFill/>
        </p:spPr>
        <p:txBody>
          <a:bodyPr wrap="square" rtlCol="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00"/>
                </a:solidFill>
                <a:effectLst/>
                <a:uLnTx/>
                <a:uFillTx/>
                <a:latin typeface="Arial" panose="020B0604020202020204"/>
                <a:ea typeface="+mn-ea"/>
                <a:cs typeface="+mn-cs"/>
              </a:rPr>
              <a:t>Cybersecurity Maturity Model Certification (CMMC) Program (Rule Issued)</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rPr>
              <a:t>	252.204-7021/252.204-7025</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a:p>
            <a:pPr marL="914400" marR="0" lvl="2"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rPr>
              <a:t>DFARS Overhaul 240.371-5(a)(1): Until November 9, 2028, in solicitations and contracts, task orders, or delivery orders, including those using FAR part 12 procedures for the acquisition of commercial products and commercial services, except for solicitations and contracts or orders solely for the acquisition of commercially available off-the-shelf (COTS) items, if the program office or requiring activity determines that the contractor is required to have a specific CMMC level.</a:t>
            </a:r>
          </a:p>
          <a:p>
            <a:pPr marL="914400" marR="0" lvl="2"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a:p>
            <a:pPr marL="457200" marR="0" lvl="1"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rPr>
              <a:t>The CMMC level determination depends on the involvement of Federally Controlled Information (FCI) or Controlled Unclassified Information (CUI) in contractual performance.</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rPr>
              <a:t>		</a:t>
            </a:r>
          </a:p>
          <a:p>
            <a:pPr marL="457200" marR="0" lvl="1"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rPr>
              <a:t>There are no determinations yet regarding the Capital Equipment Division’s product lines. This is a developing situation.</a:t>
            </a:r>
          </a:p>
        </p:txBody>
      </p:sp>
    </p:spTree>
    <p:extLst>
      <p:ext uri="{BB962C8B-B14F-4D97-AF65-F5344CB8AC3E}">
        <p14:creationId xmlns:p14="http://schemas.microsoft.com/office/powerpoint/2010/main" val="249061982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981F1D-4EC8-49E0-9ADC-982667F5A855}"/>
            </a:ext>
          </a:extLst>
        </p:cNvPr>
        <p:cNvGrpSpPr/>
        <p:nvPr/>
      </p:nvGrpSpPr>
      <p:grpSpPr>
        <a:xfrm>
          <a:off x="0" y="0"/>
          <a:ext cx="0" cy="0"/>
          <a:chOff x="0" y="0"/>
          <a:chExt cx="0" cy="0"/>
        </a:xfrm>
      </p:grpSpPr>
      <p:sp>
        <p:nvSpPr>
          <p:cNvPr id="15" name="Title 14">
            <a:extLst>
              <a:ext uri="{FF2B5EF4-FFF2-40B4-BE49-F238E27FC236}">
                <a16:creationId xmlns:a16="http://schemas.microsoft.com/office/drawing/2014/main" id="{9323224B-F3D1-F13D-9C80-9798D1FF19AB}"/>
              </a:ext>
            </a:extLst>
          </p:cNvPr>
          <p:cNvSpPr>
            <a:spLocks noGrp="1"/>
          </p:cNvSpPr>
          <p:nvPr>
            <p:ph type="title"/>
          </p:nvPr>
        </p:nvSpPr>
        <p:spPr/>
        <p:txBody>
          <a:bodyPr/>
          <a:lstStyle/>
          <a:p>
            <a:r>
              <a:rPr lang="en-US" dirty="0"/>
              <a:t>Regulatory Updates</a:t>
            </a:r>
          </a:p>
        </p:txBody>
      </p:sp>
      <p:sp>
        <p:nvSpPr>
          <p:cNvPr id="2" name="TextBox 1">
            <a:extLst>
              <a:ext uri="{FF2B5EF4-FFF2-40B4-BE49-F238E27FC236}">
                <a16:creationId xmlns:a16="http://schemas.microsoft.com/office/drawing/2014/main" id="{CB76ED03-1719-F37E-46B1-6259E87F5FD7}"/>
              </a:ext>
            </a:extLst>
          </p:cNvPr>
          <p:cNvSpPr txBox="1"/>
          <p:nvPr/>
        </p:nvSpPr>
        <p:spPr>
          <a:xfrm>
            <a:off x="457200" y="1615747"/>
            <a:ext cx="8229600" cy="369332"/>
          </a:xfrm>
          <a:prstGeom prst="rect">
            <a:avLst/>
          </a:prstGeom>
          <a:noFill/>
        </p:spPr>
        <p:txBody>
          <a:bodyPr wrap="square" rtlCol="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00"/>
                </a:solidFill>
                <a:effectLst/>
                <a:uLnTx/>
                <a:uFillTx/>
                <a:latin typeface="Arial" panose="020B0604020202020204"/>
                <a:ea typeface="+mn-ea"/>
                <a:cs typeface="+mn-cs"/>
              </a:rPr>
              <a:t>DFARS Case 2018-D064 regarding Disclosure of Foreign Obligations:</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rPr>
              <a:t>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rPr>
              <a:t>	Source: 	Section 1655 of 2019 NDAA (Pub. L. 115-32)</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rPr>
              <a:t>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rPr>
              <a:t>	Stage: Reviewing comments to draft rule (89 FR 90254) and drafting final 	rule</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a:p>
            <a:pPr marL="457200" marR="0" lvl="1"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rPr>
              <a:t>The proposed rule implements section 1655 of the NDAA for FY 2019, which prohibits </a:t>
            </a:r>
            <a:r>
              <a:rPr kumimoji="0" lang="en-US" sz="1800" b="0" i="0" u="none" strike="noStrike" kern="1200" cap="none" spc="0" normalizeH="0" baseline="0" noProof="0" dirty="0" err="1">
                <a:ln>
                  <a:noFill/>
                </a:ln>
                <a:solidFill>
                  <a:srgbClr val="000000"/>
                </a:solidFill>
                <a:effectLst/>
                <a:uLnTx/>
                <a:uFillTx/>
                <a:latin typeface="Arial" panose="020B0604020202020204"/>
                <a:ea typeface="+mn-ea"/>
                <a:cs typeface="+mn-cs"/>
              </a:rPr>
              <a:t>DoW</a:t>
            </a:r>
            <a:r>
              <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rPr>
              <a:t> from acquiring products, services, or systems relating to information or operational technology, cybersecurity, industrial control systems, or weapon systems through a contract </a:t>
            </a:r>
            <a:r>
              <a:rPr kumimoji="0" lang="en-US" sz="1800" b="0" i="1" u="none" strike="noStrike" kern="1200" cap="none" spc="0" normalizeH="0" baseline="0" noProof="0" dirty="0">
                <a:ln>
                  <a:noFill/>
                </a:ln>
                <a:solidFill>
                  <a:srgbClr val="000000"/>
                </a:solidFill>
                <a:effectLst/>
                <a:uLnTx/>
                <a:uFillTx/>
                <a:latin typeface="Arial" panose="020B0604020202020204"/>
                <a:ea typeface="+mn-ea"/>
                <a:cs typeface="+mn-cs"/>
              </a:rPr>
              <a:t>unless</a:t>
            </a:r>
            <a:r>
              <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rPr>
              <a:t> the offeror or contractor provides disclosures related to sharing source code and computer code with foreign persons or governments.</a:t>
            </a:r>
          </a:p>
          <a:p>
            <a:pPr marL="457200" marR="0" lvl="1"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a:p>
            <a:pPr marL="457200" marR="0" lvl="1"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rPr>
              <a:t>According to the publication of the draft rule, </a:t>
            </a:r>
            <a:r>
              <a:rPr kumimoji="0" lang="en-US" sz="1800" b="0" i="0" u="none" strike="noStrike" kern="1200" cap="none" spc="0" normalizeH="0" baseline="0" noProof="0" dirty="0" err="1">
                <a:ln>
                  <a:noFill/>
                </a:ln>
                <a:solidFill>
                  <a:srgbClr val="000000"/>
                </a:solidFill>
                <a:effectLst/>
                <a:uLnTx/>
                <a:uFillTx/>
                <a:latin typeface="Arial" panose="020B0604020202020204"/>
                <a:ea typeface="+mn-ea"/>
                <a:cs typeface="+mn-cs"/>
              </a:rPr>
              <a:t>DoW</a:t>
            </a:r>
            <a:r>
              <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rPr>
              <a:t> intends to apply the proposed rule to contracts at or below the SAT and </a:t>
            </a:r>
            <a:r>
              <a:rPr kumimoji="0" lang="en-US" sz="1800" b="0" i="0" u="none" strike="noStrike" kern="1200" cap="none" spc="0" normalizeH="0" baseline="0" noProof="0" dirty="0" err="1">
                <a:ln>
                  <a:noFill/>
                </a:ln>
                <a:solidFill>
                  <a:srgbClr val="000000"/>
                </a:solidFill>
                <a:effectLst/>
                <a:uLnTx/>
                <a:uFillTx/>
                <a:latin typeface="Arial" panose="020B0604020202020204"/>
                <a:ea typeface="+mn-ea"/>
                <a:cs typeface="+mn-cs"/>
              </a:rPr>
              <a:t>DoW</a:t>
            </a:r>
            <a:r>
              <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rPr>
              <a:t> intends to apply the proposed rule to contracts for the acquisition of commercial products including COTS items and for the acquisition of commercial services. </a:t>
            </a:r>
          </a:p>
        </p:txBody>
      </p:sp>
    </p:spTree>
    <p:extLst>
      <p:ext uri="{BB962C8B-B14F-4D97-AF65-F5344CB8AC3E}">
        <p14:creationId xmlns:p14="http://schemas.microsoft.com/office/powerpoint/2010/main" val="82666718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le 14">
            <a:extLst>
              <a:ext uri="{FF2B5EF4-FFF2-40B4-BE49-F238E27FC236}">
                <a16:creationId xmlns:a16="http://schemas.microsoft.com/office/drawing/2014/main" id="{72A65D4C-2D7C-EF1E-64CE-AFE80907573E}"/>
              </a:ext>
            </a:extLst>
          </p:cNvPr>
          <p:cNvSpPr>
            <a:spLocks noGrp="1"/>
          </p:cNvSpPr>
          <p:nvPr>
            <p:ph type="title"/>
          </p:nvPr>
        </p:nvSpPr>
        <p:spPr/>
        <p:txBody>
          <a:bodyPr/>
          <a:lstStyle/>
          <a:p>
            <a:r>
              <a:rPr lang="en-US" dirty="0"/>
              <a:t>Welcome and Opening Remarks</a:t>
            </a:r>
          </a:p>
        </p:txBody>
      </p:sp>
      <p:sp>
        <p:nvSpPr>
          <p:cNvPr id="2" name="TextBox 1">
            <a:extLst>
              <a:ext uri="{FF2B5EF4-FFF2-40B4-BE49-F238E27FC236}">
                <a16:creationId xmlns:a16="http://schemas.microsoft.com/office/drawing/2014/main" id="{CCC519DE-134A-3060-BE30-6483592801B0}"/>
              </a:ext>
            </a:extLst>
          </p:cNvPr>
          <p:cNvSpPr txBox="1"/>
          <p:nvPr/>
        </p:nvSpPr>
        <p:spPr>
          <a:xfrm>
            <a:off x="2281606" y="3084576"/>
            <a:ext cx="5799986" cy="1600438"/>
          </a:xfrm>
          <a:prstGeom prst="rect">
            <a:avLst/>
          </a:prstGeom>
          <a:noFill/>
        </p:spPr>
        <p:txBody>
          <a:bodyPr wrap="none" rtlCol="0">
            <a:spAutoFit/>
          </a:bodyPr>
          <a:lstStyle/>
          <a:p>
            <a:pPr algn="ctr"/>
            <a:r>
              <a:rPr lang="en-US" sz="3200" dirty="0"/>
              <a:t>Rachel Ganaway</a:t>
            </a:r>
          </a:p>
          <a:p>
            <a:pPr algn="ctr"/>
            <a:r>
              <a:rPr lang="en-US" sz="2400" i="1" dirty="0"/>
              <a:t>Director – Strategic Initiative Group</a:t>
            </a:r>
          </a:p>
          <a:p>
            <a:pPr algn="ctr"/>
            <a:r>
              <a:rPr lang="en-US" sz="2400" i="1" dirty="0"/>
              <a:t>DLA Troop Support</a:t>
            </a:r>
            <a:endParaRPr lang="en-US" sz="2400" dirty="0"/>
          </a:p>
          <a:p>
            <a:endParaRPr lang="en-US" dirty="0"/>
          </a:p>
        </p:txBody>
      </p:sp>
    </p:spTree>
    <p:extLst>
      <p:ext uri="{BB962C8B-B14F-4D97-AF65-F5344CB8AC3E}">
        <p14:creationId xmlns:p14="http://schemas.microsoft.com/office/powerpoint/2010/main" val="190843440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DE0AF4-1219-7148-6362-1D9DE46ECAA4}"/>
            </a:ext>
          </a:extLst>
        </p:cNvPr>
        <p:cNvGrpSpPr/>
        <p:nvPr/>
      </p:nvGrpSpPr>
      <p:grpSpPr>
        <a:xfrm>
          <a:off x="0" y="0"/>
          <a:ext cx="0" cy="0"/>
          <a:chOff x="0" y="0"/>
          <a:chExt cx="0" cy="0"/>
        </a:xfrm>
      </p:grpSpPr>
      <p:sp>
        <p:nvSpPr>
          <p:cNvPr id="15" name="Title 14">
            <a:extLst>
              <a:ext uri="{FF2B5EF4-FFF2-40B4-BE49-F238E27FC236}">
                <a16:creationId xmlns:a16="http://schemas.microsoft.com/office/drawing/2014/main" id="{3D23539B-61CA-DB86-6518-95216E93D5F7}"/>
              </a:ext>
            </a:extLst>
          </p:cNvPr>
          <p:cNvSpPr>
            <a:spLocks noGrp="1"/>
          </p:cNvSpPr>
          <p:nvPr>
            <p:ph type="title"/>
          </p:nvPr>
        </p:nvSpPr>
        <p:spPr/>
        <p:txBody>
          <a:bodyPr/>
          <a:lstStyle/>
          <a:p>
            <a:r>
              <a:rPr lang="en-US" dirty="0"/>
              <a:t>Trade Agreements</a:t>
            </a:r>
          </a:p>
        </p:txBody>
      </p:sp>
      <p:sp>
        <p:nvSpPr>
          <p:cNvPr id="2" name="TextBox 1">
            <a:extLst>
              <a:ext uri="{FF2B5EF4-FFF2-40B4-BE49-F238E27FC236}">
                <a16:creationId xmlns:a16="http://schemas.microsoft.com/office/drawing/2014/main" id="{F506EB86-406F-F10A-F023-4D6B5E17118D}"/>
              </a:ext>
            </a:extLst>
          </p:cNvPr>
          <p:cNvSpPr txBox="1"/>
          <p:nvPr/>
        </p:nvSpPr>
        <p:spPr>
          <a:xfrm>
            <a:off x="457200" y="1615747"/>
            <a:ext cx="8229600" cy="369332"/>
          </a:xfrm>
          <a:prstGeom prst="rect">
            <a:avLst/>
          </a:prstGeom>
          <a:noFill/>
        </p:spPr>
        <p:txBody>
          <a:bodyPr wrap="square" rtlCol="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00"/>
                </a:solidFill>
                <a:effectLst/>
                <a:uLnTx/>
                <a:uFillTx/>
                <a:latin typeface="Arial" panose="020B0604020202020204"/>
                <a:ea typeface="+mn-ea"/>
                <a:cs typeface="+mn-cs"/>
              </a:rPr>
              <a:t>Clause 252.225-7021 Trade Agreements – Basic (FEB 2024)</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rPr>
              <a:t>Included in solicitations for eligible products (including PSG 65) instead of Buy American, when the acquisition value exceeds $174,000, barring an exception in FAR 25.401(a)</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rPr>
              <a:t>The Contractor shall deliver only U.S.-made end products, Qualify Country end products, or Designated Country end products. The rule for determining the country of origin is different for each of these.</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rPr>
              <a:t>	Limited exceptions when TAA included in the solicitation/contract:</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rPr>
              <a:t>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rPr>
              <a:t>	1) The solicitation/contract specifies exempt items in the Schedule</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rPr>
              <a:t>	2) The Contractor specified delivery of non-TAA compliant products in 		its offer and:</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rPr>
              <a:t>		i) insufficient responsive, responsible offers of compliant products ,or</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rPr>
              <a:t>		ii) national interest waiver</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rPr>
              <a:t>	</a:t>
            </a:r>
            <a:r>
              <a:rPr kumimoji="0" lang="en-US" sz="1200" b="0" i="0" u="none" strike="noStrike" kern="1200" cap="none" spc="0" normalizeH="0" baseline="0" noProof="0" dirty="0">
                <a:ln>
                  <a:noFill/>
                </a:ln>
                <a:solidFill>
                  <a:srgbClr val="000000"/>
                </a:solidFill>
                <a:effectLst/>
                <a:uLnTx/>
                <a:uFillTx/>
                <a:latin typeface="Arial" panose="020B0604020202020204"/>
                <a:ea typeface="+mn-ea"/>
                <a:cs typeface="+mn-cs"/>
              </a:rPr>
              <a:t>Source: DFARS Overhaul Deviation 2026-O0041 (February 2026) 225.601(6), 252.225-7021(b) and (c)</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Arial" panose="020B0604020202020204"/>
                <a:ea typeface="+mn-ea"/>
                <a:cs typeface="+mn-cs"/>
              </a:rPr>
              <a:t>	Note: The DFARS Overhaul Deviation did not change the existing clause</a:t>
            </a:r>
          </a:p>
        </p:txBody>
      </p:sp>
    </p:spTree>
    <p:extLst>
      <p:ext uri="{BB962C8B-B14F-4D97-AF65-F5344CB8AC3E}">
        <p14:creationId xmlns:p14="http://schemas.microsoft.com/office/powerpoint/2010/main" val="85931910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DB400A-681A-FC70-1928-E42B9014D1DC}"/>
            </a:ext>
          </a:extLst>
        </p:cNvPr>
        <p:cNvGrpSpPr/>
        <p:nvPr/>
      </p:nvGrpSpPr>
      <p:grpSpPr>
        <a:xfrm>
          <a:off x="0" y="0"/>
          <a:ext cx="0" cy="0"/>
          <a:chOff x="0" y="0"/>
          <a:chExt cx="0" cy="0"/>
        </a:xfrm>
      </p:grpSpPr>
      <p:sp>
        <p:nvSpPr>
          <p:cNvPr id="15" name="Title 14">
            <a:extLst>
              <a:ext uri="{FF2B5EF4-FFF2-40B4-BE49-F238E27FC236}">
                <a16:creationId xmlns:a16="http://schemas.microsoft.com/office/drawing/2014/main" id="{62BAF836-D7CC-37AA-DF1E-D391F689E34B}"/>
              </a:ext>
            </a:extLst>
          </p:cNvPr>
          <p:cNvSpPr>
            <a:spLocks noGrp="1"/>
          </p:cNvSpPr>
          <p:nvPr>
            <p:ph type="title"/>
          </p:nvPr>
        </p:nvSpPr>
        <p:spPr/>
        <p:txBody>
          <a:bodyPr/>
          <a:lstStyle/>
          <a:p>
            <a:r>
              <a:rPr lang="en-US" dirty="0"/>
              <a:t>Trade Agreements (Cont.)</a:t>
            </a:r>
          </a:p>
        </p:txBody>
      </p:sp>
      <p:sp>
        <p:nvSpPr>
          <p:cNvPr id="2" name="TextBox 1">
            <a:extLst>
              <a:ext uri="{FF2B5EF4-FFF2-40B4-BE49-F238E27FC236}">
                <a16:creationId xmlns:a16="http://schemas.microsoft.com/office/drawing/2014/main" id="{482F08DD-F925-1649-793D-CEDD289D136F}"/>
              </a:ext>
            </a:extLst>
          </p:cNvPr>
          <p:cNvSpPr txBox="1"/>
          <p:nvPr/>
        </p:nvSpPr>
        <p:spPr>
          <a:xfrm>
            <a:off x="457200" y="1615747"/>
            <a:ext cx="8967216" cy="369332"/>
          </a:xfrm>
          <a:prstGeom prst="rect">
            <a:avLst/>
          </a:prstGeom>
          <a:noFill/>
        </p:spPr>
        <p:txBody>
          <a:bodyPr wrap="square" rtlCol="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00"/>
                </a:solidFill>
                <a:effectLst/>
                <a:uLnTx/>
                <a:uFillTx/>
                <a:latin typeface="Arial" panose="020B0604020202020204"/>
                <a:ea typeface="+mn-ea"/>
                <a:cs typeface="+mn-cs"/>
              </a:rPr>
              <a:t>Provision 252.225-7020 Trade Agreements Certificate – Basic (Nov 2014)</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rPr>
              <a:t>Three paragraphs:</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rPr>
              <a:t>	Paragraphs (a) and (b) discuss definitions and evaluations</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rPr>
              <a:t>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rPr>
              <a:t>	Paragraph (c) is the offeror’s certification of delivery of U.S.-made, Qualifying 	Country, or Designated Country end products, and provides a fill-in for the offeror 	to disclose any </a:t>
            </a:r>
            <a:r>
              <a:rPr kumimoji="0" lang="en-US" sz="1800" b="0" i="0" u="none" strike="noStrike" kern="1200" cap="none" spc="0" normalizeH="0" baseline="0" noProof="0" dirty="0" err="1">
                <a:ln>
                  <a:noFill/>
                </a:ln>
                <a:solidFill>
                  <a:srgbClr val="000000"/>
                </a:solidFill>
                <a:effectLst/>
                <a:uLnTx/>
                <a:uFillTx/>
                <a:latin typeface="Arial" panose="020B0604020202020204"/>
                <a:ea typeface="+mn-ea"/>
                <a:cs typeface="+mn-cs"/>
              </a:rPr>
              <a:t>nondesignated</a:t>
            </a:r>
            <a:r>
              <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rPr>
              <a:t> country end products. When Paragraph (c) is left 	blank in a submitted certificate, and the offer does not otherwise indicate anything 	other than a TAA compliant product, the offeror is certifying all end products are 	TAA compliant (i.e. U.S.-made, qualifying country, or designated country end 	products). Wyse Technology, Inc. B-297454, Jan 24, 2006. p. 6.</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rPr>
              <a:t>Solicitations may require further information relating to TAA compliance</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rPr>
              <a:t>The certification is subject to the False Claims Act, 31 U.S.C. 3729 et. seq.</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rPr>
              <a:t>	</a:t>
            </a:r>
            <a:r>
              <a:rPr kumimoji="0" lang="en-US" sz="1200" b="0" i="0" u="none" strike="noStrike" kern="1200" cap="none" spc="0" normalizeH="0" baseline="0" noProof="0" dirty="0">
                <a:ln>
                  <a:noFill/>
                </a:ln>
                <a:solidFill>
                  <a:srgbClr val="000000"/>
                </a:solidFill>
                <a:effectLst/>
                <a:uLnTx/>
                <a:uFillTx/>
                <a:latin typeface="Arial" panose="020B0604020202020204"/>
                <a:ea typeface="+mn-ea"/>
                <a:cs typeface="+mn-cs"/>
              </a:rPr>
              <a:t>Certification located at DFARS Overhaul Deviation 2026-O0041 (February 2026) 252.225-7020</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Arial" panose="020B0604020202020204"/>
                <a:ea typeface="+mn-ea"/>
                <a:cs typeface="+mn-cs"/>
              </a:rPr>
              <a:t>	Note: The DFARS Overhaul Deviation did not change the existing provision</a:t>
            </a:r>
          </a:p>
        </p:txBody>
      </p:sp>
    </p:spTree>
    <p:extLst>
      <p:ext uri="{BB962C8B-B14F-4D97-AF65-F5344CB8AC3E}">
        <p14:creationId xmlns:p14="http://schemas.microsoft.com/office/powerpoint/2010/main" val="253770784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AFD3AD-F491-4E54-A89B-044827BE80A0}"/>
            </a:ext>
          </a:extLst>
        </p:cNvPr>
        <p:cNvGrpSpPr/>
        <p:nvPr/>
      </p:nvGrpSpPr>
      <p:grpSpPr>
        <a:xfrm>
          <a:off x="0" y="0"/>
          <a:ext cx="0" cy="0"/>
          <a:chOff x="0" y="0"/>
          <a:chExt cx="0" cy="0"/>
        </a:xfrm>
      </p:grpSpPr>
      <p:sp>
        <p:nvSpPr>
          <p:cNvPr id="15" name="Title 14">
            <a:extLst>
              <a:ext uri="{FF2B5EF4-FFF2-40B4-BE49-F238E27FC236}">
                <a16:creationId xmlns:a16="http://schemas.microsoft.com/office/drawing/2014/main" id="{1750439F-F23D-CC66-3937-3C257E0B9767}"/>
              </a:ext>
            </a:extLst>
          </p:cNvPr>
          <p:cNvSpPr>
            <a:spLocks noGrp="1"/>
          </p:cNvSpPr>
          <p:nvPr>
            <p:ph type="title"/>
          </p:nvPr>
        </p:nvSpPr>
        <p:spPr/>
        <p:txBody>
          <a:bodyPr/>
          <a:lstStyle/>
          <a:p>
            <a:r>
              <a:rPr lang="en-US" dirty="0"/>
              <a:t>Trade Agreements (Cont.)</a:t>
            </a:r>
          </a:p>
        </p:txBody>
      </p:sp>
      <p:sp>
        <p:nvSpPr>
          <p:cNvPr id="2" name="TextBox 1">
            <a:extLst>
              <a:ext uri="{FF2B5EF4-FFF2-40B4-BE49-F238E27FC236}">
                <a16:creationId xmlns:a16="http://schemas.microsoft.com/office/drawing/2014/main" id="{730901C2-7AA9-9F51-786D-D26416E83419}"/>
              </a:ext>
            </a:extLst>
          </p:cNvPr>
          <p:cNvSpPr txBox="1"/>
          <p:nvPr/>
        </p:nvSpPr>
        <p:spPr>
          <a:xfrm>
            <a:off x="457200" y="1615747"/>
            <a:ext cx="8229600" cy="369332"/>
          </a:xfrm>
          <a:prstGeom prst="rect">
            <a:avLst/>
          </a:prstGeom>
          <a:noFill/>
        </p:spPr>
        <p:txBody>
          <a:bodyPr wrap="square" rtlCol="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00"/>
                </a:solidFill>
                <a:effectLst/>
                <a:uLnTx/>
                <a:uFillTx/>
                <a:latin typeface="Arial" panose="020B0604020202020204"/>
                <a:ea typeface="+mn-ea"/>
                <a:cs typeface="+mn-cs"/>
              </a:rPr>
              <a:t>Relevant Decisions</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dirty="0">
              <a:ln>
                <a:noFill/>
              </a:ln>
              <a:solidFill>
                <a:srgbClr val="000000"/>
              </a:solidFill>
              <a:effectLst/>
              <a:uLnTx/>
              <a:uFillTx/>
              <a:latin typeface="Arial" panose="020B060402020202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00"/>
                </a:solidFill>
                <a:effectLst/>
                <a:uLnTx/>
                <a:uFillTx/>
                <a:latin typeface="Arial" panose="020B0604020202020204"/>
                <a:ea typeface="+mn-ea"/>
                <a:cs typeface="+mn-cs"/>
              </a:rPr>
              <a:t>	The Face of the Proposal</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a:p>
            <a:pPr marL="457200" marR="0" lvl="1"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rPr>
              <a:t>Pre-award, an agency may reasonably rely on a firm’s representation of TAA compliant end products without further investigation, unless the agency has reason to believe otherwise. </a:t>
            </a:r>
            <a:r>
              <a:rPr kumimoji="0" lang="en-US" sz="1800" b="0" i="1" u="none" strike="noStrike" kern="1200" cap="none" spc="0" normalizeH="0" baseline="0" noProof="0" dirty="0">
                <a:ln>
                  <a:noFill/>
                </a:ln>
                <a:solidFill>
                  <a:srgbClr val="000000"/>
                </a:solidFill>
                <a:effectLst/>
                <a:uLnTx/>
                <a:uFillTx/>
                <a:latin typeface="Arial" panose="020B0604020202020204"/>
                <a:ea typeface="+mn-ea"/>
                <a:cs typeface="+mn-cs"/>
              </a:rPr>
              <a:t>HPI Federal, LLC</a:t>
            </a:r>
            <a:r>
              <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rPr>
              <a:t>, B-422583, August 9, 2024, p. 5. </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a:p>
            <a:pPr marL="457200" marR="0" lvl="1"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rPr>
              <a:t>Further, an agency is not required to look beyond the face of the proposal when nothing included in the proposal reasonably indicates the possibility of non-compliance. W&amp;K Container, Inc. B-422234.2, March 12, 2024 pgs. 7-8. HPI Federal B-422234.2, August 9, 2024, pgs. 8-9.</a:t>
            </a:r>
          </a:p>
          <a:p>
            <a:pPr marL="914400" marR="0" lvl="2"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a:p>
            <a:pPr marL="914400" marR="0" lvl="2"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rPr>
              <a:t>	</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rPr>
              <a:t>	</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rPr>
              <a:t>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rPr>
              <a:t>	</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Tree>
    <p:extLst>
      <p:ext uri="{BB962C8B-B14F-4D97-AF65-F5344CB8AC3E}">
        <p14:creationId xmlns:p14="http://schemas.microsoft.com/office/powerpoint/2010/main" val="232658518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8B2A66-BD14-49A9-4ED5-3FA29966B82A}"/>
            </a:ext>
          </a:extLst>
        </p:cNvPr>
        <p:cNvGrpSpPr/>
        <p:nvPr/>
      </p:nvGrpSpPr>
      <p:grpSpPr>
        <a:xfrm>
          <a:off x="0" y="0"/>
          <a:ext cx="0" cy="0"/>
          <a:chOff x="0" y="0"/>
          <a:chExt cx="0" cy="0"/>
        </a:xfrm>
      </p:grpSpPr>
      <p:sp>
        <p:nvSpPr>
          <p:cNvPr id="15" name="Title 14">
            <a:extLst>
              <a:ext uri="{FF2B5EF4-FFF2-40B4-BE49-F238E27FC236}">
                <a16:creationId xmlns:a16="http://schemas.microsoft.com/office/drawing/2014/main" id="{DC26F62D-E3B9-09CD-4DC7-3122A7DC4AFE}"/>
              </a:ext>
            </a:extLst>
          </p:cNvPr>
          <p:cNvSpPr>
            <a:spLocks noGrp="1"/>
          </p:cNvSpPr>
          <p:nvPr>
            <p:ph type="title"/>
          </p:nvPr>
        </p:nvSpPr>
        <p:spPr/>
        <p:txBody>
          <a:bodyPr/>
          <a:lstStyle/>
          <a:p>
            <a:r>
              <a:rPr lang="en-US" dirty="0"/>
              <a:t>Trade Agreements (Cont.)</a:t>
            </a:r>
          </a:p>
        </p:txBody>
      </p:sp>
      <p:sp>
        <p:nvSpPr>
          <p:cNvPr id="2" name="TextBox 1">
            <a:extLst>
              <a:ext uri="{FF2B5EF4-FFF2-40B4-BE49-F238E27FC236}">
                <a16:creationId xmlns:a16="http://schemas.microsoft.com/office/drawing/2014/main" id="{378AC9DE-2CC1-16AF-1ACE-F1791BDF36CF}"/>
              </a:ext>
            </a:extLst>
          </p:cNvPr>
          <p:cNvSpPr txBox="1"/>
          <p:nvPr/>
        </p:nvSpPr>
        <p:spPr>
          <a:xfrm>
            <a:off x="457200" y="1615747"/>
            <a:ext cx="8229600" cy="369332"/>
          </a:xfrm>
          <a:prstGeom prst="rect">
            <a:avLst/>
          </a:prstGeom>
          <a:noFill/>
        </p:spPr>
        <p:txBody>
          <a:bodyPr wrap="square" rtlCol="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00"/>
                </a:solidFill>
                <a:effectLst/>
                <a:uLnTx/>
                <a:uFillTx/>
                <a:latin typeface="Arial" panose="020B0604020202020204"/>
                <a:ea typeface="+mn-ea"/>
                <a:cs typeface="+mn-cs"/>
              </a:rPr>
              <a:t>Relevant Decisions (cont.)</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dirty="0">
              <a:ln>
                <a:noFill/>
              </a:ln>
              <a:solidFill>
                <a:srgbClr val="000000"/>
              </a:solidFill>
              <a:effectLst/>
              <a:uLnTx/>
              <a:uFillTx/>
              <a:latin typeface="Arial" panose="020B060402020202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00"/>
                </a:solidFill>
                <a:effectLst/>
                <a:uLnTx/>
                <a:uFillTx/>
                <a:latin typeface="Arial" panose="020B0604020202020204"/>
                <a:ea typeface="+mn-ea"/>
                <a:cs typeface="+mn-cs"/>
              </a:rPr>
              <a:t>	The Face of the Proposal (cont.)</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a:p>
            <a:pPr marL="457200" marR="0" lvl="1"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rPr>
              <a:t>However, an agency may, in its discretion, look beyond the proposal even when there is no indication of non-compliance within the proposal. See Master Lock Company, LLC, B-309982.2, June 24, 2008. </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a:p>
            <a:pPr marL="457200" marR="0" lvl="1"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rPr>
              <a:t>When inquiring about a proposal’s TAA compliance, the depth of the investigation can depend on what triggered the inquiry including whether it resulted from information outside the proposal or apparent deficiencies within the proposal. See Master Lock Company, LLC, B-309982.2 (email confirmation of location where locks manufactured), June 24, 2008, and HPI Federal (monitor discussion - detailed analysis required where proposal stated “assembled” in the designated country).</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rPr>
              <a:t>		</a:t>
            </a:r>
          </a:p>
          <a:p>
            <a:pPr marL="457200" marR="0" lvl="1"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rPr>
              <a:t> </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rPr>
              <a:t>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rPr>
              <a:t>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rPr>
              <a:t>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rPr>
              <a:t>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rPr>
              <a:t>	</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Tree>
    <p:extLst>
      <p:ext uri="{BB962C8B-B14F-4D97-AF65-F5344CB8AC3E}">
        <p14:creationId xmlns:p14="http://schemas.microsoft.com/office/powerpoint/2010/main" val="138746213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ABB4B4-E0EA-F762-2977-9205CB539C40}"/>
            </a:ext>
          </a:extLst>
        </p:cNvPr>
        <p:cNvGrpSpPr/>
        <p:nvPr/>
      </p:nvGrpSpPr>
      <p:grpSpPr>
        <a:xfrm>
          <a:off x="0" y="0"/>
          <a:ext cx="0" cy="0"/>
          <a:chOff x="0" y="0"/>
          <a:chExt cx="0" cy="0"/>
        </a:xfrm>
      </p:grpSpPr>
      <p:sp>
        <p:nvSpPr>
          <p:cNvPr id="15" name="Title 14">
            <a:extLst>
              <a:ext uri="{FF2B5EF4-FFF2-40B4-BE49-F238E27FC236}">
                <a16:creationId xmlns:a16="http://schemas.microsoft.com/office/drawing/2014/main" id="{2CF4D326-865E-25BC-0C5B-B28ED5209ABE}"/>
              </a:ext>
            </a:extLst>
          </p:cNvPr>
          <p:cNvSpPr>
            <a:spLocks noGrp="1"/>
          </p:cNvSpPr>
          <p:nvPr>
            <p:ph type="title"/>
          </p:nvPr>
        </p:nvSpPr>
        <p:spPr/>
        <p:txBody>
          <a:bodyPr/>
          <a:lstStyle/>
          <a:p>
            <a:r>
              <a:rPr lang="en-US" dirty="0"/>
              <a:t>Trade Agreements (Cont.)</a:t>
            </a:r>
          </a:p>
        </p:txBody>
      </p:sp>
      <p:sp>
        <p:nvSpPr>
          <p:cNvPr id="2" name="TextBox 1">
            <a:extLst>
              <a:ext uri="{FF2B5EF4-FFF2-40B4-BE49-F238E27FC236}">
                <a16:creationId xmlns:a16="http://schemas.microsoft.com/office/drawing/2014/main" id="{FA97B476-BCFF-E53E-FBBF-325155191015}"/>
              </a:ext>
            </a:extLst>
          </p:cNvPr>
          <p:cNvSpPr txBox="1"/>
          <p:nvPr/>
        </p:nvSpPr>
        <p:spPr>
          <a:xfrm>
            <a:off x="457200" y="1615747"/>
            <a:ext cx="8229600" cy="369332"/>
          </a:xfrm>
          <a:prstGeom prst="rect">
            <a:avLst/>
          </a:prstGeom>
          <a:noFill/>
        </p:spPr>
        <p:txBody>
          <a:bodyPr wrap="square" rtlCol="0">
            <a:noAutofit/>
          </a:bodyPr>
          <a:lstStyle/>
          <a:p>
            <a:pPr marL="457200" marR="0" lvl="1" indent="0" algn="l"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00"/>
                </a:solidFill>
                <a:effectLst/>
                <a:uLnTx/>
                <a:uFillTx/>
                <a:latin typeface="Arial" panose="020B0604020202020204"/>
                <a:ea typeface="+mn-ea"/>
                <a:cs typeface="+mn-cs"/>
              </a:rPr>
              <a:t>Definitions:</a:t>
            </a:r>
          </a:p>
          <a:p>
            <a:pPr marL="457200" marR="0" lvl="1" indent="0" algn="l" defTabSz="4572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dirty="0">
              <a:ln>
                <a:noFill/>
              </a:ln>
              <a:solidFill>
                <a:srgbClr val="000000"/>
              </a:solidFill>
              <a:effectLst/>
              <a:uLnTx/>
              <a:uFillTx/>
              <a:latin typeface="Arial" panose="020B0604020202020204"/>
              <a:ea typeface="+mn-ea"/>
              <a:cs typeface="+mn-cs"/>
            </a:endParaRPr>
          </a:p>
          <a:p>
            <a:pPr marL="457200" marR="0" lvl="1" indent="0" algn="l"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00"/>
                </a:solidFill>
                <a:effectLst/>
                <a:uLnTx/>
                <a:uFillTx/>
                <a:latin typeface="Arial" panose="020B0604020202020204"/>
                <a:ea typeface="+mn-ea"/>
                <a:cs typeface="+mn-cs"/>
              </a:rPr>
              <a:t>U.S.-made End Product</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rPr>
              <a:t>	(1) </a:t>
            </a:r>
            <a:r>
              <a:rPr kumimoji="0" lang="en-US" sz="1800" b="1" i="0" u="none" strike="noStrike" kern="1200" cap="none" spc="0" normalizeH="0" baseline="0" noProof="0" dirty="0">
                <a:ln>
                  <a:noFill/>
                </a:ln>
                <a:solidFill>
                  <a:srgbClr val="000000"/>
                </a:solidFill>
                <a:effectLst/>
                <a:uLnTx/>
                <a:uFillTx/>
                <a:latin typeface="Arial" panose="020B0604020202020204"/>
                <a:ea typeface="+mn-ea"/>
                <a:cs typeface="+mn-cs"/>
              </a:rPr>
              <a:t>mined, produced, or manufactured</a:t>
            </a:r>
            <a:r>
              <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rPr>
              <a:t> in the U.S.; </a:t>
            </a:r>
            <a:r>
              <a:rPr kumimoji="0" lang="en-US" sz="1800" b="1" i="0" u="none" strike="noStrike" kern="1200" cap="none" spc="0" normalizeH="0" baseline="0" noProof="0" dirty="0">
                <a:ln>
                  <a:noFill/>
                </a:ln>
                <a:solidFill>
                  <a:srgbClr val="000000"/>
                </a:solidFill>
                <a:effectLst/>
                <a:uLnTx/>
                <a:uFillTx/>
                <a:latin typeface="Arial" panose="020B0604020202020204"/>
                <a:ea typeface="+mn-ea"/>
                <a:cs typeface="+mn-cs"/>
              </a:rPr>
              <a:t>or</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rPr>
              <a:t>	(2) </a:t>
            </a:r>
            <a:r>
              <a:rPr kumimoji="0" lang="en-US" sz="1800" b="1" i="0" u="none" strike="noStrike" kern="1200" cap="none" spc="0" normalizeH="0" baseline="0" noProof="0" dirty="0">
                <a:ln>
                  <a:noFill/>
                </a:ln>
                <a:solidFill>
                  <a:srgbClr val="000000"/>
                </a:solidFill>
                <a:effectLst/>
                <a:uLnTx/>
                <a:uFillTx/>
                <a:latin typeface="Arial" panose="020B0604020202020204"/>
                <a:ea typeface="+mn-ea"/>
                <a:cs typeface="+mn-cs"/>
              </a:rPr>
              <a:t>substantially transformed </a:t>
            </a:r>
            <a:r>
              <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rPr>
              <a:t>in the U.S. into a “new and different article 	of commerce with a name, character, or use distinct from that of the article 	or articles from which it was transformed”</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rPr>
              <a:t>	U.S. – 50 States, D.C., and outlying areas</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rPr>
              <a:t>	Outlying areas – Commonwealths (includes Puerto Rico), Territories, and 	Minor outlying islands</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a:p>
            <a:pPr marL="457200" marR="0" lvl="1"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rPr>
              <a:t>After </a:t>
            </a:r>
            <a:r>
              <a:rPr kumimoji="0" lang="en-US" sz="1800" b="0" i="0" u="none" strike="noStrike" kern="1200" cap="none" spc="0" normalizeH="0" baseline="0" noProof="0" dirty="0" err="1">
                <a:ln>
                  <a:noFill/>
                </a:ln>
                <a:solidFill>
                  <a:srgbClr val="000000"/>
                </a:solidFill>
                <a:effectLst/>
                <a:uLnTx/>
                <a:uFillTx/>
                <a:latin typeface="Arial" panose="020B0604020202020204"/>
                <a:ea typeface="+mn-ea"/>
                <a:cs typeface="+mn-cs"/>
              </a:rPr>
              <a:t>Acetris</a:t>
            </a:r>
            <a:r>
              <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rPr>
              <a:t> Health, LLC v. U.S. (Fed. Cir. 2020), “manufactured” means something different than “substantially transformed”</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000000"/>
              </a:solidFill>
              <a:effectLst/>
              <a:uLnTx/>
              <a:uFillTx/>
              <a:latin typeface="Arial" panose="020B0604020202020204"/>
              <a:ea typeface="+mn-ea"/>
              <a:cs typeface="+mn-cs"/>
            </a:endParaRPr>
          </a:p>
          <a:p>
            <a:pPr marL="457200" marR="0" lvl="1" indent="0" algn="l"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Arial" panose="020B0604020202020204"/>
                <a:ea typeface="+mn-ea"/>
                <a:cs typeface="+mn-cs"/>
              </a:rPr>
              <a:t>Sources: DFARS Overhaul Deviation 2026-O0041 (February 2026) 252.225-7021(a) and RFO 2.101</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Tree>
    <p:extLst>
      <p:ext uri="{BB962C8B-B14F-4D97-AF65-F5344CB8AC3E}">
        <p14:creationId xmlns:p14="http://schemas.microsoft.com/office/powerpoint/2010/main" val="212514669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2D22E3-3645-F4B5-40C7-60D845D2A316}"/>
            </a:ext>
          </a:extLst>
        </p:cNvPr>
        <p:cNvGrpSpPr/>
        <p:nvPr/>
      </p:nvGrpSpPr>
      <p:grpSpPr>
        <a:xfrm>
          <a:off x="0" y="0"/>
          <a:ext cx="0" cy="0"/>
          <a:chOff x="0" y="0"/>
          <a:chExt cx="0" cy="0"/>
        </a:xfrm>
      </p:grpSpPr>
      <p:sp>
        <p:nvSpPr>
          <p:cNvPr id="15" name="Title 14">
            <a:extLst>
              <a:ext uri="{FF2B5EF4-FFF2-40B4-BE49-F238E27FC236}">
                <a16:creationId xmlns:a16="http://schemas.microsoft.com/office/drawing/2014/main" id="{4ACB8B40-203F-7E66-6CDB-C929D608C8C4}"/>
              </a:ext>
            </a:extLst>
          </p:cNvPr>
          <p:cNvSpPr>
            <a:spLocks noGrp="1"/>
          </p:cNvSpPr>
          <p:nvPr>
            <p:ph type="title"/>
          </p:nvPr>
        </p:nvSpPr>
        <p:spPr/>
        <p:txBody>
          <a:bodyPr/>
          <a:lstStyle/>
          <a:p>
            <a:r>
              <a:rPr lang="en-US" dirty="0"/>
              <a:t>Trade Agreements (Cont.)</a:t>
            </a:r>
          </a:p>
        </p:txBody>
      </p:sp>
      <p:sp>
        <p:nvSpPr>
          <p:cNvPr id="2" name="TextBox 1">
            <a:extLst>
              <a:ext uri="{FF2B5EF4-FFF2-40B4-BE49-F238E27FC236}">
                <a16:creationId xmlns:a16="http://schemas.microsoft.com/office/drawing/2014/main" id="{4D4F3AB9-E9F1-0261-C519-F0006CB96A01}"/>
              </a:ext>
            </a:extLst>
          </p:cNvPr>
          <p:cNvSpPr txBox="1"/>
          <p:nvPr/>
        </p:nvSpPr>
        <p:spPr>
          <a:xfrm>
            <a:off x="457200" y="1615747"/>
            <a:ext cx="8229600" cy="369332"/>
          </a:xfrm>
          <a:prstGeom prst="rect">
            <a:avLst/>
          </a:prstGeom>
          <a:noFill/>
        </p:spPr>
        <p:txBody>
          <a:bodyPr wrap="square" rtlCol="0">
            <a:noAutofit/>
          </a:bodyPr>
          <a:lstStyle/>
          <a:p>
            <a:pPr marL="457200" marR="0" lvl="1" indent="0" algn="l"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00"/>
                </a:solidFill>
                <a:effectLst/>
                <a:uLnTx/>
                <a:uFillTx/>
                <a:latin typeface="Arial" panose="020B0604020202020204"/>
                <a:ea typeface="+mn-ea"/>
                <a:cs typeface="+mn-cs"/>
              </a:rPr>
              <a:t>Designated Country End Product</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a:p>
            <a:pPr marL="457200" marR="0" lvl="1"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rPr>
              <a:t>A World Trade Organization Government Procurement Agreement country end product, Free Trade Agreement country end product,	Least Developed Country end product, and Caribbean Basin Country end product</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rPr>
              <a:t>	All similarly defined, with two prongs:	</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rPr>
              <a:t>	1) </a:t>
            </a:r>
            <a:r>
              <a:rPr kumimoji="0" lang="en-US" sz="1800" b="1" i="0" u="none" strike="noStrike" kern="1200" cap="none" spc="0" normalizeH="0" baseline="0" noProof="0" dirty="0">
                <a:ln>
                  <a:noFill/>
                </a:ln>
                <a:solidFill>
                  <a:srgbClr val="000000"/>
                </a:solidFill>
                <a:effectLst/>
                <a:uLnTx/>
                <a:uFillTx/>
                <a:latin typeface="Arial" panose="020B0604020202020204"/>
                <a:ea typeface="+mn-ea"/>
                <a:cs typeface="+mn-cs"/>
              </a:rPr>
              <a:t>Wholly</a:t>
            </a:r>
            <a:r>
              <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rPr>
              <a:t> the growth, product, or manufacture of the applicable country, </a:t>
            </a:r>
            <a:r>
              <a:rPr kumimoji="0" lang="en-US" sz="1800" b="1" i="0" u="none" strike="noStrike" kern="1200" cap="none" spc="0" normalizeH="0" baseline="0" noProof="0" dirty="0">
                <a:ln>
                  <a:noFill/>
                </a:ln>
                <a:solidFill>
                  <a:srgbClr val="000000"/>
                </a:solidFill>
                <a:effectLst/>
                <a:uLnTx/>
                <a:uFillTx/>
                <a:latin typeface="Arial" panose="020B0604020202020204"/>
                <a:ea typeface="+mn-ea"/>
                <a:cs typeface="+mn-cs"/>
              </a:rPr>
              <a:t>or</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rPr>
              <a:t>	2) </a:t>
            </a:r>
            <a:r>
              <a:rPr kumimoji="0" lang="en-US" sz="1800" b="1" i="0" u="none" strike="noStrike" kern="1200" cap="none" spc="0" normalizeH="0" baseline="0" noProof="0" dirty="0">
                <a:ln>
                  <a:noFill/>
                </a:ln>
                <a:solidFill>
                  <a:srgbClr val="000000"/>
                </a:solidFill>
                <a:effectLst/>
                <a:uLnTx/>
                <a:uFillTx/>
                <a:latin typeface="Arial" panose="020B0604020202020204"/>
                <a:ea typeface="+mn-ea"/>
                <a:cs typeface="+mn-cs"/>
              </a:rPr>
              <a:t>Substantially transformed</a:t>
            </a:r>
            <a:r>
              <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rPr>
              <a:t> in the applicable country into a “new and 	different article of 	commerce with a name, character, or use distinct from 	that of the article or articles from which it was transformed” (some 	additional statements on services incidental to the product)</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rPr>
              <a:t>	</a:t>
            </a:r>
            <a:r>
              <a:rPr kumimoji="0" lang="en-US" sz="1800" b="0" i="0" u="none" strike="noStrike" kern="1200" cap="none" spc="0" normalizeH="0" baseline="0" noProof="0" dirty="0" err="1">
                <a:ln>
                  <a:noFill/>
                </a:ln>
                <a:solidFill>
                  <a:srgbClr val="000000"/>
                </a:solidFill>
                <a:effectLst/>
                <a:uLnTx/>
                <a:uFillTx/>
                <a:latin typeface="Arial" panose="020B0604020202020204"/>
                <a:ea typeface="+mn-ea"/>
                <a:cs typeface="+mn-cs"/>
              </a:rPr>
              <a:t>Carribbean</a:t>
            </a:r>
            <a:r>
              <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rPr>
              <a:t> Basin Country end product has some specific exclusions 	related to textiles, tuna, and watches and a specific inclusion (petroleum)</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a:p>
            <a:pPr marL="457200" marR="0" lvl="1" indent="0" algn="l"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Arial" panose="020B0604020202020204"/>
                <a:ea typeface="+mn-ea"/>
                <a:cs typeface="+mn-cs"/>
              </a:rPr>
              <a:t>Sources: DFARS Overhaul Deviation 2026-O0041 (February 2026) 252.225-7021(a) and RFO 2.101, 10 USC 2518(4)(B)</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Tree>
    <p:extLst>
      <p:ext uri="{BB962C8B-B14F-4D97-AF65-F5344CB8AC3E}">
        <p14:creationId xmlns:p14="http://schemas.microsoft.com/office/powerpoint/2010/main" val="256735063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078473-AE35-9EAA-F18F-7C23264701E4}"/>
            </a:ext>
          </a:extLst>
        </p:cNvPr>
        <p:cNvGrpSpPr/>
        <p:nvPr/>
      </p:nvGrpSpPr>
      <p:grpSpPr>
        <a:xfrm>
          <a:off x="0" y="0"/>
          <a:ext cx="0" cy="0"/>
          <a:chOff x="0" y="0"/>
          <a:chExt cx="0" cy="0"/>
        </a:xfrm>
      </p:grpSpPr>
      <p:sp>
        <p:nvSpPr>
          <p:cNvPr id="15" name="Title 14">
            <a:extLst>
              <a:ext uri="{FF2B5EF4-FFF2-40B4-BE49-F238E27FC236}">
                <a16:creationId xmlns:a16="http://schemas.microsoft.com/office/drawing/2014/main" id="{97D369D3-AD33-8BFF-99CF-D8C72745D3AC}"/>
              </a:ext>
            </a:extLst>
          </p:cNvPr>
          <p:cNvSpPr>
            <a:spLocks noGrp="1"/>
          </p:cNvSpPr>
          <p:nvPr>
            <p:ph type="title"/>
          </p:nvPr>
        </p:nvSpPr>
        <p:spPr/>
        <p:txBody>
          <a:bodyPr/>
          <a:lstStyle/>
          <a:p>
            <a:r>
              <a:rPr lang="en-US" dirty="0"/>
              <a:t>Trade Agreements (Cont.)</a:t>
            </a:r>
          </a:p>
        </p:txBody>
      </p:sp>
      <p:sp>
        <p:nvSpPr>
          <p:cNvPr id="2" name="TextBox 1">
            <a:extLst>
              <a:ext uri="{FF2B5EF4-FFF2-40B4-BE49-F238E27FC236}">
                <a16:creationId xmlns:a16="http://schemas.microsoft.com/office/drawing/2014/main" id="{DCDF4A9D-7C57-14C3-8255-0DC604ED29A4}"/>
              </a:ext>
            </a:extLst>
          </p:cNvPr>
          <p:cNvSpPr txBox="1"/>
          <p:nvPr/>
        </p:nvSpPr>
        <p:spPr>
          <a:xfrm>
            <a:off x="457199" y="1615746"/>
            <a:ext cx="8490857" cy="371897"/>
          </a:xfrm>
          <a:prstGeom prst="rect">
            <a:avLst/>
          </a:prstGeom>
          <a:noFill/>
        </p:spPr>
        <p:txBody>
          <a:bodyPr wrap="square" rtlCol="0">
            <a:noAutofit/>
          </a:bodyPr>
          <a:lstStyle/>
          <a:p>
            <a:pPr marL="457200" marR="0" lvl="1" indent="0" algn="l"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00"/>
                </a:solidFill>
                <a:effectLst/>
                <a:uLnTx/>
                <a:uFillTx/>
                <a:latin typeface="Arial" panose="020B0604020202020204"/>
                <a:ea typeface="+mn-ea"/>
                <a:cs typeface="+mn-cs"/>
              </a:rPr>
              <a:t>Substantial Transformation</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a:p>
            <a:pPr marL="914400" marR="0" lvl="2"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rPr>
              <a:t>A process that results in a “new and different article of commerce with a name, character, or use distinct from that of the article or articles from which it was transformed”</a:t>
            </a:r>
          </a:p>
          <a:p>
            <a:pPr marL="914400" marR="0" lvl="2"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a:p>
            <a:pPr marL="914400" marR="0" lvl="2"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rPr>
              <a:t>U.S. Customs and Border Protection (or Court of International Trade) rulings, which are considered a persuasive authority on substantial transformation for the TAA provision/clause, show the depth of analysis that can be involved when determining where substantial transformation has occurred. These rulings are searchable in the online Federal Register.</a:t>
            </a:r>
          </a:p>
          <a:p>
            <a:pPr marL="914400" marR="0" lvl="2"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a:p>
            <a:pPr marL="914400" marR="0" lvl="2"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rPr>
              <a:t>The GAO and Court of Claims (or Federal Circuit) have issued numerous decisions on the subject.</a:t>
            </a:r>
          </a:p>
        </p:txBody>
      </p:sp>
    </p:spTree>
    <p:extLst>
      <p:ext uri="{BB962C8B-B14F-4D97-AF65-F5344CB8AC3E}">
        <p14:creationId xmlns:p14="http://schemas.microsoft.com/office/powerpoint/2010/main" val="13480313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FA908F-D021-B28A-2A1C-6134A398A2C0}"/>
            </a:ext>
          </a:extLst>
        </p:cNvPr>
        <p:cNvGrpSpPr/>
        <p:nvPr/>
      </p:nvGrpSpPr>
      <p:grpSpPr>
        <a:xfrm>
          <a:off x="0" y="0"/>
          <a:ext cx="0" cy="0"/>
          <a:chOff x="0" y="0"/>
          <a:chExt cx="0" cy="0"/>
        </a:xfrm>
      </p:grpSpPr>
      <p:sp>
        <p:nvSpPr>
          <p:cNvPr id="15" name="Title 14">
            <a:extLst>
              <a:ext uri="{FF2B5EF4-FFF2-40B4-BE49-F238E27FC236}">
                <a16:creationId xmlns:a16="http://schemas.microsoft.com/office/drawing/2014/main" id="{F732C97C-7725-A1B3-956E-2FAF1914E478}"/>
              </a:ext>
            </a:extLst>
          </p:cNvPr>
          <p:cNvSpPr>
            <a:spLocks noGrp="1"/>
          </p:cNvSpPr>
          <p:nvPr>
            <p:ph type="title"/>
          </p:nvPr>
        </p:nvSpPr>
        <p:spPr/>
        <p:txBody>
          <a:bodyPr/>
          <a:lstStyle/>
          <a:p>
            <a:r>
              <a:rPr lang="en-US" dirty="0"/>
              <a:t>Trade Agreements (Cont.)</a:t>
            </a:r>
          </a:p>
        </p:txBody>
      </p:sp>
      <p:sp>
        <p:nvSpPr>
          <p:cNvPr id="2" name="TextBox 1">
            <a:extLst>
              <a:ext uri="{FF2B5EF4-FFF2-40B4-BE49-F238E27FC236}">
                <a16:creationId xmlns:a16="http://schemas.microsoft.com/office/drawing/2014/main" id="{ADF64F98-9FD9-08BE-BD61-D49EB5754B00}"/>
              </a:ext>
            </a:extLst>
          </p:cNvPr>
          <p:cNvSpPr txBox="1"/>
          <p:nvPr/>
        </p:nvSpPr>
        <p:spPr>
          <a:xfrm>
            <a:off x="457199" y="1615746"/>
            <a:ext cx="8816109" cy="371897"/>
          </a:xfrm>
          <a:prstGeom prst="rect">
            <a:avLst/>
          </a:prstGeom>
          <a:noFill/>
        </p:spPr>
        <p:txBody>
          <a:bodyPr wrap="square" rtlCol="0">
            <a:noAutofit/>
          </a:bodyPr>
          <a:lstStyle/>
          <a:p>
            <a:pPr marL="457200" marR="0" lvl="1" indent="0" algn="l"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00"/>
                </a:solidFill>
                <a:effectLst/>
                <a:uLnTx/>
                <a:uFillTx/>
                <a:latin typeface="Arial" panose="020B0604020202020204"/>
                <a:ea typeface="+mn-ea"/>
                <a:cs typeface="+mn-cs"/>
              </a:rPr>
              <a:t>Qualifying Country End Product</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rPr>
              <a:t>	(1) </a:t>
            </a:r>
            <a:r>
              <a:rPr kumimoji="0" lang="en-US" sz="1800" b="1" i="0" u="none" strike="noStrike" kern="1200" cap="none" spc="0" normalizeH="0" baseline="0" noProof="0" dirty="0">
                <a:ln>
                  <a:noFill/>
                </a:ln>
                <a:solidFill>
                  <a:srgbClr val="000000"/>
                </a:solidFill>
                <a:effectLst/>
                <a:uLnTx/>
                <a:uFillTx/>
                <a:latin typeface="Arial" panose="020B0604020202020204"/>
                <a:ea typeface="+mn-ea"/>
                <a:cs typeface="+mn-cs"/>
              </a:rPr>
              <a:t>unmanufactured end product </a:t>
            </a:r>
            <a:r>
              <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rPr>
              <a:t>mined or produced in a qualifying country, or</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rPr>
              <a:t>	(2) </a:t>
            </a:r>
            <a:r>
              <a:rPr kumimoji="0" lang="en-US" sz="1800" b="1" i="0" u="none" strike="noStrike" kern="1200" cap="none" spc="0" normalizeH="0" baseline="0" noProof="0" dirty="0">
                <a:ln>
                  <a:noFill/>
                </a:ln>
                <a:solidFill>
                  <a:srgbClr val="000000"/>
                </a:solidFill>
                <a:effectLst/>
                <a:uLnTx/>
                <a:uFillTx/>
                <a:latin typeface="Arial" panose="020B0604020202020204"/>
                <a:ea typeface="+mn-ea"/>
                <a:cs typeface="+mn-cs"/>
              </a:rPr>
              <a:t>an end product manufactured</a:t>
            </a:r>
            <a:r>
              <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rPr>
              <a:t> in a qualifying country that </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a:p>
            <a:pPr marL="457200" marR="0" lvl="1"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rPr>
              <a:t>	(i) satisfies a 	</a:t>
            </a:r>
            <a:r>
              <a:rPr kumimoji="0" lang="en-US" sz="1800" b="1" i="0" u="none" strike="noStrike" kern="1200" cap="none" spc="0" normalizeH="0" baseline="0" noProof="0" dirty="0">
                <a:ln>
                  <a:noFill/>
                </a:ln>
                <a:solidFill>
                  <a:srgbClr val="000000"/>
                </a:solidFill>
                <a:effectLst/>
                <a:uLnTx/>
                <a:uFillTx/>
                <a:latin typeface="Arial" panose="020B0604020202020204"/>
                <a:ea typeface="+mn-ea"/>
                <a:cs typeface="+mn-cs"/>
              </a:rPr>
              <a:t>relative cost of component standard </a:t>
            </a:r>
            <a:r>
              <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rPr>
              <a:t>(see for 		applicable threshold of qualifying country or US components); </a:t>
            </a:r>
            <a:r>
              <a:rPr kumimoji="0" lang="en-US" sz="1800" b="1" i="0" u="none" strike="noStrike" kern="1200" cap="none" spc="0" normalizeH="0" baseline="0" noProof="0" dirty="0">
                <a:ln>
                  <a:noFill/>
                </a:ln>
                <a:solidFill>
                  <a:srgbClr val="000000"/>
                </a:solidFill>
                <a:effectLst/>
                <a:uLnTx/>
                <a:uFillTx/>
                <a:latin typeface="Arial" panose="020B0604020202020204"/>
                <a:ea typeface="+mn-ea"/>
                <a:cs typeface="+mn-cs"/>
              </a:rPr>
              <a:t>or</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rPr>
              <a:t>		(ii) is a </a:t>
            </a:r>
            <a:r>
              <a:rPr kumimoji="0" lang="en-US" sz="1800" b="1" i="0" u="none" strike="noStrike" kern="1200" cap="none" spc="0" normalizeH="0" baseline="0" noProof="0" dirty="0">
                <a:ln>
                  <a:noFill/>
                </a:ln>
                <a:solidFill>
                  <a:srgbClr val="000000"/>
                </a:solidFill>
                <a:effectLst/>
                <a:uLnTx/>
                <a:uFillTx/>
                <a:latin typeface="Arial" panose="020B0604020202020204"/>
                <a:ea typeface="+mn-ea"/>
                <a:cs typeface="+mn-cs"/>
              </a:rPr>
              <a:t>COTS item </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rPr>
              <a:t>	Tied to reciprocal defense procurement MOUs or other international 	agreements and compliance with Arms Export Control Act.</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rPr>
              <a:t>	Qualifying country includes Australia, Canada, Egypt, Israel, Japan, and 	many European countries.</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a:p>
            <a:pPr marL="457200" marR="0" lvl="1" indent="0" algn="l"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00"/>
                </a:solidFill>
                <a:effectLst/>
                <a:uLnTx/>
                <a:uFillTx/>
                <a:latin typeface="Arial" panose="020B0604020202020204"/>
                <a:ea typeface="+mn-ea"/>
                <a:cs typeface="+mn-cs"/>
              </a:rPr>
              <a:t>Not included in FAR Trade Agreements Provision/Clause (52.225-5 and 52.225-6)</a:t>
            </a:r>
          </a:p>
          <a:p>
            <a:pPr marL="457200" marR="0" lvl="1"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a:p>
            <a:pPr marL="457200" marR="0" lvl="1" indent="0" algn="l"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Arial" panose="020B0604020202020204"/>
                <a:ea typeface="+mn-ea"/>
                <a:cs typeface="+mn-cs"/>
              </a:rPr>
              <a:t>Sources: DFARS Overhaul Deviation 2026-O0041 (February 2026) 252.225-7021(a) and RFO 2.101</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Tree>
    <p:extLst>
      <p:ext uri="{BB962C8B-B14F-4D97-AF65-F5344CB8AC3E}">
        <p14:creationId xmlns:p14="http://schemas.microsoft.com/office/powerpoint/2010/main" val="297156032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0D6B90-759A-6170-370D-03857039175C}"/>
            </a:ext>
          </a:extLst>
        </p:cNvPr>
        <p:cNvGrpSpPr/>
        <p:nvPr/>
      </p:nvGrpSpPr>
      <p:grpSpPr>
        <a:xfrm>
          <a:off x="0" y="0"/>
          <a:ext cx="0" cy="0"/>
          <a:chOff x="0" y="0"/>
          <a:chExt cx="0" cy="0"/>
        </a:xfrm>
      </p:grpSpPr>
      <p:sp>
        <p:nvSpPr>
          <p:cNvPr id="15" name="Title 14">
            <a:extLst>
              <a:ext uri="{FF2B5EF4-FFF2-40B4-BE49-F238E27FC236}">
                <a16:creationId xmlns:a16="http://schemas.microsoft.com/office/drawing/2014/main" id="{9DBD6A28-808F-62EA-AEE3-8DE30FCAF56A}"/>
              </a:ext>
            </a:extLst>
          </p:cNvPr>
          <p:cNvSpPr>
            <a:spLocks noGrp="1"/>
          </p:cNvSpPr>
          <p:nvPr>
            <p:ph type="title"/>
          </p:nvPr>
        </p:nvSpPr>
        <p:spPr/>
        <p:txBody>
          <a:bodyPr/>
          <a:lstStyle/>
          <a:p>
            <a:r>
              <a:rPr lang="en-US" dirty="0"/>
              <a:t>Trade Agreements (Cont.)</a:t>
            </a:r>
          </a:p>
        </p:txBody>
      </p:sp>
      <p:sp>
        <p:nvSpPr>
          <p:cNvPr id="2" name="TextBox 1">
            <a:extLst>
              <a:ext uri="{FF2B5EF4-FFF2-40B4-BE49-F238E27FC236}">
                <a16:creationId xmlns:a16="http://schemas.microsoft.com/office/drawing/2014/main" id="{0FA1BAB5-45DB-8C17-062A-379E5C20DBCD}"/>
              </a:ext>
            </a:extLst>
          </p:cNvPr>
          <p:cNvSpPr txBox="1"/>
          <p:nvPr/>
        </p:nvSpPr>
        <p:spPr>
          <a:xfrm>
            <a:off x="457200" y="1615747"/>
            <a:ext cx="8229600" cy="369332"/>
          </a:xfrm>
          <a:prstGeom prst="rect">
            <a:avLst/>
          </a:prstGeom>
          <a:noFill/>
        </p:spPr>
        <p:txBody>
          <a:bodyPr wrap="square" rtlCol="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00"/>
                </a:solidFill>
                <a:effectLst/>
                <a:uLnTx/>
                <a:uFillTx/>
                <a:latin typeface="Arial" panose="020B0604020202020204"/>
                <a:ea typeface="+mn-ea"/>
                <a:cs typeface="+mn-cs"/>
              </a:rPr>
              <a:t>Spare Parts and Accessories under TAA sourcing restrictions</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a:p>
            <a:pPr marL="457200" marR="0" lvl="1"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rPr>
              <a:t>The analysis of the Country of Origin determination is generally based on the end item being procured.</a:t>
            </a:r>
          </a:p>
          <a:p>
            <a:pPr marL="457200" marR="0" lvl="1"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a:p>
            <a:pPr marL="457200" marR="0" lvl="1"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rPr>
              <a:t>If TAA applies, when purchased as the end product, an accessory or spare part must be TAA compliant. Klinge Corp. v. US (Fed. Cl. 2008)</a:t>
            </a:r>
          </a:p>
          <a:p>
            <a:pPr marL="457200" marR="0" lvl="1"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a:p>
            <a:pPr marL="457200" marR="0" lvl="1"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rPr>
              <a:t>When included with the purchase of a larger system, or maintenance, whether spare parts or accessories must be individually TAA compliant depends on a fact-specific analysis. </a:t>
            </a:r>
          </a:p>
          <a:p>
            <a:pPr marL="457200" marR="0" lvl="1"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a:p>
            <a:pPr marL="457200" marR="0" lvl="1"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rPr>
              <a:t>		</a:t>
            </a:r>
          </a:p>
        </p:txBody>
      </p:sp>
    </p:spTree>
    <p:extLst>
      <p:ext uri="{BB962C8B-B14F-4D97-AF65-F5344CB8AC3E}">
        <p14:creationId xmlns:p14="http://schemas.microsoft.com/office/powerpoint/2010/main" val="340498282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A62535-749C-9C89-198A-08188B960F99}"/>
            </a:ext>
          </a:extLst>
        </p:cNvPr>
        <p:cNvGrpSpPr/>
        <p:nvPr/>
      </p:nvGrpSpPr>
      <p:grpSpPr>
        <a:xfrm>
          <a:off x="0" y="0"/>
          <a:ext cx="0" cy="0"/>
          <a:chOff x="0" y="0"/>
          <a:chExt cx="0" cy="0"/>
        </a:xfrm>
      </p:grpSpPr>
      <p:sp>
        <p:nvSpPr>
          <p:cNvPr id="15" name="Title 14">
            <a:extLst>
              <a:ext uri="{FF2B5EF4-FFF2-40B4-BE49-F238E27FC236}">
                <a16:creationId xmlns:a16="http://schemas.microsoft.com/office/drawing/2014/main" id="{A6B254F0-5711-2F61-B5BD-FDA317AE91B1}"/>
              </a:ext>
            </a:extLst>
          </p:cNvPr>
          <p:cNvSpPr>
            <a:spLocks noGrp="1"/>
          </p:cNvSpPr>
          <p:nvPr>
            <p:ph type="title"/>
          </p:nvPr>
        </p:nvSpPr>
        <p:spPr/>
        <p:txBody>
          <a:bodyPr/>
          <a:lstStyle/>
          <a:p>
            <a:r>
              <a:rPr lang="en-US" dirty="0"/>
              <a:t>Trade Agreements (Cont.)</a:t>
            </a:r>
          </a:p>
        </p:txBody>
      </p:sp>
      <p:sp>
        <p:nvSpPr>
          <p:cNvPr id="2" name="TextBox 1">
            <a:extLst>
              <a:ext uri="{FF2B5EF4-FFF2-40B4-BE49-F238E27FC236}">
                <a16:creationId xmlns:a16="http://schemas.microsoft.com/office/drawing/2014/main" id="{301084D0-FAD5-ED12-511F-A022843078CF}"/>
              </a:ext>
            </a:extLst>
          </p:cNvPr>
          <p:cNvSpPr txBox="1"/>
          <p:nvPr/>
        </p:nvSpPr>
        <p:spPr>
          <a:xfrm>
            <a:off x="457200" y="1615747"/>
            <a:ext cx="8229600" cy="369332"/>
          </a:xfrm>
          <a:prstGeom prst="rect">
            <a:avLst/>
          </a:prstGeom>
          <a:noFill/>
        </p:spPr>
        <p:txBody>
          <a:bodyPr wrap="square" rtlCol="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00"/>
                </a:solidFill>
                <a:effectLst/>
                <a:uLnTx/>
                <a:uFillTx/>
                <a:latin typeface="Arial" panose="020B0604020202020204"/>
                <a:ea typeface="+mn-ea"/>
                <a:cs typeface="+mn-cs"/>
              </a:rPr>
              <a:t>Executive Order 14392 Ensuring Truthful Advertising of Products Claiming to be Made in America (March 13, 2026)</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rPr>
              <a:t>	All agencies overseeing Government-wide acquisition contracts, any 	Multiple Award Schedule, or any other Government-wide indefinite delivery, 	indefinite-quantity contracts shall periodically review and verify any ‘‘Buy 	American Act’’, ‘‘Country of Origin USA’’, or similar American-origin claims 	for products acquired through these contracts. For any contractors or 	vendors found to misrepresent an American-origin status of any product 	sold to the Government, the relevant agency shall remove the products 	from Government procurement availability and refer the relevant 	contractors or vendors to the Department of Justice, which may pursue 	actions under the False Claims Act (31 U.S.C. 3729 et seq.).</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rPr>
              <a:t>Source: 91 FR 13201 Section 2, paragraph (d)</a:t>
            </a:r>
          </a:p>
        </p:txBody>
      </p:sp>
    </p:spTree>
    <p:extLst>
      <p:ext uri="{BB962C8B-B14F-4D97-AF65-F5344CB8AC3E}">
        <p14:creationId xmlns:p14="http://schemas.microsoft.com/office/powerpoint/2010/main" val="126760733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6EDD1E-109F-0C28-DB3D-F7ED9D1E7DA5}"/>
            </a:ext>
          </a:extLst>
        </p:cNvPr>
        <p:cNvGrpSpPr/>
        <p:nvPr/>
      </p:nvGrpSpPr>
      <p:grpSpPr>
        <a:xfrm>
          <a:off x="0" y="0"/>
          <a:ext cx="0" cy="0"/>
          <a:chOff x="0" y="0"/>
          <a:chExt cx="0" cy="0"/>
        </a:xfrm>
      </p:grpSpPr>
      <p:sp>
        <p:nvSpPr>
          <p:cNvPr id="15" name="Title 14">
            <a:extLst>
              <a:ext uri="{FF2B5EF4-FFF2-40B4-BE49-F238E27FC236}">
                <a16:creationId xmlns:a16="http://schemas.microsoft.com/office/drawing/2014/main" id="{8594FD72-FD18-735F-E011-BECC62E88471}"/>
              </a:ext>
            </a:extLst>
          </p:cNvPr>
          <p:cNvSpPr>
            <a:spLocks noGrp="1"/>
          </p:cNvSpPr>
          <p:nvPr>
            <p:ph type="title"/>
          </p:nvPr>
        </p:nvSpPr>
        <p:spPr/>
        <p:txBody>
          <a:bodyPr/>
          <a:lstStyle/>
          <a:p>
            <a:r>
              <a:rPr lang="en-US" dirty="0"/>
              <a:t>Keynote Address</a:t>
            </a:r>
          </a:p>
        </p:txBody>
      </p:sp>
      <p:sp>
        <p:nvSpPr>
          <p:cNvPr id="2" name="TextBox 1">
            <a:extLst>
              <a:ext uri="{FF2B5EF4-FFF2-40B4-BE49-F238E27FC236}">
                <a16:creationId xmlns:a16="http://schemas.microsoft.com/office/drawing/2014/main" id="{743C4BD6-9B64-6077-2CBB-421B6C75E228}"/>
              </a:ext>
            </a:extLst>
          </p:cNvPr>
          <p:cNvSpPr txBox="1"/>
          <p:nvPr/>
        </p:nvSpPr>
        <p:spPr>
          <a:xfrm>
            <a:off x="2971958" y="3084576"/>
            <a:ext cx="4419287" cy="1600438"/>
          </a:xfrm>
          <a:prstGeom prst="rect">
            <a:avLst/>
          </a:prstGeom>
          <a:noFill/>
        </p:spPr>
        <p:txBody>
          <a:bodyPr wrap="none" rtlCol="0">
            <a:spAutoFit/>
          </a:bodyPr>
          <a:lstStyle/>
          <a:p>
            <a:pPr algn="ctr"/>
            <a:r>
              <a:rPr lang="en-US" sz="3200" dirty="0"/>
              <a:t>Colonel Chad Handley</a:t>
            </a:r>
          </a:p>
          <a:p>
            <a:pPr algn="ctr"/>
            <a:r>
              <a:rPr lang="en-US" sz="2400" dirty="0"/>
              <a:t>Director, Medical Supply Chain</a:t>
            </a:r>
          </a:p>
          <a:p>
            <a:pPr algn="ctr"/>
            <a:r>
              <a:rPr lang="en-US" sz="2400" dirty="0"/>
              <a:t>DLA Troop Support</a:t>
            </a:r>
          </a:p>
          <a:p>
            <a:endParaRPr lang="en-US" dirty="0"/>
          </a:p>
        </p:txBody>
      </p:sp>
    </p:spTree>
    <p:extLst>
      <p:ext uri="{BB962C8B-B14F-4D97-AF65-F5344CB8AC3E}">
        <p14:creationId xmlns:p14="http://schemas.microsoft.com/office/powerpoint/2010/main" val="315871261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A46E6B-7F3F-8C56-19A9-AE1E93FFFF33}"/>
            </a:ext>
          </a:extLst>
        </p:cNvPr>
        <p:cNvGrpSpPr/>
        <p:nvPr/>
      </p:nvGrpSpPr>
      <p:grpSpPr>
        <a:xfrm>
          <a:off x="0" y="0"/>
          <a:ext cx="0" cy="0"/>
          <a:chOff x="0" y="0"/>
          <a:chExt cx="0" cy="0"/>
        </a:xfrm>
      </p:grpSpPr>
      <p:sp>
        <p:nvSpPr>
          <p:cNvPr id="15" name="Title 14">
            <a:extLst>
              <a:ext uri="{FF2B5EF4-FFF2-40B4-BE49-F238E27FC236}">
                <a16:creationId xmlns:a16="http://schemas.microsoft.com/office/drawing/2014/main" id="{5F0111E0-70B5-23F1-102A-5FCF92B7099A}"/>
              </a:ext>
            </a:extLst>
          </p:cNvPr>
          <p:cNvSpPr>
            <a:spLocks noGrp="1"/>
          </p:cNvSpPr>
          <p:nvPr>
            <p:ph type="title"/>
          </p:nvPr>
        </p:nvSpPr>
        <p:spPr/>
        <p:txBody>
          <a:bodyPr/>
          <a:lstStyle/>
          <a:p>
            <a:r>
              <a:rPr lang="en-US" dirty="0"/>
              <a:t>Questions</a:t>
            </a:r>
          </a:p>
        </p:txBody>
      </p:sp>
      <p:sp>
        <p:nvSpPr>
          <p:cNvPr id="3" name="Rectangle 3">
            <a:extLst>
              <a:ext uri="{FF2B5EF4-FFF2-40B4-BE49-F238E27FC236}">
                <a16:creationId xmlns:a16="http://schemas.microsoft.com/office/drawing/2014/main" id="{282051E3-0AE6-4247-1829-D0FA68269EE3}"/>
              </a:ext>
            </a:extLst>
          </p:cNvPr>
          <p:cNvSpPr txBox="1">
            <a:spLocks noChangeArrowheads="1"/>
          </p:cNvSpPr>
          <p:nvPr/>
        </p:nvSpPr>
        <p:spPr>
          <a:xfrm>
            <a:off x="1066800" y="1550582"/>
            <a:ext cx="8229600" cy="5486400"/>
          </a:xfrm>
          <a:prstGeom prst="rect">
            <a:avLst/>
          </a:prstGeom>
        </p:spPr>
        <p:txBody>
          <a:bodyPr>
            <a:noAutofit/>
          </a:bodyPr>
          <a:lstStyle>
            <a:lvl1pPr marL="228611" indent="-228611" algn="l" defTabSz="914446" rtl="0" eaLnBrk="1" latinLnBrk="0" hangingPunct="1">
              <a:lnSpc>
                <a:spcPct val="90000"/>
              </a:lnSpc>
              <a:spcBef>
                <a:spcPts val="1200"/>
              </a:spcBef>
              <a:spcAft>
                <a:spcPts val="0"/>
              </a:spcAft>
              <a:buFont typeface="Arial" panose="020B0604020202020204" pitchFamily="34" charset="0"/>
              <a:buChar char="•"/>
              <a:defRPr sz="2400" kern="1200">
                <a:solidFill>
                  <a:srgbClr val="171610"/>
                </a:solidFill>
                <a:latin typeface="+mn-lt"/>
                <a:ea typeface="+mn-ea"/>
                <a:cs typeface="+mn-cs"/>
              </a:defRPr>
            </a:lvl1pPr>
            <a:lvl2pPr marL="685835" indent="-228611" algn="l" defTabSz="914446" rtl="0" eaLnBrk="1" latinLnBrk="0" hangingPunct="1">
              <a:lnSpc>
                <a:spcPct val="90000"/>
              </a:lnSpc>
              <a:spcBef>
                <a:spcPts val="600"/>
              </a:spcBef>
              <a:spcAft>
                <a:spcPts val="0"/>
              </a:spcAft>
              <a:buFont typeface="Courier New" panose="02070309020205020404" pitchFamily="49" charset="0"/>
              <a:buChar char="o"/>
              <a:defRPr sz="2200" kern="1200">
                <a:solidFill>
                  <a:srgbClr val="171610"/>
                </a:solidFill>
                <a:latin typeface="+mn-lt"/>
                <a:ea typeface="+mn-ea"/>
                <a:cs typeface="+mn-cs"/>
              </a:defRPr>
            </a:lvl2pPr>
            <a:lvl3pPr marL="1143057" indent="-228611" algn="l" defTabSz="914446" rtl="0" eaLnBrk="1" latinLnBrk="0" hangingPunct="1">
              <a:lnSpc>
                <a:spcPct val="90000"/>
              </a:lnSpc>
              <a:spcBef>
                <a:spcPts val="600"/>
              </a:spcBef>
              <a:spcAft>
                <a:spcPts val="0"/>
              </a:spcAft>
              <a:buFont typeface="Wingdings" panose="05000000000000000000" pitchFamily="2" charset="2"/>
              <a:buChar char="§"/>
              <a:defRPr sz="2000" kern="1200">
                <a:solidFill>
                  <a:srgbClr val="171610"/>
                </a:solidFill>
                <a:latin typeface="+mn-lt"/>
                <a:ea typeface="+mn-ea"/>
                <a:cs typeface="+mn-cs"/>
              </a:defRPr>
            </a:lvl3pPr>
            <a:lvl4pPr marL="1600281" indent="-228611" algn="l" defTabSz="914446" rtl="0" eaLnBrk="1" latinLnBrk="0" hangingPunct="1">
              <a:lnSpc>
                <a:spcPct val="90000"/>
              </a:lnSpc>
              <a:spcBef>
                <a:spcPts val="600"/>
              </a:spcBef>
              <a:spcAft>
                <a:spcPts val="0"/>
              </a:spcAft>
              <a:buFont typeface="Arial" panose="020B0604020202020204" pitchFamily="34" charset="0"/>
              <a:buChar char="–"/>
              <a:defRPr sz="1800" kern="1200">
                <a:solidFill>
                  <a:srgbClr val="171610"/>
                </a:solidFill>
                <a:latin typeface="+mn-lt"/>
                <a:ea typeface="+mn-ea"/>
                <a:cs typeface="+mn-cs"/>
              </a:defRPr>
            </a:lvl4pPr>
            <a:lvl5pPr marL="2057504" indent="-228611" algn="l" defTabSz="914446" rtl="0" eaLnBrk="1" latinLnBrk="0" hangingPunct="1">
              <a:lnSpc>
                <a:spcPct val="90000"/>
              </a:lnSpc>
              <a:spcBef>
                <a:spcPts val="600"/>
              </a:spcBef>
              <a:spcAft>
                <a:spcPts val="0"/>
              </a:spcAft>
              <a:buFont typeface="Arial" panose="020B0604020202020204" pitchFamily="34" charset="0"/>
              <a:buChar char="•"/>
              <a:defRPr sz="1600" kern="1200">
                <a:solidFill>
                  <a:srgbClr val="171610"/>
                </a:solidFill>
                <a:latin typeface="+mn-lt"/>
                <a:ea typeface="+mn-ea"/>
                <a:cs typeface="+mn-cs"/>
              </a:defRPr>
            </a:lvl5pPr>
            <a:lvl6pPr marL="2514727"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50"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173"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396"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1312" marR="0" lvl="0" indent="-285750" algn="l" defTabSz="914446" rtl="0" eaLnBrk="1" fontAlgn="auto" latinLnBrk="0" hangingPunct="1">
              <a:lnSpc>
                <a:spcPct val="90000"/>
              </a:lnSpc>
              <a:spcBef>
                <a:spcPts val="1200"/>
              </a:spcBef>
              <a:spcAft>
                <a:spcPts val="0"/>
              </a:spcAft>
              <a:buClrTx/>
              <a:buSzPct val="70000"/>
              <a:buFont typeface="Wingdings" panose="05000000000000000000" pitchFamily="2" charset="2"/>
              <a:buChar char="Ø"/>
              <a:tabLst/>
              <a:defRPr/>
            </a:pPr>
            <a:endParaRPr kumimoji="0" lang="en-US" sz="1800" b="1" i="0" u="none" strike="noStrike" kern="1200" cap="none" spc="0" normalizeH="0" baseline="0" noProof="0" dirty="0">
              <a:ln>
                <a:noFill/>
              </a:ln>
              <a:solidFill>
                <a:srgbClr val="171610"/>
              </a:solidFill>
              <a:effectLst/>
              <a:uLnTx/>
              <a:uFillTx/>
              <a:latin typeface="Arial" panose="020B0604020202020204"/>
              <a:ea typeface="+mn-ea"/>
              <a:cs typeface="Arial" panose="020B0604020202020204" pitchFamily="34" charset="0"/>
            </a:endParaRPr>
          </a:p>
          <a:p>
            <a:pPr marL="341312" marR="0" lvl="0" indent="-285750" algn="l" defTabSz="914446" rtl="0" eaLnBrk="1" fontAlgn="auto" latinLnBrk="0" hangingPunct="1">
              <a:lnSpc>
                <a:spcPct val="90000"/>
              </a:lnSpc>
              <a:spcBef>
                <a:spcPts val="1200"/>
              </a:spcBef>
              <a:spcAft>
                <a:spcPts val="0"/>
              </a:spcAft>
              <a:buClrTx/>
              <a:buSzPct val="70000"/>
              <a:buFont typeface="Wingdings" panose="05000000000000000000" pitchFamily="2" charset="2"/>
              <a:buChar char="Ø"/>
              <a:tabLst/>
              <a:defRPr/>
            </a:pPr>
            <a:endParaRPr kumimoji="0" lang="en-US" sz="1800" b="1" i="0" u="none" strike="noStrike" kern="1200" cap="none" spc="0" normalizeH="0" baseline="0" noProof="0" dirty="0">
              <a:ln>
                <a:noFill/>
              </a:ln>
              <a:solidFill>
                <a:srgbClr val="171610"/>
              </a:solidFill>
              <a:effectLst/>
              <a:uLnTx/>
              <a:uFillTx/>
              <a:latin typeface="Arial" panose="020B0604020202020204"/>
              <a:ea typeface="+mn-ea"/>
              <a:cs typeface="Arial" panose="020B0604020202020204" pitchFamily="34" charset="0"/>
            </a:endParaRPr>
          </a:p>
          <a:p>
            <a:pPr marL="341312" marR="0" lvl="0" indent="-285750" algn="l" defTabSz="914446" rtl="0" eaLnBrk="1" fontAlgn="auto" latinLnBrk="0" hangingPunct="1">
              <a:lnSpc>
                <a:spcPct val="90000"/>
              </a:lnSpc>
              <a:spcBef>
                <a:spcPts val="1200"/>
              </a:spcBef>
              <a:spcAft>
                <a:spcPts val="0"/>
              </a:spcAft>
              <a:buClrTx/>
              <a:buSzPct val="70000"/>
              <a:buFont typeface="Wingdings" panose="05000000000000000000" pitchFamily="2" charset="2"/>
              <a:buChar char="Ø"/>
              <a:tabLst/>
              <a:defRPr/>
            </a:pPr>
            <a:endParaRPr kumimoji="0" lang="en-US" sz="1800" b="1" i="0" u="none" strike="noStrike" kern="1200" cap="none" spc="0" normalizeH="0" baseline="0" noProof="0" dirty="0">
              <a:ln>
                <a:noFill/>
              </a:ln>
              <a:solidFill>
                <a:srgbClr val="171610"/>
              </a:solidFill>
              <a:effectLst/>
              <a:uLnTx/>
              <a:uFillTx/>
              <a:latin typeface="Arial" panose="020B0604020202020204"/>
              <a:ea typeface="+mn-ea"/>
              <a:cs typeface="Arial" panose="020B0604020202020204" pitchFamily="34" charset="0"/>
            </a:endParaRPr>
          </a:p>
          <a:p>
            <a:pPr marL="341312" marR="0" lvl="0" indent="-285750" algn="l" defTabSz="914446" rtl="0" eaLnBrk="1" fontAlgn="auto" latinLnBrk="0" hangingPunct="1">
              <a:lnSpc>
                <a:spcPct val="90000"/>
              </a:lnSpc>
              <a:spcBef>
                <a:spcPts val="1200"/>
              </a:spcBef>
              <a:spcAft>
                <a:spcPts val="0"/>
              </a:spcAft>
              <a:buClrTx/>
              <a:buSzPct val="70000"/>
              <a:buFont typeface="Wingdings" panose="05000000000000000000" pitchFamily="2" charset="2"/>
              <a:buChar char="Ø"/>
              <a:tabLst/>
              <a:defRPr/>
            </a:pPr>
            <a:endParaRPr kumimoji="0" lang="en-US" sz="1800" b="1" i="0" u="none" strike="noStrike" kern="1200" cap="none" spc="0" normalizeH="0" baseline="0" noProof="0" dirty="0">
              <a:ln>
                <a:noFill/>
              </a:ln>
              <a:solidFill>
                <a:srgbClr val="171610"/>
              </a:solidFill>
              <a:effectLst/>
              <a:uLnTx/>
              <a:uFillTx/>
              <a:latin typeface="Arial" panose="020B0604020202020204"/>
              <a:ea typeface="+mn-ea"/>
              <a:cs typeface="Arial" panose="020B0604020202020204" pitchFamily="34" charset="0"/>
            </a:endParaRPr>
          </a:p>
          <a:p>
            <a:pPr marL="341312" marR="0" lvl="0" indent="-285750" algn="l" defTabSz="914446" rtl="0" eaLnBrk="1" fontAlgn="auto" latinLnBrk="0" hangingPunct="1">
              <a:lnSpc>
                <a:spcPct val="90000"/>
              </a:lnSpc>
              <a:spcBef>
                <a:spcPts val="1200"/>
              </a:spcBef>
              <a:spcAft>
                <a:spcPts val="0"/>
              </a:spcAft>
              <a:buClrTx/>
              <a:buSzPct val="70000"/>
              <a:buFont typeface="Wingdings" panose="05000000000000000000" pitchFamily="2" charset="2"/>
              <a:buChar char="Ø"/>
              <a:tabLst/>
              <a:defRPr/>
            </a:pPr>
            <a:endParaRPr kumimoji="0" lang="en-US" sz="1800" b="1" i="0" u="none" strike="noStrike" kern="1200" cap="none" spc="0" normalizeH="0" baseline="0" noProof="0" dirty="0">
              <a:ln>
                <a:noFill/>
              </a:ln>
              <a:solidFill>
                <a:srgbClr val="171610"/>
              </a:solidFill>
              <a:effectLst/>
              <a:uLnTx/>
              <a:uFillTx/>
              <a:latin typeface="Arial" panose="020B0604020202020204"/>
              <a:ea typeface="+mn-ea"/>
              <a:cs typeface="Arial" panose="020B0604020202020204" pitchFamily="34" charset="0"/>
            </a:endParaRPr>
          </a:p>
          <a:p>
            <a:pPr marL="341312" marR="0" lvl="0" indent="-285750" algn="l" defTabSz="914446" rtl="0" eaLnBrk="1" fontAlgn="auto" latinLnBrk="0" hangingPunct="1">
              <a:lnSpc>
                <a:spcPct val="90000"/>
              </a:lnSpc>
              <a:spcBef>
                <a:spcPts val="1200"/>
              </a:spcBef>
              <a:spcAft>
                <a:spcPts val="0"/>
              </a:spcAft>
              <a:buClrTx/>
              <a:buSzPct val="70000"/>
              <a:buFont typeface="Wingdings" panose="05000000000000000000" pitchFamily="2" charset="2"/>
              <a:buChar char="Ø"/>
              <a:tabLst/>
              <a:defRPr/>
            </a:pPr>
            <a:endParaRPr kumimoji="0" lang="en-US" sz="1800" b="1" i="0" u="none" strike="noStrike" kern="1200" cap="none" spc="0" normalizeH="0" baseline="0" noProof="0" dirty="0">
              <a:ln>
                <a:noFill/>
              </a:ln>
              <a:solidFill>
                <a:srgbClr val="171610"/>
              </a:solidFill>
              <a:effectLst/>
              <a:uLnTx/>
              <a:uFillTx/>
              <a:latin typeface="Arial" panose="020B0604020202020204"/>
              <a:ea typeface="+mn-ea"/>
              <a:cs typeface="Arial" panose="020B0604020202020204" pitchFamily="34" charset="0"/>
            </a:endParaRPr>
          </a:p>
          <a:p>
            <a:pPr marL="341312" marR="0" lvl="0" indent="-285750" algn="l" defTabSz="914446" rtl="0" eaLnBrk="1" fontAlgn="auto" latinLnBrk="0" hangingPunct="1">
              <a:lnSpc>
                <a:spcPct val="90000"/>
              </a:lnSpc>
              <a:spcBef>
                <a:spcPts val="1200"/>
              </a:spcBef>
              <a:spcAft>
                <a:spcPts val="0"/>
              </a:spcAft>
              <a:buClrTx/>
              <a:buSzPct val="70000"/>
              <a:buFont typeface="Wingdings" panose="05000000000000000000" pitchFamily="2" charset="2"/>
              <a:buChar char="Ø"/>
              <a:tabLst/>
              <a:defRPr/>
            </a:pPr>
            <a:endParaRPr kumimoji="0" lang="en-US" sz="1800" b="1" i="0" u="none" strike="noStrike" kern="1200" cap="none" spc="0" normalizeH="0" baseline="0" noProof="0" dirty="0">
              <a:ln>
                <a:noFill/>
              </a:ln>
              <a:solidFill>
                <a:srgbClr val="171610"/>
              </a:solidFill>
              <a:effectLst/>
              <a:uLnTx/>
              <a:uFillTx/>
              <a:latin typeface="Arial" panose="020B0604020202020204"/>
              <a:ea typeface="+mn-ea"/>
              <a:cs typeface="Arial" panose="020B0604020202020204" pitchFamily="34" charset="0"/>
            </a:endParaRPr>
          </a:p>
          <a:p>
            <a:pPr marL="341312" marR="0" lvl="0" indent="-285750" algn="l" defTabSz="914446" rtl="0" eaLnBrk="1" fontAlgn="auto" latinLnBrk="0" hangingPunct="1">
              <a:lnSpc>
                <a:spcPct val="90000"/>
              </a:lnSpc>
              <a:spcBef>
                <a:spcPts val="1200"/>
              </a:spcBef>
              <a:spcAft>
                <a:spcPts val="0"/>
              </a:spcAft>
              <a:buClrTx/>
              <a:buSzPct val="70000"/>
              <a:buFont typeface="Wingdings" panose="05000000000000000000" pitchFamily="2" charset="2"/>
              <a:buChar char="Ø"/>
              <a:tabLst/>
              <a:defRPr/>
            </a:pPr>
            <a:endParaRPr kumimoji="0" lang="en-US" sz="1800" b="1" i="0" u="none" strike="noStrike" kern="1200" cap="none" spc="0" normalizeH="0" baseline="0" noProof="0" dirty="0">
              <a:ln>
                <a:noFill/>
              </a:ln>
              <a:solidFill>
                <a:srgbClr val="171610"/>
              </a:solidFill>
              <a:effectLst/>
              <a:uLnTx/>
              <a:uFillTx/>
              <a:latin typeface="Arial" panose="020B0604020202020204"/>
              <a:ea typeface="+mn-ea"/>
              <a:cs typeface="Arial" panose="020B0604020202020204" pitchFamily="34" charset="0"/>
            </a:endParaRPr>
          </a:p>
          <a:p>
            <a:pPr marL="341312" marR="0" lvl="0" indent="-285750" algn="l" defTabSz="914446" rtl="0" eaLnBrk="1" fontAlgn="auto" latinLnBrk="0" hangingPunct="1">
              <a:lnSpc>
                <a:spcPct val="90000"/>
              </a:lnSpc>
              <a:spcBef>
                <a:spcPts val="1200"/>
              </a:spcBef>
              <a:spcAft>
                <a:spcPts val="0"/>
              </a:spcAft>
              <a:buClrTx/>
              <a:buSzPct val="70000"/>
              <a:buFont typeface="Wingdings" panose="05000000000000000000" pitchFamily="2" charset="2"/>
              <a:buChar char="Ø"/>
              <a:tabLst/>
              <a:defRPr/>
            </a:pPr>
            <a:endParaRPr kumimoji="0" lang="en-US" sz="1800" b="1" i="0" u="none" strike="noStrike" kern="1200" cap="none" spc="0" normalizeH="0" baseline="0" noProof="0" dirty="0">
              <a:ln>
                <a:noFill/>
              </a:ln>
              <a:solidFill>
                <a:srgbClr val="171610"/>
              </a:solidFill>
              <a:effectLst/>
              <a:uLnTx/>
              <a:uFillTx/>
              <a:latin typeface="Arial" panose="020B0604020202020204"/>
              <a:ea typeface="+mn-ea"/>
              <a:cs typeface="Arial" panose="020B0604020202020204" pitchFamily="34" charset="0"/>
            </a:endParaRPr>
          </a:p>
          <a:p>
            <a:pPr marL="55562" marR="0" lvl="0" indent="0" algn="l" defTabSz="914446" rtl="0" eaLnBrk="1" fontAlgn="auto" latinLnBrk="0" hangingPunct="1">
              <a:lnSpc>
                <a:spcPct val="90000"/>
              </a:lnSpc>
              <a:spcBef>
                <a:spcPts val="1200"/>
              </a:spcBef>
              <a:spcAft>
                <a:spcPts val="0"/>
              </a:spcAft>
              <a:buClrTx/>
              <a:buSzPct val="70000"/>
              <a:buFont typeface="Arial" panose="020B0604020202020204" pitchFamily="34" charset="0"/>
              <a:buNone/>
              <a:tabLst/>
              <a:defRPr/>
            </a:pPr>
            <a:endParaRPr kumimoji="0" lang="en-US" sz="1800" b="1" i="0" u="none" strike="noStrike" kern="1200" cap="none" spc="0" normalizeH="0" baseline="0" noProof="0" dirty="0">
              <a:ln>
                <a:noFill/>
              </a:ln>
              <a:solidFill>
                <a:srgbClr val="171610"/>
              </a:solidFill>
              <a:effectLst/>
              <a:uLnTx/>
              <a:uFillTx/>
              <a:latin typeface="Arial" panose="020B0604020202020204"/>
              <a:ea typeface="+mn-ea"/>
              <a:cs typeface="Arial" panose="020B0604020202020204" pitchFamily="34" charset="0"/>
            </a:endParaRPr>
          </a:p>
        </p:txBody>
      </p:sp>
      <p:pic>
        <p:nvPicPr>
          <p:cNvPr id="5" name="Picture 4" descr="Yellow question mark">
            <a:extLst>
              <a:ext uri="{FF2B5EF4-FFF2-40B4-BE49-F238E27FC236}">
                <a16:creationId xmlns:a16="http://schemas.microsoft.com/office/drawing/2014/main" id="{2AB1FF18-B1DB-5D5F-DA9E-73709EC83CAD}"/>
              </a:ext>
            </a:extLst>
          </p:cNvPr>
          <p:cNvPicPr>
            <a:picLocks noChangeAspect="1"/>
          </p:cNvPicPr>
          <p:nvPr/>
        </p:nvPicPr>
        <p:blipFill>
          <a:blip r:embed="rId2"/>
          <a:stretch>
            <a:fillRect/>
          </a:stretch>
        </p:blipFill>
        <p:spPr>
          <a:xfrm>
            <a:off x="2072437" y="1550582"/>
            <a:ext cx="6218326" cy="3730809"/>
          </a:xfrm>
          <a:prstGeom prst="rect">
            <a:avLst/>
          </a:prstGeom>
        </p:spPr>
      </p:pic>
    </p:spTree>
    <p:extLst>
      <p:ext uri="{BB962C8B-B14F-4D97-AF65-F5344CB8AC3E}">
        <p14:creationId xmlns:p14="http://schemas.microsoft.com/office/powerpoint/2010/main" val="60863188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76EFB7-F6A4-EC14-3EF0-4359B71C2CAE}"/>
              </a:ext>
            </a:extLst>
          </p:cNvPr>
          <p:cNvSpPr>
            <a:spLocks noGrp="1"/>
          </p:cNvSpPr>
          <p:nvPr>
            <p:ph type="title"/>
          </p:nvPr>
        </p:nvSpPr>
        <p:spPr/>
        <p:txBody>
          <a:bodyPr/>
          <a:lstStyle/>
          <a:p>
            <a:r>
              <a:rPr lang="en-US"/>
              <a:t>Unclassified End Slide: Option 1</a:t>
            </a:r>
          </a:p>
        </p:txBody>
      </p:sp>
    </p:spTree>
    <p:extLst>
      <p:ext uri="{BB962C8B-B14F-4D97-AF65-F5344CB8AC3E}">
        <p14:creationId xmlns:p14="http://schemas.microsoft.com/office/powerpoint/2010/main" val="427324742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DEDE99-B34C-1CB3-CCD5-5714368963A9}"/>
            </a:ext>
          </a:extLst>
        </p:cNvPr>
        <p:cNvGrpSpPr/>
        <p:nvPr/>
      </p:nvGrpSpPr>
      <p:grpSpPr>
        <a:xfrm>
          <a:off x="0" y="0"/>
          <a:ext cx="0" cy="0"/>
          <a:chOff x="0" y="0"/>
          <a:chExt cx="0" cy="0"/>
        </a:xfrm>
      </p:grpSpPr>
      <p:sp>
        <p:nvSpPr>
          <p:cNvPr id="7" name="Title 4">
            <a:extLst>
              <a:ext uri="{FF2B5EF4-FFF2-40B4-BE49-F238E27FC236}">
                <a16:creationId xmlns:a16="http://schemas.microsoft.com/office/drawing/2014/main" id="{66581065-2542-13D7-1A6C-28E53CF25379}"/>
              </a:ext>
            </a:extLst>
          </p:cNvPr>
          <p:cNvSpPr txBox="1">
            <a:spLocks noGrp="1"/>
          </p:cNvSpPr>
          <p:nvPr>
            <p:ph type="title" idx="4294967295"/>
          </p:nvPr>
        </p:nvSpPr>
        <p:spPr>
          <a:xfrm>
            <a:off x="712788" y="-552903"/>
            <a:ext cx="8937625" cy="527236"/>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ctr" defTabSz="1036317" rtl="0" eaLnBrk="1" latinLnBrk="0" hangingPunct="1">
              <a:lnSpc>
                <a:spcPct val="90000"/>
              </a:lnSpc>
              <a:spcBef>
                <a:spcPct val="0"/>
              </a:spcBef>
              <a:buNone/>
              <a:defRPr sz="3627" b="1" kern="1200">
                <a:solidFill>
                  <a:schemeClr val="tx1"/>
                </a:solidFill>
                <a:latin typeface="+mj-lt"/>
                <a:ea typeface="+mj-ea"/>
                <a:cs typeface="+mj-cs"/>
              </a:defRPr>
            </a:lvl1pPr>
          </a:lstStyle>
          <a:p>
            <a:pPr marL="0" marR="0" lvl="0" indent="0" algn="ctr" defTabSz="1036317" rtl="0" eaLnBrk="1" fontAlgn="auto" latinLnBrk="0" hangingPunct="1">
              <a:lnSpc>
                <a:spcPct val="100000"/>
              </a:lnSpc>
              <a:spcBef>
                <a:spcPct val="0"/>
              </a:spcBef>
              <a:spcAft>
                <a:spcPts val="0"/>
              </a:spcAft>
              <a:buClrTx/>
              <a:buSzTx/>
              <a:buFontTx/>
              <a:buNone/>
              <a:tabLst/>
              <a:defRPr/>
            </a:pPr>
            <a:r>
              <a:rPr kumimoji="0" lang="en-US" sz="2720" b="1" i="0" u="none" strike="noStrike" kern="1200" cap="none" spc="0" normalizeH="0" baseline="0" noProof="0">
                <a:ln>
                  <a:noFill/>
                </a:ln>
                <a:solidFill>
                  <a:schemeClr val="tx2"/>
                </a:solidFill>
                <a:effectLst/>
                <a:uLnTx/>
                <a:uFillTx/>
                <a:latin typeface="+mj-lt"/>
                <a:ea typeface="+mj-ea"/>
                <a:cs typeface="+mj-cs"/>
              </a:rPr>
              <a:t>Unclassified Cover Slide</a:t>
            </a:r>
          </a:p>
        </p:txBody>
      </p:sp>
      <p:sp>
        <p:nvSpPr>
          <p:cNvPr id="10" name="Text Placeholder 9">
            <a:extLst>
              <a:ext uri="{FF2B5EF4-FFF2-40B4-BE49-F238E27FC236}">
                <a16:creationId xmlns:a16="http://schemas.microsoft.com/office/drawing/2014/main" id="{15DFB305-91D8-0DB5-8CDC-0B9920581E28}"/>
              </a:ext>
            </a:extLst>
          </p:cNvPr>
          <p:cNvSpPr>
            <a:spLocks noGrp="1"/>
          </p:cNvSpPr>
          <p:nvPr>
            <p:ph type="body" sz="quarter" idx="13"/>
          </p:nvPr>
        </p:nvSpPr>
        <p:spPr>
          <a:xfrm>
            <a:off x="304799" y="1683657"/>
            <a:ext cx="7748156" cy="806237"/>
          </a:xfrm>
        </p:spPr>
        <p:txBody>
          <a:bodyPr/>
          <a:lstStyle/>
          <a:p>
            <a:pPr lvl="0"/>
            <a:r>
              <a:rPr lang="en-US" dirty="0"/>
              <a:t>Medical Equipment Repair Parts-  </a:t>
            </a:r>
          </a:p>
          <a:p>
            <a:pPr lvl="0"/>
            <a:r>
              <a:rPr lang="en-US" dirty="0"/>
              <a:t>Logistics &amp; Acquisition Brainstorming</a:t>
            </a:r>
          </a:p>
        </p:txBody>
      </p:sp>
      <p:sp>
        <p:nvSpPr>
          <p:cNvPr id="11" name="Text Placeholder 10">
            <a:extLst>
              <a:ext uri="{FF2B5EF4-FFF2-40B4-BE49-F238E27FC236}">
                <a16:creationId xmlns:a16="http://schemas.microsoft.com/office/drawing/2014/main" id="{32BFC29A-8AE7-1467-B27D-2AF0E493D53C}"/>
              </a:ext>
            </a:extLst>
          </p:cNvPr>
          <p:cNvSpPr>
            <a:spLocks noGrp="1"/>
          </p:cNvSpPr>
          <p:nvPr>
            <p:ph type="body" sz="quarter" idx="15"/>
          </p:nvPr>
        </p:nvSpPr>
        <p:spPr>
          <a:xfrm>
            <a:off x="304800" y="2641637"/>
            <a:ext cx="4724400" cy="480131"/>
          </a:xfrm>
        </p:spPr>
        <p:txBody>
          <a:bodyPr/>
          <a:lstStyle/>
          <a:p>
            <a:r>
              <a:rPr lang="en-US" dirty="0"/>
              <a:t>CW3 Diazlebron, Nomar L.</a:t>
            </a:r>
          </a:p>
          <a:p>
            <a:r>
              <a:rPr lang="en-US" dirty="0"/>
              <a:t>Chief, Biomedical Equipment Acquisitions LNO </a:t>
            </a:r>
          </a:p>
          <a:p>
            <a:r>
              <a:rPr lang="en-US" dirty="0"/>
              <a:t>​July 14, 2026</a:t>
            </a:r>
          </a:p>
          <a:p>
            <a:endParaRPr lang="en-US" dirty="0"/>
          </a:p>
        </p:txBody>
      </p:sp>
      <p:sp>
        <p:nvSpPr>
          <p:cNvPr id="5" name="TextBox 4">
            <a:extLst>
              <a:ext uri="{FF2B5EF4-FFF2-40B4-BE49-F238E27FC236}">
                <a16:creationId xmlns:a16="http://schemas.microsoft.com/office/drawing/2014/main" id="{FA705870-CE31-267C-FB57-C8AD1D06FEEE}"/>
              </a:ext>
            </a:extLst>
          </p:cNvPr>
          <p:cNvSpPr txBox="1"/>
          <p:nvPr/>
        </p:nvSpPr>
        <p:spPr>
          <a:xfrm>
            <a:off x="6553200" y="7439247"/>
            <a:ext cx="3810000" cy="276999"/>
          </a:xfrm>
          <a:prstGeom prst="rect">
            <a:avLst/>
          </a:prstGeom>
          <a:noFill/>
          <a:ln>
            <a:noFill/>
          </a:ln>
        </p:spPr>
        <p:txBody>
          <a:bodyPr vert="horz" wrap="square" lIns="91440" tIns="45720" rIns="91440" bIns="45720" rtlCol="0" anchor="t" anchorCtr="0">
            <a:noAutofit/>
          </a:bodyPr>
          <a:lstStyle>
            <a:lvl1pPr indent="0" defTabSz="1005888">
              <a:lnSpc>
                <a:spcPct val="100000"/>
              </a:lnSpc>
              <a:spcBef>
                <a:spcPts val="0"/>
              </a:spcBef>
              <a:spcAft>
                <a:spcPts val="0"/>
              </a:spcAft>
              <a:buFont typeface="Arial" panose="020B0604020202020204" pitchFamily="34" charset="0"/>
              <a:buNone/>
              <a:defRPr lang="en-US" sz="1200" dirty="0">
                <a:solidFill>
                  <a:srgbClr val="C9AD62"/>
                </a:solidFill>
                <a:effectLst/>
                <a:latin typeface="+mj-lt"/>
                <a:ea typeface="Aptos" panose="020B0004020202020204" pitchFamily="34" charset="0"/>
                <a:cs typeface="Aptos" panose="020B0004020202020204" pitchFamily="34" charset="0"/>
              </a:defRPr>
            </a:lvl1pPr>
            <a:lvl2pPr marL="754416" indent="-251472" defTabSz="1005888">
              <a:lnSpc>
                <a:spcPct val="90000"/>
              </a:lnSpc>
              <a:spcBef>
                <a:spcPts val="660"/>
              </a:spcBef>
              <a:spcAft>
                <a:spcPts val="0"/>
              </a:spcAft>
              <a:buFont typeface="Courier New" panose="02070309020205020404" pitchFamily="49" charset="0"/>
              <a:buChar char="o"/>
              <a:defRPr sz="2420">
                <a:solidFill>
                  <a:srgbClr val="171610"/>
                </a:solidFill>
              </a:defRPr>
            </a:lvl2pPr>
            <a:lvl3pPr marL="1257361" indent="-251472" defTabSz="1005888">
              <a:lnSpc>
                <a:spcPct val="90000"/>
              </a:lnSpc>
              <a:spcBef>
                <a:spcPts val="660"/>
              </a:spcBef>
              <a:spcAft>
                <a:spcPts val="0"/>
              </a:spcAft>
              <a:buFont typeface="Wingdings" panose="05000000000000000000" pitchFamily="2" charset="2"/>
              <a:buChar char="§"/>
              <a:defRPr sz="2200">
                <a:solidFill>
                  <a:srgbClr val="171610"/>
                </a:solidFill>
              </a:defRPr>
            </a:lvl3pPr>
            <a:lvl4pPr marL="1760304" indent="-251472" defTabSz="1005888">
              <a:lnSpc>
                <a:spcPct val="90000"/>
              </a:lnSpc>
              <a:spcBef>
                <a:spcPts val="660"/>
              </a:spcBef>
              <a:spcAft>
                <a:spcPts val="0"/>
              </a:spcAft>
              <a:buFont typeface="Arial" panose="020B0604020202020204" pitchFamily="34" charset="0"/>
              <a:buChar char="–"/>
              <a:defRPr sz="1980">
                <a:solidFill>
                  <a:srgbClr val="171610"/>
                </a:solidFill>
              </a:defRPr>
            </a:lvl4pPr>
            <a:lvl5pPr marL="2263248" indent="-251472" defTabSz="1005888">
              <a:lnSpc>
                <a:spcPct val="90000"/>
              </a:lnSpc>
              <a:spcBef>
                <a:spcPts val="660"/>
              </a:spcBef>
              <a:spcAft>
                <a:spcPts val="0"/>
              </a:spcAft>
              <a:buFont typeface="Arial" panose="020B0604020202020204" pitchFamily="34" charset="0"/>
              <a:buChar char="•"/>
              <a:defRPr sz="1760">
                <a:solidFill>
                  <a:srgbClr val="171610"/>
                </a:solidFill>
              </a:defRPr>
            </a:lvl5pPr>
            <a:lvl6pPr marL="2766193" indent="-251472" defTabSz="1005888">
              <a:lnSpc>
                <a:spcPct val="90000"/>
              </a:lnSpc>
              <a:spcBef>
                <a:spcPts val="550"/>
              </a:spcBef>
              <a:buFont typeface="Arial" panose="020B0604020202020204" pitchFamily="34" charset="0"/>
              <a:buChar char="•"/>
              <a:defRPr sz="1980"/>
            </a:lvl6pPr>
            <a:lvl7pPr marL="3269136" indent="-251472" defTabSz="1005888">
              <a:lnSpc>
                <a:spcPct val="90000"/>
              </a:lnSpc>
              <a:spcBef>
                <a:spcPts val="550"/>
              </a:spcBef>
              <a:buFont typeface="Arial" panose="020B0604020202020204" pitchFamily="34" charset="0"/>
              <a:buChar char="•"/>
              <a:defRPr sz="1980"/>
            </a:lvl7pPr>
            <a:lvl8pPr marL="3772081" indent="-251472" defTabSz="1005888">
              <a:lnSpc>
                <a:spcPct val="90000"/>
              </a:lnSpc>
              <a:spcBef>
                <a:spcPts val="550"/>
              </a:spcBef>
              <a:buFont typeface="Arial" panose="020B0604020202020204" pitchFamily="34" charset="0"/>
              <a:buChar char="•"/>
              <a:defRPr sz="1980"/>
            </a:lvl8pPr>
            <a:lvl9pPr marL="4275024" indent="-251472" defTabSz="1005888">
              <a:lnSpc>
                <a:spcPct val="90000"/>
              </a:lnSpc>
              <a:spcBef>
                <a:spcPts val="550"/>
              </a:spcBef>
              <a:buFont typeface="Arial" panose="020B0604020202020204" pitchFamily="34" charset="0"/>
              <a:buChar char="•"/>
              <a:defRPr sz="1980"/>
            </a:lvl9pPr>
          </a:lstStyle>
          <a:p>
            <a:pPr marL="0" marR="0" lvl="0" indent="0" algn="r" defTabSz="1005888"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200" b="0" i="0" u="none" strike="noStrike" kern="1200" cap="none" spc="0" normalizeH="0" baseline="0" noProof="0" dirty="0">
                <a:ln>
                  <a:noFill/>
                </a:ln>
                <a:solidFill>
                  <a:srgbClr val="C9AD62"/>
                </a:solidFill>
                <a:effectLst/>
                <a:uLnTx/>
                <a:uFillTx/>
                <a:latin typeface="Arial" panose="020B0604020202020204"/>
              </a:rPr>
              <a:t>Last updated: </a:t>
            </a:r>
            <a:r>
              <a:rPr kumimoji="0" lang="en-US" sz="1200" b="0" i="0" u="none" strike="noStrike" kern="1200" cap="none" spc="0" normalizeH="0" baseline="0" noProof="0" dirty="0">
                <a:ln>
                  <a:noFill/>
                </a:ln>
                <a:solidFill>
                  <a:srgbClr val="C9AD62"/>
                </a:solidFill>
                <a:effectLst/>
                <a:uLnTx/>
                <a:uFillTx/>
                <a:latin typeface="Arial" panose="020B0604020202020204"/>
                <a:cs typeface="Arial"/>
              </a:rPr>
              <a:t>June 29, 2026</a:t>
            </a:r>
            <a:endParaRPr kumimoji="0" lang="en-US" sz="1200" b="0" i="0" u="none" strike="noStrike" kern="1200" cap="none" spc="0" normalizeH="0" baseline="0" noProof="0" dirty="0">
              <a:ln>
                <a:noFill/>
              </a:ln>
              <a:solidFill>
                <a:srgbClr val="C9AD62"/>
              </a:solidFill>
              <a:effectLst/>
              <a:uLnTx/>
              <a:uFillTx/>
              <a:latin typeface="Arial" panose="020B0604020202020204"/>
            </a:endParaRPr>
          </a:p>
        </p:txBody>
      </p:sp>
    </p:spTree>
    <p:extLst>
      <p:ext uri="{BB962C8B-B14F-4D97-AF65-F5344CB8AC3E}">
        <p14:creationId xmlns:p14="http://schemas.microsoft.com/office/powerpoint/2010/main" val="82808657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4">
            <a:extLst>
              <a:ext uri="{FF2B5EF4-FFF2-40B4-BE49-F238E27FC236}">
                <a16:creationId xmlns:a16="http://schemas.microsoft.com/office/drawing/2014/main" id="{EE792ABF-F3E7-B149-4980-00E4CE48A04D}"/>
              </a:ext>
            </a:extLst>
          </p:cNvPr>
          <p:cNvSpPr txBox="1">
            <a:spLocks/>
          </p:cNvSpPr>
          <p:nvPr/>
        </p:nvSpPr>
        <p:spPr>
          <a:xfrm>
            <a:off x="2635137" y="-539255"/>
            <a:ext cx="5092927" cy="527236"/>
          </a:xfrm>
          <a:prstGeom prst="rect">
            <a:avLst/>
          </a:prstGeom>
        </p:spPr>
        <p:txBody>
          <a:bodyPr vert="horz" lIns="91440" tIns="45720" rIns="91440" bIns="45720" rtlCol="0" anchor="ctr">
            <a:normAutofit/>
          </a:bodyPr>
          <a:lstStyle>
            <a:lvl1pPr marL="0" algn="r" defTabSz="855005" rtl="0" eaLnBrk="1" latinLnBrk="0" hangingPunct="1">
              <a:lnSpc>
                <a:spcPct val="100000"/>
              </a:lnSpc>
              <a:spcBef>
                <a:spcPct val="0"/>
              </a:spcBef>
              <a:buNone/>
              <a:defRPr lang="en-US" sz="2400" b="1" kern="1200" dirty="0">
                <a:solidFill>
                  <a:srgbClr val="C9AD62"/>
                </a:solidFill>
                <a:latin typeface="Raleway Black" pitchFamily="2" charset="0"/>
                <a:ea typeface="+mj-ea"/>
                <a:cs typeface="+mj-cs"/>
              </a:defRPr>
            </a:lvl1pPr>
          </a:lstStyle>
          <a:p>
            <a:pPr marL="0" marR="0" lvl="0" indent="0" algn="ctr" defTabSz="855005" rtl="0" eaLnBrk="1" fontAlgn="auto" latinLnBrk="0" hangingPunct="1">
              <a:lnSpc>
                <a:spcPct val="100000"/>
              </a:lnSpc>
              <a:spcBef>
                <a:spcPct val="0"/>
              </a:spcBef>
              <a:spcAft>
                <a:spcPts val="0"/>
              </a:spcAft>
              <a:buClrTx/>
              <a:buSzTx/>
              <a:buFontTx/>
              <a:buNone/>
              <a:tabLst/>
              <a:defRPr/>
            </a:pPr>
            <a:r>
              <a:rPr kumimoji="0" lang="en-US" sz="1800" b="1" i="0" u="none" strike="noStrike" kern="1200" cap="none" spc="0" normalizeH="0" baseline="0" noProof="0">
                <a:ln>
                  <a:noFill/>
                </a:ln>
                <a:solidFill>
                  <a:srgbClr val="02548B"/>
                </a:solidFill>
                <a:effectLst/>
                <a:uLnTx/>
                <a:uFillTx/>
                <a:latin typeface="Arial" panose="020B0604020202020204"/>
                <a:ea typeface="+mj-ea"/>
                <a:cs typeface="+mj-cs"/>
              </a:rPr>
              <a:t>Slide Classification: Classification goes here</a:t>
            </a:r>
          </a:p>
        </p:txBody>
      </p:sp>
      <p:sp>
        <p:nvSpPr>
          <p:cNvPr id="26" name="Title 25">
            <a:extLst>
              <a:ext uri="{FF2B5EF4-FFF2-40B4-BE49-F238E27FC236}">
                <a16:creationId xmlns:a16="http://schemas.microsoft.com/office/drawing/2014/main" id="{CEB181A5-CF5E-B0DB-4040-E8A0BED6055D}"/>
              </a:ext>
            </a:extLst>
          </p:cNvPr>
          <p:cNvSpPr>
            <a:spLocks noGrp="1"/>
          </p:cNvSpPr>
          <p:nvPr>
            <p:ph type="title"/>
          </p:nvPr>
        </p:nvSpPr>
        <p:spPr>
          <a:xfrm>
            <a:off x="1962150" y="495548"/>
            <a:ext cx="8096250" cy="371897"/>
          </a:xfrm>
        </p:spPr>
        <p:txBody>
          <a:bodyPr/>
          <a:lstStyle/>
          <a:p>
            <a:r>
              <a:rPr lang="en-US" dirty="0"/>
              <a:t>Medical Equipment Repair Parts Sourcing and Cataloging</a:t>
            </a:r>
          </a:p>
        </p:txBody>
      </p:sp>
      <p:sp>
        <p:nvSpPr>
          <p:cNvPr id="10" name="Text Placeholder 9">
            <a:extLst>
              <a:ext uri="{FF2B5EF4-FFF2-40B4-BE49-F238E27FC236}">
                <a16:creationId xmlns:a16="http://schemas.microsoft.com/office/drawing/2014/main" id="{BAA63F5B-B7DC-1FDD-FA57-0229684F32ED}"/>
              </a:ext>
            </a:extLst>
          </p:cNvPr>
          <p:cNvSpPr>
            <a:spLocks noGrp="1"/>
          </p:cNvSpPr>
          <p:nvPr>
            <p:ph type="body" sz="quarter" idx="10"/>
          </p:nvPr>
        </p:nvSpPr>
        <p:spPr>
          <a:xfrm>
            <a:off x="5537200" y="1100342"/>
            <a:ext cx="4521200" cy="371897"/>
          </a:xfrm>
        </p:spPr>
        <p:txBody>
          <a:bodyPr/>
          <a:lstStyle/>
          <a:p>
            <a:r>
              <a:rPr lang="en-US" dirty="0"/>
              <a:t>2026 Joint Medical Acquisition Talks (JMAT) Event</a:t>
            </a:r>
          </a:p>
        </p:txBody>
      </p:sp>
      <p:sp>
        <p:nvSpPr>
          <p:cNvPr id="35" name="Text Placeholder 34">
            <a:extLst>
              <a:ext uri="{FF2B5EF4-FFF2-40B4-BE49-F238E27FC236}">
                <a16:creationId xmlns:a16="http://schemas.microsoft.com/office/drawing/2014/main" id="{720C0DDB-1F84-EA29-4D81-7C5A12B23C9F}"/>
              </a:ext>
            </a:extLst>
          </p:cNvPr>
          <p:cNvSpPr>
            <a:spLocks noGrp="1"/>
          </p:cNvSpPr>
          <p:nvPr>
            <p:ph type="body" sz="quarter" idx="14"/>
          </p:nvPr>
        </p:nvSpPr>
        <p:spPr>
          <a:xfrm>
            <a:off x="4854575" y="1606828"/>
            <a:ext cx="5194300" cy="371475"/>
          </a:xfrm>
        </p:spPr>
        <p:txBody>
          <a:bodyPr/>
          <a:lstStyle/>
          <a:p>
            <a:r>
              <a:rPr lang="en-US"/>
              <a:t>Purpose:</a:t>
            </a:r>
          </a:p>
        </p:txBody>
      </p:sp>
      <p:sp>
        <p:nvSpPr>
          <p:cNvPr id="8" name="Text Placeholder 7">
            <a:extLst>
              <a:ext uri="{FF2B5EF4-FFF2-40B4-BE49-F238E27FC236}">
                <a16:creationId xmlns:a16="http://schemas.microsoft.com/office/drawing/2014/main" id="{E759E639-B273-DE59-A648-526D55B7060B}"/>
              </a:ext>
            </a:extLst>
          </p:cNvPr>
          <p:cNvSpPr>
            <a:spLocks noGrp="1"/>
          </p:cNvSpPr>
          <p:nvPr>
            <p:ph type="body" sz="quarter" idx="11"/>
          </p:nvPr>
        </p:nvSpPr>
        <p:spPr>
          <a:xfrm>
            <a:off x="4855223" y="1978125"/>
            <a:ext cx="5193323" cy="1206457"/>
          </a:xfrm>
        </p:spPr>
        <p:txBody>
          <a:bodyPr/>
          <a:lstStyle/>
          <a:p>
            <a:r>
              <a:rPr lang="en-US" dirty="0"/>
              <a:t>To incite discussion about the current challenges and opportunities with procuring medical equipment repair parts for the operational and generating force</a:t>
            </a:r>
          </a:p>
        </p:txBody>
      </p:sp>
      <p:sp>
        <p:nvSpPr>
          <p:cNvPr id="36" name="Text Placeholder 35">
            <a:extLst>
              <a:ext uri="{FF2B5EF4-FFF2-40B4-BE49-F238E27FC236}">
                <a16:creationId xmlns:a16="http://schemas.microsoft.com/office/drawing/2014/main" id="{5142833B-1418-6D06-E95C-CA35C88F3C51}"/>
              </a:ext>
            </a:extLst>
          </p:cNvPr>
          <p:cNvSpPr>
            <a:spLocks noGrp="1"/>
          </p:cNvSpPr>
          <p:nvPr>
            <p:ph type="body" sz="quarter" idx="15"/>
          </p:nvPr>
        </p:nvSpPr>
        <p:spPr>
          <a:xfrm>
            <a:off x="4854575" y="3319171"/>
            <a:ext cx="5194300" cy="371475"/>
          </a:xfrm>
        </p:spPr>
        <p:txBody>
          <a:bodyPr/>
          <a:lstStyle/>
          <a:p>
            <a:r>
              <a:rPr lang="en-US"/>
              <a:t>Agenda:</a:t>
            </a:r>
          </a:p>
        </p:txBody>
      </p:sp>
      <p:sp>
        <p:nvSpPr>
          <p:cNvPr id="13" name="Text Placeholder 12">
            <a:extLst>
              <a:ext uri="{FF2B5EF4-FFF2-40B4-BE49-F238E27FC236}">
                <a16:creationId xmlns:a16="http://schemas.microsoft.com/office/drawing/2014/main" id="{236C0811-C539-254A-E5C7-49F83C3D6A38}"/>
              </a:ext>
            </a:extLst>
          </p:cNvPr>
          <p:cNvSpPr>
            <a:spLocks noGrp="1"/>
          </p:cNvSpPr>
          <p:nvPr>
            <p:ph type="body" sz="quarter" idx="12"/>
          </p:nvPr>
        </p:nvSpPr>
        <p:spPr>
          <a:xfrm>
            <a:off x="4855224" y="3692738"/>
            <a:ext cx="5193322" cy="1280691"/>
          </a:xfrm>
        </p:spPr>
        <p:txBody>
          <a:bodyPr/>
          <a:lstStyle/>
          <a:p>
            <a:pPr lvl="1"/>
            <a:r>
              <a:rPr lang="en-US" dirty="0"/>
              <a:t>Medical Repair Parts Process for the Operational Force</a:t>
            </a:r>
          </a:p>
          <a:p>
            <a:pPr lvl="1"/>
            <a:r>
              <a:rPr lang="en-US" dirty="0"/>
              <a:t>Current State</a:t>
            </a:r>
          </a:p>
          <a:p>
            <a:pPr lvl="1"/>
            <a:r>
              <a:rPr lang="en-US" dirty="0"/>
              <a:t>Analysis</a:t>
            </a:r>
          </a:p>
          <a:p>
            <a:pPr lvl="1"/>
            <a:r>
              <a:rPr lang="en-US" dirty="0"/>
              <a:t>Questions</a:t>
            </a:r>
          </a:p>
        </p:txBody>
      </p:sp>
      <p:sp>
        <p:nvSpPr>
          <p:cNvPr id="37" name="Text Placeholder 36">
            <a:extLst>
              <a:ext uri="{FF2B5EF4-FFF2-40B4-BE49-F238E27FC236}">
                <a16:creationId xmlns:a16="http://schemas.microsoft.com/office/drawing/2014/main" id="{30890A5B-90BD-29D5-E0F8-195791311440}"/>
              </a:ext>
            </a:extLst>
          </p:cNvPr>
          <p:cNvSpPr>
            <a:spLocks noGrp="1"/>
          </p:cNvSpPr>
          <p:nvPr>
            <p:ph type="body" sz="quarter" idx="16"/>
          </p:nvPr>
        </p:nvSpPr>
        <p:spPr>
          <a:xfrm>
            <a:off x="4854575" y="5096232"/>
            <a:ext cx="5194300" cy="371475"/>
          </a:xfrm>
        </p:spPr>
        <p:txBody>
          <a:bodyPr/>
          <a:lstStyle/>
          <a:p>
            <a:r>
              <a:rPr lang="en-US"/>
              <a:t>Briefing Type:</a:t>
            </a:r>
          </a:p>
        </p:txBody>
      </p:sp>
      <p:sp>
        <p:nvSpPr>
          <p:cNvPr id="14" name="Text Placeholder 13">
            <a:extLst>
              <a:ext uri="{FF2B5EF4-FFF2-40B4-BE49-F238E27FC236}">
                <a16:creationId xmlns:a16="http://schemas.microsoft.com/office/drawing/2014/main" id="{3B8529F0-C341-9329-D3D1-1C6CEE6ABB19}"/>
              </a:ext>
            </a:extLst>
          </p:cNvPr>
          <p:cNvSpPr>
            <a:spLocks noGrp="1"/>
          </p:cNvSpPr>
          <p:nvPr>
            <p:ph type="body" sz="quarter" idx="13"/>
          </p:nvPr>
        </p:nvSpPr>
        <p:spPr>
          <a:xfrm>
            <a:off x="4855223" y="5479544"/>
            <a:ext cx="5193322" cy="480131"/>
          </a:xfrm>
        </p:spPr>
        <p:txBody>
          <a:bodyPr>
            <a:spAutoFit/>
          </a:bodyPr>
          <a:lstStyle/>
          <a:p>
            <a:pPr lvl="1"/>
            <a:r>
              <a:rPr lang="en-US" dirty="0"/>
              <a:t>Information</a:t>
            </a:r>
          </a:p>
          <a:p>
            <a:pPr marL="0" lvl="1" indent="0">
              <a:buNone/>
            </a:pPr>
            <a:endParaRPr lang="en-US" dirty="0"/>
          </a:p>
        </p:txBody>
      </p:sp>
    </p:spTree>
    <p:extLst>
      <p:ext uri="{BB962C8B-B14F-4D97-AF65-F5344CB8AC3E}">
        <p14:creationId xmlns:p14="http://schemas.microsoft.com/office/powerpoint/2010/main" val="87032365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2ED98D-2C6F-9843-1029-2E316D9D8345}"/>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F76E1B76-80AC-AD97-2DB3-E3C5F0012A3A}"/>
              </a:ext>
            </a:extLst>
          </p:cNvPr>
          <p:cNvSpPr>
            <a:spLocks noGrp="1"/>
          </p:cNvSpPr>
          <p:nvPr>
            <p:ph type="title"/>
          </p:nvPr>
        </p:nvSpPr>
        <p:spPr/>
        <p:txBody>
          <a:bodyPr/>
          <a:lstStyle/>
          <a:p>
            <a:r>
              <a:rPr lang="en-US" dirty="0"/>
              <a:t>Army Use Case- Ordering a Medical Repair Part</a:t>
            </a:r>
          </a:p>
        </p:txBody>
      </p:sp>
      <p:sp>
        <p:nvSpPr>
          <p:cNvPr id="4" name="Slide Number Placeholder 3">
            <a:extLst>
              <a:ext uri="{FF2B5EF4-FFF2-40B4-BE49-F238E27FC236}">
                <a16:creationId xmlns:a16="http://schemas.microsoft.com/office/drawing/2014/main" id="{5AE806B1-EF5F-5F71-83DF-208A41336FE0}"/>
              </a:ext>
            </a:extLst>
          </p:cNvPr>
          <p:cNvSpPr>
            <a:spLocks noGrp="1"/>
          </p:cNvSpPr>
          <p:nvPr>
            <p:ph type="sldNum" sz="quarter" idx="4294967295"/>
          </p:nvPr>
        </p:nvSpPr>
        <p:spPr>
          <a:xfrm>
            <a:off x="7754938" y="6469063"/>
            <a:ext cx="2608262" cy="352425"/>
          </a:xfrm>
          <a:prstGeom prst="rect">
            <a:avLst/>
          </a:prstGeom>
        </p:spPr>
        <p:txBody>
          <a:bodyPr/>
          <a:lstStyle/>
          <a:p>
            <a:pPr marL="0" marR="0" lvl="0" indent="0" algn="l" defTabSz="777240" rtl="0" eaLnBrk="1" fontAlgn="auto" latinLnBrk="0" hangingPunct="1">
              <a:lnSpc>
                <a:spcPct val="100000"/>
              </a:lnSpc>
              <a:spcBef>
                <a:spcPts val="0"/>
              </a:spcBef>
              <a:spcAft>
                <a:spcPts val="0"/>
              </a:spcAft>
              <a:buClrTx/>
              <a:buSzTx/>
              <a:buFontTx/>
              <a:buNone/>
              <a:tabLst/>
              <a:defRPr/>
            </a:pPr>
            <a:fld id="{165700FE-BCEC-4E84-BA78-D55E132666CC}" type="slidenum">
              <a:rPr kumimoji="0" lang="en-US" sz="1800" b="0" i="0" u="none" strike="noStrike" kern="1200" cap="none" spc="0" normalizeH="0" baseline="0" noProof="0">
                <a:ln>
                  <a:noFill/>
                </a:ln>
                <a:solidFill>
                  <a:srgbClr val="000000"/>
                </a:solidFill>
                <a:effectLst/>
                <a:uLnTx/>
                <a:uFillTx/>
                <a:latin typeface="Arial" panose="020B0604020202020204"/>
                <a:ea typeface="+mn-ea"/>
                <a:cs typeface="+mn-cs"/>
              </a:rPr>
              <a:pPr marL="0" marR="0" lvl="0" indent="0" algn="l" defTabSz="777240" rtl="0" eaLnBrk="1" fontAlgn="auto" latinLnBrk="0" hangingPunct="1">
                <a:lnSpc>
                  <a:spcPct val="100000"/>
                </a:lnSpc>
                <a:spcBef>
                  <a:spcPts val="0"/>
                </a:spcBef>
                <a:spcAft>
                  <a:spcPts val="0"/>
                </a:spcAft>
                <a:buClrTx/>
                <a:buSzTx/>
                <a:buFontTx/>
                <a:buNone/>
                <a:tabLst/>
                <a:defRPr/>
              </a:pPr>
              <a:t>34</a:t>
            </a:fld>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pic>
        <p:nvPicPr>
          <p:cNvPr id="2050" name="Picture 2" descr="GCSS-Army logo">
            <a:extLst>
              <a:ext uri="{FF2B5EF4-FFF2-40B4-BE49-F238E27FC236}">
                <a16:creationId xmlns:a16="http://schemas.microsoft.com/office/drawing/2014/main" id="{8D45E669-F932-544B-BFBB-2FB0AE86BCF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37397" y="2251004"/>
            <a:ext cx="1632645" cy="1635196"/>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a:extLst>
              <a:ext uri="{FF2B5EF4-FFF2-40B4-BE49-F238E27FC236}">
                <a16:creationId xmlns:a16="http://schemas.microsoft.com/office/drawing/2014/main" id="{FCDE5832-AEE9-6986-A023-007A6154DCDD}"/>
              </a:ext>
            </a:extLst>
          </p:cNvPr>
          <p:cNvPicPr>
            <a:picLocks noChangeAspect="1"/>
          </p:cNvPicPr>
          <p:nvPr/>
        </p:nvPicPr>
        <p:blipFill>
          <a:blip r:embed="rId4"/>
          <a:stretch>
            <a:fillRect/>
          </a:stretch>
        </p:blipFill>
        <p:spPr>
          <a:xfrm>
            <a:off x="2074421" y="4482563"/>
            <a:ext cx="5777087" cy="966168"/>
          </a:xfrm>
          <a:prstGeom prst="rect">
            <a:avLst/>
          </a:prstGeom>
        </p:spPr>
      </p:pic>
      <p:pic>
        <p:nvPicPr>
          <p:cNvPr id="6" name="Picture 5">
            <a:extLst>
              <a:ext uri="{FF2B5EF4-FFF2-40B4-BE49-F238E27FC236}">
                <a16:creationId xmlns:a16="http://schemas.microsoft.com/office/drawing/2014/main" id="{1A2E59A5-BA75-CBA8-32D8-B76A5CB6EB70}"/>
              </a:ext>
            </a:extLst>
          </p:cNvPr>
          <p:cNvPicPr>
            <a:picLocks noChangeAspect="1"/>
          </p:cNvPicPr>
          <p:nvPr/>
        </p:nvPicPr>
        <p:blipFill>
          <a:blip r:embed="rId5"/>
          <a:stretch>
            <a:fillRect/>
          </a:stretch>
        </p:blipFill>
        <p:spPr>
          <a:xfrm>
            <a:off x="4583188" y="2259989"/>
            <a:ext cx="1308576" cy="1628450"/>
          </a:xfrm>
          <a:prstGeom prst="rect">
            <a:avLst/>
          </a:prstGeom>
        </p:spPr>
      </p:pic>
      <p:cxnSp>
        <p:nvCxnSpPr>
          <p:cNvPr id="11" name="Straight Arrow Connector 10">
            <a:extLst>
              <a:ext uri="{FF2B5EF4-FFF2-40B4-BE49-F238E27FC236}">
                <a16:creationId xmlns:a16="http://schemas.microsoft.com/office/drawing/2014/main" id="{A594DCDD-A774-CCAA-E2B1-6FD15F9136DC}"/>
              </a:ext>
            </a:extLst>
          </p:cNvPr>
          <p:cNvCxnSpPr>
            <a:stCxn id="2050" idx="2"/>
          </p:cNvCxnSpPr>
          <p:nvPr/>
        </p:nvCxnSpPr>
        <p:spPr>
          <a:xfrm flipH="1">
            <a:off x="2953719" y="3886200"/>
            <a:ext cx="1" cy="596363"/>
          </a:xfrm>
          <a:prstGeom prst="straightConnector1">
            <a:avLst/>
          </a:prstGeom>
          <a:ln w="19050" cap="flat" cmpd="sng" algn="ctr">
            <a:solidFill>
              <a:schemeClr val="accent6"/>
            </a:solidFill>
            <a:prstDash val="solid"/>
            <a:round/>
            <a:headEnd type="arrow" w="med" len="med"/>
            <a:tailEnd type="arrow" w="med" len="med"/>
          </a:ln>
        </p:spPr>
        <p:style>
          <a:lnRef idx="0">
            <a:scrgbClr r="0" g="0" b="0"/>
          </a:lnRef>
          <a:fillRef idx="0">
            <a:scrgbClr r="0" g="0" b="0"/>
          </a:fillRef>
          <a:effectRef idx="0">
            <a:scrgbClr r="0" g="0" b="0"/>
          </a:effectRef>
          <a:fontRef idx="minor">
            <a:schemeClr val="tx1"/>
          </a:fontRef>
        </p:style>
      </p:cxnSp>
      <p:cxnSp>
        <p:nvCxnSpPr>
          <p:cNvPr id="15" name="Straight Arrow Connector 14">
            <a:extLst>
              <a:ext uri="{FF2B5EF4-FFF2-40B4-BE49-F238E27FC236}">
                <a16:creationId xmlns:a16="http://schemas.microsoft.com/office/drawing/2014/main" id="{29B21C9D-B819-A1D4-072F-78ACFFA735E3}"/>
              </a:ext>
            </a:extLst>
          </p:cNvPr>
          <p:cNvCxnSpPr>
            <a:endCxn id="6" idx="2"/>
          </p:cNvCxnSpPr>
          <p:nvPr/>
        </p:nvCxnSpPr>
        <p:spPr>
          <a:xfrm flipV="1">
            <a:off x="5237476" y="3888439"/>
            <a:ext cx="1" cy="594125"/>
          </a:xfrm>
          <a:prstGeom prst="straightConnector1">
            <a:avLst/>
          </a:prstGeom>
          <a:ln w="19050" cap="flat" cmpd="sng" algn="ctr">
            <a:solidFill>
              <a:schemeClr val="accent5"/>
            </a:solidFill>
            <a:prstDash val="solid"/>
            <a:round/>
            <a:headEnd type="arrow" w="med" len="med"/>
            <a:tailEnd type="arrow" w="med" len="med"/>
          </a:ln>
        </p:spPr>
        <p:style>
          <a:lnRef idx="0">
            <a:scrgbClr r="0" g="0" b="0"/>
          </a:lnRef>
          <a:fillRef idx="0">
            <a:scrgbClr r="0" g="0" b="0"/>
          </a:fillRef>
          <a:effectRef idx="0">
            <a:scrgbClr r="0" g="0" b="0"/>
          </a:effectRef>
          <a:fontRef idx="minor">
            <a:schemeClr val="tx1"/>
          </a:fontRef>
        </p:style>
      </p:cxnSp>
      <p:pic>
        <p:nvPicPr>
          <p:cNvPr id="17" name="Picture 16">
            <a:extLst>
              <a:ext uri="{FF2B5EF4-FFF2-40B4-BE49-F238E27FC236}">
                <a16:creationId xmlns:a16="http://schemas.microsoft.com/office/drawing/2014/main" id="{DC7F4148-4928-EFC9-5FED-52E94CFB0D2D}"/>
              </a:ext>
            </a:extLst>
          </p:cNvPr>
          <p:cNvPicPr>
            <a:picLocks noChangeAspect="1"/>
          </p:cNvPicPr>
          <p:nvPr/>
        </p:nvPicPr>
        <p:blipFill>
          <a:blip r:embed="rId6"/>
          <a:stretch>
            <a:fillRect/>
          </a:stretch>
        </p:blipFill>
        <p:spPr>
          <a:xfrm>
            <a:off x="6449969" y="2313336"/>
            <a:ext cx="3521876" cy="503125"/>
          </a:xfrm>
          <a:prstGeom prst="rect">
            <a:avLst/>
          </a:prstGeom>
        </p:spPr>
      </p:pic>
      <p:cxnSp>
        <p:nvCxnSpPr>
          <p:cNvPr id="29" name="Straight Arrow Connector 28">
            <a:extLst>
              <a:ext uri="{FF2B5EF4-FFF2-40B4-BE49-F238E27FC236}">
                <a16:creationId xmlns:a16="http://schemas.microsoft.com/office/drawing/2014/main" id="{975F663B-5DF6-F370-0D87-06A46AE61568}"/>
              </a:ext>
            </a:extLst>
          </p:cNvPr>
          <p:cNvCxnSpPr>
            <a:cxnSpLocks/>
            <a:endCxn id="17" idx="1"/>
          </p:cNvCxnSpPr>
          <p:nvPr/>
        </p:nvCxnSpPr>
        <p:spPr>
          <a:xfrm>
            <a:off x="5706774" y="2564899"/>
            <a:ext cx="743195" cy="0"/>
          </a:xfrm>
          <a:prstGeom prst="straightConnector1">
            <a:avLst/>
          </a:prstGeom>
          <a:ln w="19050" cap="flat" cmpd="sng" algn="ctr">
            <a:solidFill>
              <a:schemeClr val="accent5"/>
            </a:solidFill>
            <a:prstDash val="solid"/>
            <a:round/>
            <a:headEnd type="arrow" w="med" len="med"/>
            <a:tailEnd type="arrow" w="med" len="med"/>
          </a:ln>
        </p:spPr>
        <p:style>
          <a:lnRef idx="0">
            <a:scrgbClr r="0" g="0" b="0"/>
          </a:lnRef>
          <a:fillRef idx="0">
            <a:scrgbClr r="0" g="0" b="0"/>
          </a:fillRef>
          <a:effectRef idx="0">
            <a:scrgbClr r="0" g="0" b="0"/>
          </a:effectRef>
          <a:fontRef idx="minor">
            <a:schemeClr val="tx1"/>
          </a:fontRef>
        </p:style>
      </p:cxnSp>
      <p:cxnSp>
        <p:nvCxnSpPr>
          <p:cNvPr id="32" name="Straight Arrow Connector 31">
            <a:extLst>
              <a:ext uri="{FF2B5EF4-FFF2-40B4-BE49-F238E27FC236}">
                <a16:creationId xmlns:a16="http://schemas.microsoft.com/office/drawing/2014/main" id="{52FBB815-D7DE-77CE-3A0B-F3803B47C503}"/>
              </a:ext>
            </a:extLst>
          </p:cNvPr>
          <p:cNvCxnSpPr>
            <a:cxnSpLocks/>
          </p:cNvCxnSpPr>
          <p:nvPr/>
        </p:nvCxnSpPr>
        <p:spPr>
          <a:xfrm flipH="1">
            <a:off x="8384715" y="2759878"/>
            <a:ext cx="1705" cy="424782"/>
          </a:xfrm>
          <a:prstGeom prst="straightConnector1">
            <a:avLst/>
          </a:prstGeom>
          <a:ln w="19050" cap="flat" cmpd="sng" algn="ctr">
            <a:solidFill>
              <a:schemeClr val="accent5"/>
            </a:solidFill>
            <a:prstDash val="solid"/>
            <a:round/>
            <a:headEnd type="arrow" w="med" len="med"/>
            <a:tailEnd type="arrow" w="med" len="med"/>
          </a:ln>
        </p:spPr>
        <p:style>
          <a:lnRef idx="0">
            <a:scrgbClr r="0" g="0" b="0"/>
          </a:lnRef>
          <a:fillRef idx="0">
            <a:scrgbClr r="0" g="0" b="0"/>
          </a:fillRef>
          <a:effectRef idx="0">
            <a:scrgbClr r="0" g="0" b="0"/>
          </a:effectRef>
          <a:fontRef idx="minor">
            <a:schemeClr val="tx1"/>
          </a:fontRef>
        </p:style>
      </p:cxnSp>
      <p:sp>
        <p:nvSpPr>
          <p:cNvPr id="33" name="TextBox 32">
            <a:extLst>
              <a:ext uri="{FF2B5EF4-FFF2-40B4-BE49-F238E27FC236}">
                <a16:creationId xmlns:a16="http://schemas.microsoft.com/office/drawing/2014/main" id="{92EE59B8-E38F-CDC9-CC21-3B534B557E09}"/>
              </a:ext>
            </a:extLst>
          </p:cNvPr>
          <p:cNvSpPr txBox="1"/>
          <p:nvPr/>
        </p:nvSpPr>
        <p:spPr>
          <a:xfrm>
            <a:off x="7054306" y="3194752"/>
            <a:ext cx="2660818" cy="563231"/>
          </a:xfrm>
          <a:prstGeom prst="rect">
            <a:avLst/>
          </a:prstGeom>
          <a:noFill/>
        </p:spPr>
        <p:txBody>
          <a:bodyPr wrap="square" rtlCol="0">
            <a:spAutoFit/>
          </a:bodyPr>
          <a:lstStyle/>
          <a:p>
            <a:pPr marL="0" marR="0" lvl="0" indent="0" algn="ctr" defTabSz="777240" rtl="0" eaLnBrk="1" fontAlgn="auto" latinLnBrk="0" hangingPunct="1">
              <a:lnSpc>
                <a:spcPct val="100000"/>
              </a:lnSpc>
              <a:spcBef>
                <a:spcPts val="0"/>
              </a:spcBef>
              <a:spcAft>
                <a:spcPts val="0"/>
              </a:spcAft>
              <a:buClrTx/>
              <a:buSzTx/>
              <a:buFontTx/>
              <a:buNone/>
              <a:tabLst/>
              <a:defRPr/>
            </a:pPr>
            <a:r>
              <a:rPr kumimoji="0" lang="en-US" sz="1530" b="0" i="0" u="none" strike="noStrike" kern="1200" cap="none" spc="0" normalizeH="0" baseline="0" noProof="0" dirty="0">
                <a:ln>
                  <a:noFill/>
                </a:ln>
                <a:solidFill>
                  <a:prstClr val="black"/>
                </a:solidFill>
                <a:effectLst/>
                <a:uLnTx/>
                <a:uFillTx/>
                <a:latin typeface="Arial" panose="020B0604020202020204"/>
                <a:ea typeface="+mn-ea"/>
                <a:cs typeface="+mn-cs"/>
              </a:rPr>
              <a:t>E-Commerce Sourced (ECAT, PVM, etc.) </a:t>
            </a:r>
          </a:p>
        </p:txBody>
      </p:sp>
      <p:sp>
        <p:nvSpPr>
          <p:cNvPr id="34" name="TextBox 33">
            <a:extLst>
              <a:ext uri="{FF2B5EF4-FFF2-40B4-BE49-F238E27FC236}">
                <a16:creationId xmlns:a16="http://schemas.microsoft.com/office/drawing/2014/main" id="{252F893C-123C-3435-4147-532408DC5BDC}"/>
              </a:ext>
            </a:extLst>
          </p:cNvPr>
          <p:cNvSpPr txBox="1"/>
          <p:nvPr/>
        </p:nvSpPr>
        <p:spPr>
          <a:xfrm>
            <a:off x="107701" y="2799522"/>
            <a:ext cx="1126998" cy="563231"/>
          </a:xfrm>
          <a:prstGeom prst="rect">
            <a:avLst/>
          </a:prstGeom>
          <a:noFill/>
        </p:spPr>
        <p:txBody>
          <a:bodyPr wrap="square" rtlCol="0">
            <a:spAutoFit/>
          </a:bodyPr>
          <a:lstStyle/>
          <a:p>
            <a:pPr marL="0" marR="0" lvl="0" indent="0" algn="l" defTabSz="777240" rtl="0" eaLnBrk="1" fontAlgn="auto" latinLnBrk="0" hangingPunct="1">
              <a:lnSpc>
                <a:spcPct val="100000"/>
              </a:lnSpc>
              <a:spcBef>
                <a:spcPts val="0"/>
              </a:spcBef>
              <a:spcAft>
                <a:spcPts val="0"/>
              </a:spcAft>
              <a:buClrTx/>
              <a:buSzTx/>
              <a:buFontTx/>
              <a:buNone/>
              <a:tabLst/>
              <a:defRPr/>
            </a:pPr>
            <a:r>
              <a:rPr kumimoji="0" lang="en-US" sz="1530" b="0" i="0" u="none" strike="noStrike" kern="1200" cap="none" spc="0" normalizeH="0" baseline="0" noProof="0" dirty="0">
                <a:ln>
                  <a:noFill/>
                </a:ln>
                <a:solidFill>
                  <a:prstClr val="black"/>
                </a:solidFill>
                <a:effectLst/>
                <a:uLnTx/>
                <a:uFillTx/>
                <a:latin typeface="Arial" panose="020B0604020202020204"/>
                <a:ea typeface="+mn-ea"/>
                <a:cs typeface="+mn-cs"/>
              </a:rPr>
              <a:t>AAC</a:t>
            </a:r>
          </a:p>
          <a:p>
            <a:pPr marL="0" marR="0" lvl="0" indent="0" algn="l" defTabSz="777240" rtl="0" eaLnBrk="1" fontAlgn="auto" latinLnBrk="0" hangingPunct="1">
              <a:lnSpc>
                <a:spcPct val="100000"/>
              </a:lnSpc>
              <a:spcBef>
                <a:spcPts val="0"/>
              </a:spcBef>
              <a:spcAft>
                <a:spcPts val="0"/>
              </a:spcAft>
              <a:buClrTx/>
              <a:buSzTx/>
              <a:buFontTx/>
              <a:buNone/>
              <a:tabLst/>
              <a:defRPr/>
            </a:pPr>
            <a:r>
              <a:rPr kumimoji="0" lang="en-US" sz="1530" b="0" i="0" u="none" strike="noStrike" kern="1200" cap="none" spc="0" normalizeH="0" baseline="0" noProof="0" dirty="0">
                <a:ln>
                  <a:noFill/>
                </a:ln>
                <a:solidFill>
                  <a:prstClr val="black"/>
                </a:solidFill>
                <a:effectLst/>
                <a:uLnTx/>
                <a:uFillTx/>
                <a:latin typeface="Arial" panose="020B0604020202020204"/>
                <a:ea typeface="+mn-ea"/>
                <a:cs typeface="+mn-cs"/>
              </a:rPr>
              <a:t>FSC </a:t>
            </a:r>
          </a:p>
        </p:txBody>
      </p:sp>
      <p:cxnSp>
        <p:nvCxnSpPr>
          <p:cNvPr id="36" name="Straight Arrow Connector 35">
            <a:extLst>
              <a:ext uri="{FF2B5EF4-FFF2-40B4-BE49-F238E27FC236}">
                <a16:creationId xmlns:a16="http://schemas.microsoft.com/office/drawing/2014/main" id="{0FAB2E4C-B004-AF9A-157B-CF55C7605343}"/>
              </a:ext>
            </a:extLst>
          </p:cNvPr>
          <p:cNvCxnSpPr>
            <a:cxnSpLocks/>
            <a:stCxn id="34" idx="3"/>
            <a:endCxn id="2050" idx="1"/>
          </p:cNvCxnSpPr>
          <p:nvPr/>
        </p:nvCxnSpPr>
        <p:spPr>
          <a:xfrm flipV="1">
            <a:off x="1234699" y="3068602"/>
            <a:ext cx="902698" cy="12536"/>
          </a:xfrm>
          <a:prstGeom prst="straightConnector1">
            <a:avLst/>
          </a:prstGeom>
          <a:ln w="19050" cap="flat" cmpd="sng" algn="ctr">
            <a:solidFill>
              <a:schemeClr val="accent6"/>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44" name="Straight Arrow Connector 43">
            <a:extLst>
              <a:ext uri="{FF2B5EF4-FFF2-40B4-BE49-F238E27FC236}">
                <a16:creationId xmlns:a16="http://schemas.microsoft.com/office/drawing/2014/main" id="{83355756-189A-15C4-6355-E773E56C110B}"/>
              </a:ext>
            </a:extLst>
          </p:cNvPr>
          <p:cNvCxnSpPr/>
          <p:nvPr/>
        </p:nvCxnSpPr>
        <p:spPr>
          <a:xfrm flipV="1">
            <a:off x="1383487" y="3645256"/>
            <a:ext cx="1010412" cy="837308"/>
          </a:xfrm>
          <a:prstGeom prst="straightConnector1">
            <a:avLst/>
          </a:prstGeom>
          <a:ln w="19050" cap="flat" cmpd="sng" algn="ctr">
            <a:solidFill>
              <a:schemeClr val="accent6"/>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sp>
        <p:nvSpPr>
          <p:cNvPr id="47" name="TextBox 46">
            <a:extLst>
              <a:ext uri="{FF2B5EF4-FFF2-40B4-BE49-F238E27FC236}">
                <a16:creationId xmlns:a16="http://schemas.microsoft.com/office/drawing/2014/main" id="{2759AAFE-778F-2933-49F8-AEB1C1AD79CE}"/>
              </a:ext>
            </a:extLst>
          </p:cNvPr>
          <p:cNvSpPr txBox="1"/>
          <p:nvPr/>
        </p:nvSpPr>
        <p:spPr>
          <a:xfrm>
            <a:off x="8384715" y="4573233"/>
            <a:ext cx="1744097" cy="798680"/>
          </a:xfrm>
          <a:prstGeom prst="rect">
            <a:avLst/>
          </a:prstGeom>
          <a:noFill/>
        </p:spPr>
        <p:txBody>
          <a:bodyPr wrap="square" rtlCol="0">
            <a:spAutoFit/>
          </a:bodyPr>
          <a:lstStyle/>
          <a:p>
            <a:pPr marL="0" marR="0" lvl="0" indent="0" algn="ctr" defTabSz="777240" rtl="0" eaLnBrk="1" fontAlgn="auto" latinLnBrk="0" hangingPunct="1">
              <a:lnSpc>
                <a:spcPct val="100000"/>
              </a:lnSpc>
              <a:spcBef>
                <a:spcPts val="0"/>
              </a:spcBef>
              <a:spcAft>
                <a:spcPts val="0"/>
              </a:spcAft>
              <a:buClrTx/>
              <a:buSzTx/>
              <a:buFontTx/>
              <a:buNone/>
              <a:tabLst/>
              <a:defRPr/>
            </a:pPr>
            <a:r>
              <a:rPr kumimoji="0" lang="en-US" sz="1530" b="0" i="0" u="none" strike="noStrike" kern="1200" cap="none" spc="0" normalizeH="0" baseline="0" noProof="0" dirty="0">
                <a:ln>
                  <a:noFill/>
                </a:ln>
                <a:solidFill>
                  <a:prstClr val="black"/>
                </a:solidFill>
                <a:effectLst/>
                <a:uLnTx/>
                <a:uFillTx/>
                <a:latin typeface="Arial" panose="020B0604020202020204"/>
                <a:ea typeface="+mn-ea"/>
                <a:cs typeface="+mn-cs"/>
              </a:rPr>
              <a:t>Non-Medical DVD, Direct Shipment</a:t>
            </a:r>
          </a:p>
        </p:txBody>
      </p:sp>
      <p:cxnSp>
        <p:nvCxnSpPr>
          <p:cNvPr id="49" name="Straight Arrow Connector 48">
            <a:extLst>
              <a:ext uri="{FF2B5EF4-FFF2-40B4-BE49-F238E27FC236}">
                <a16:creationId xmlns:a16="http://schemas.microsoft.com/office/drawing/2014/main" id="{8C4B5CFD-D45E-0262-0D9B-80307CA35B32}"/>
              </a:ext>
            </a:extLst>
          </p:cNvPr>
          <p:cNvCxnSpPr>
            <a:cxnSpLocks/>
          </p:cNvCxnSpPr>
          <p:nvPr/>
        </p:nvCxnSpPr>
        <p:spPr>
          <a:xfrm>
            <a:off x="7865138" y="4944640"/>
            <a:ext cx="873561" cy="0"/>
          </a:xfrm>
          <a:prstGeom prst="straightConnector1">
            <a:avLst/>
          </a:prstGeom>
          <a:ln w="19050" cap="flat" cmpd="sng" algn="ctr">
            <a:solidFill>
              <a:schemeClr val="accent5"/>
            </a:solidFill>
            <a:prstDash val="solid"/>
            <a:round/>
            <a:headEnd type="arrow" w="med" len="med"/>
            <a:tailEnd type="arrow" w="med" len="med"/>
          </a:ln>
        </p:spPr>
        <p:style>
          <a:lnRef idx="0">
            <a:scrgbClr r="0" g="0" b="0"/>
          </a:lnRef>
          <a:fillRef idx="0">
            <a:scrgbClr r="0" g="0" b="0"/>
          </a:fillRef>
          <a:effectRef idx="0">
            <a:scrgbClr r="0" g="0" b="0"/>
          </a:effectRef>
          <a:fontRef idx="minor">
            <a:schemeClr val="tx1"/>
          </a:fontRef>
        </p:style>
      </p:cxnSp>
      <p:cxnSp>
        <p:nvCxnSpPr>
          <p:cNvPr id="52" name="Connector: Elbow 51">
            <a:extLst>
              <a:ext uri="{FF2B5EF4-FFF2-40B4-BE49-F238E27FC236}">
                <a16:creationId xmlns:a16="http://schemas.microsoft.com/office/drawing/2014/main" id="{557CD836-C22B-A9FE-4415-C41B35D4CB82}"/>
              </a:ext>
            </a:extLst>
          </p:cNvPr>
          <p:cNvCxnSpPr>
            <a:cxnSpLocks/>
            <a:stCxn id="47" idx="2"/>
          </p:cNvCxnSpPr>
          <p:nvPr/>
        </p:nvCxnSpPr>
        <p:spPr>
          <a:xfrm rot="5400000">
            <a:off x="4939993" y="1261326"/>
            <a:ext cx="206185" cy="8427358"/>
          </a:xfrm>
          <a:prstGeom prst="bentConnector2">
            <a:avLst/>
          </a:prstGeom>
          <a:ln w="19050" cap="flat" cmpd="sng" algn="ctr">
            <a:solidFill>
              <a:schemeClr val="accent2"/>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55" name="Connector: Elbow 54">
            <a:extLst>
              <a:ext uri="{FF2B5EF4-FFF2-40B4-BE49-F238E27FC236}">
                <a16:creationId xmlns:a16="http://schemas.microsoft.com/office/drawing/2014/main" id="{048BBD77-5E9B-38DF-883F-E3611C3C5110}"/>
              </a:ext>
            </a:extLst>
          </p:cNvPr>
          <p:cNvCxnSpPr>
            <a:cxnSpLocks/>
            <a:stCxn id="33" idx="3"/>
          </p:cNvCxnSpPr>
          <p:nvPr/>
        </p:nvCxnSpPr>
        <p:spPr>
          <a:xfrm flipH="1" flipV="1">
            <a:off x="671200" y="2251004"/>
            <a:ext cx="9043924" cy="1225364"/>
          </a:xfrm>
          <a:prstGeom prst="bentConnector3">
            <a:avLst>
              <a:gd name="adj1" fmla="val -2528"/>
            </a:avLst>
          </a:prstGeom>
          <a:ln w="19050" cap="flat" cmpd="sng" algn="ctr">
            <a:solidFill>
              <a:schemeClr val="accent2"/>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sp>
        <p:nvSpPr>
          <p:cNvPr id="61" name="Graphic 59" descr="Wrench with solid fill">
            <a:extLst>
              <a:ext uri="{FF2B5EF4-FFF2-40B4-BE49-F238E27FC236}">
                <a16:creationId xmlns:a16="http://schemas.microsoft.com/office/drawing/2014/main" id="{289B041A-6E83-7764-0681-D03853184E08}"/>
              </a:ext>
            </a:extLst>
          </p:cNvPr>
          <p:cNvSpPr/>
          <p:nvPr/>
        </p:nvSpPr>
        <p:spPr>
          <a:xfrm>
            <a:off x="391355" y="2367848"/>
            <a:ext cx="477601" cy="390074"/>
          </a:xfrm>
          <a:custGeom>
            <a:avLst/>
            <a:gdLst>
              <a:gd name="connsiteX0" fmla="*/ 498886 w 561883"/>
              <a:gd name="connsiteY0" fmla="*/ 98793 h 458911"/>
              <a:gd name="connsiteX1" fmla="*/ 453508 w 561883"/>
              <a:gd name="connsiteY1" fmla="*/ 88903 h 458911"/>
              <a:gd name="connsiteX2" fmla="*/ 441364 w 561883"/>
              <a:gd name="connsiteY2" fmla="*/ 51942 h 458911"/>
              <a:gd name="connsiteX3" fmla="*/ 498886 w 561883"/>
              <a:gd name="connsiteY3" fmla="*/ 5091 h 458911"/>
              <a:gd name="connsiteX4" fmla="*/ 398542 w 561883"/>
              <a:gd name="connsiteY4" fmla="*/ 20708 h 458911"/>
              <a:gd name="connsiteX5" fmla="*/ 370420 w 561883"/>
              <a:gd name="connsiteY5" fmla="*/ 100355 h 458911"/>
              <a:gd name="connsiteX6" fmla="*/ 122437 w 561883"/>
              <a:gd name="connsiteY6" fmla="*/ 302335 h 458911"/>
              <a:gd name="connsiteX7" fmla="*/ 25288 w 561883"/>
              <a:gd name="connsiteY7" fmla="*/ 325761 h 458911"/>
              <a:gd name="connsiteX8" fmla="*/ 6114 w 561883"/>
              <a:gd name="connsiteY8" fmla="*/ 406969 h 458911"/>
              <a:gd name="connsiteX9" fmla="*/ 63636 w 561883"/>
              <a:gd name="connsiteY9" fmla="*/ 360118 h 458911"/>
              <a:gd name="connsiteX10" fmla="*/ 108376 w 561883"/>
              <a:gd name="connsiteY10" fmla="*/ 370009 h 458911"/>
              <a:gd name="connsiteX11" fmla="*/ 120519 w 561883"/>
              <a:gd name="connsiteY11" fmla="*/ 406969 h 458911"/>
              <a:gd name="connsiteX12" fmla="*/ 62997 w 561883"/>
              <a:gd name="connsiteY12" fmla="*/ 453820 h 458911"/>
              <a:gd name="connsiteX13" fmla="*/ 163341 w 561883"/>
              <a:gd name="connsiteY13" fmla="*/ 438203 h 458911"/>
              <a:gd name="connsiteX14" fmla="*/ 191463 w 561883"/>
              <a:gd name="connsiteY14" fmla="*/ 358556 h 458911"/>
              <a:gd name="connsiteX15" fmla="*/ 439447 w 561883"/>
              <a:gd name="connsiteY15" fmla="*/ 156576 h 458911"/>
              <a:gd name="connsiteX16" fmla="*/ 536595 w 561883"/>
              <a:gd name="connsiteY16" fmla="*/ 133151 h 458911"/>
              <a:gd name="connsiteX17" fmla="*/ 555769 w 561883"/>
              <a:gd name="connsiteY17" fmla="*/ 51942 h 458911"/>
              <a:gd name="connsiteX18" fmla="*/ 498886 w 561883"/>
              <a:gd name="connsiteY18" fmla="*/ 98793 h 4589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561883" h="458911">
                <a:moveTo>
                  <a:pt x="498886" y="98793"/>
                </a:moveTo>
                <a:lnTo>
                  <a:pt x="453508" y="88903"/>
                </a:lnTo>
                <a:lnTo>
                  <a:pt x="441364" y="51942"/>
                </a:lnTo>
                <a:lnTo>
                  <a:pt x="498886" y="5091"/>
                </a:lnTo>
                <a:cubicBezTo>
                  <a:pt x="464373" y="-5320"/>
                  <a:pt x="426025" y="406"/>
                  <a:pt x="398542" y="20708"/>
                </a:cubicBezTo>
                <a:cubicBezTo>
                  <a:pt x="371699" y="41011"/>
                  <a:pt x="360194" y="71724"/>
                  <a:pt x="370420" y="100355"/>
                </a:cubicBezTo>
                <a:lnTo>
                  <a:pt x="122437" y="302335"/>
                </a:lnTo>
                <a:cubicBezTo>
                  <a:pt x="87284" y="294527"/>
                  <a:pt x="49575" y="303897"/>
                  <a:pt x="25288" y="325761"/>
                </a:cubicBezTo>
                <a:cubicBezTo>
                  <a:pt x="1001" y="347624"/>
                  <a:pt x="-6668" y="378858"/>
                  <a:pt x="6114" y="406969"/>
                </a:cubicBezTo>
                <a:lnTo>
                  <a:pt x="63636" y="360118"/>
                </a:lnTo>
                <a:lnTo>
                  <a:pt x="108376" y="370009"/>
                </a:lnTo>
                <a:lnTo>
                  <a:pt x="120519" y="406969"/>
                </a:lnTo>
                <a:lnTo>
                  <a:pt x="62997" y="453820"/>
                </a:lnTo>
                <a:cubicBezTo>
                  <a:pt x="97510" y="464231"/>
                  <a:pt x="135858" y="458505"/>
                  <a:pt x="163341" y="438203"/>
                </a:cubicBezTo>
                <a:cubicBezTo>
                  <a:pt x="190185" y="417901"/>
                  <a:pt x="201689" y="387187"/>
                  <a:pt x="191463" y="358556"/>
                </a:cubicBezTo>
                <a:lnTo>
                  <a:pt x="439447" y="156576"/>
                </a:lnTo>
                <a:cubicBezTo>
                  <a:pt x="474599" y="164385"/>
                  <a:pt x="512308" y="155015"/>
                  <a:pt x="536595" y="133151"/>
                </a:cubicBezTo>
                <a:cubicBezTo>
                  <a:pt x="560882" y="111287"/>
                  <a:pt x="568552" y="80053"/>
                  <a:pt x="555769" y="51942"/>
                </a:cubicBezTo>
                <a:lnTo>
                  <a:pt x="498886" y="98793"/>
                </a:lnTo>
                <a:close/>
              </a:path>
            </a:pathLst>
          </a:custGeom>
          <a:solidFill>
            <a:srgbClr val="000000"/>
          </a:solidFill>
          <a:ln w="6350" cap="flat">
            <a:noFill/>
            <a:prstDash val="solid"/>
            <a:miter/>
          </a:ln>
        </p:spPr>
        <p:txBody>
          <a:bodyPr rtlCol="0" anchor="ctr"/>
          <a:lstStyle/>
          <a:p>
            <a:pPr marL="0" marR="0" lvl="0" indent="0" algn="l" defTabSz="777240" rtl="0" eaLnBrk="1" fontAlgn="auto" latinLnBrk="0" hangingPunct="1">
              <a:lnSpc>
                <a:spcPct val="100000"/>
              </a:lnSpc>
              <a:spcBef>
                <a:spcPts val="0"/>
              </a:spcBef>
              <a:spcAft>
                <a:spcPts val="0"/>
              </a:spcAft>
              <a:buClrTx/>
              <a:buSzTx/>
              <a:buFontTx/>
              <a:buNone/>
              <a:tabLst/>
              <a:defRPr/>
            </a:pPr>
            <a:endParaRPr kumimoji="0" lang="en-US" sz="153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42" name="TextBox 41">
            <a:extLst>
              <a:ext uri="{FF2B5EF4-FFF2-40B4-BE49-F238E27FC236}">
                <a16:creationId xmlns:a16="http://schemas.microsoft.com/office/drawing/2014/main" id="{B8F06C24-79FD-5EC1-D0CF-1386D0BD1B4F}"/>
              </a:ext>
            </a:extLst>
          </p:cNvPr>
          <p:cNvSpPr txBox="1"/>
          <p:nvPr/>
        </p:nvSpPr>
        <p:spPr>
          <a:xfrm>
            <a:off x="107701" y="4482564"/>
            <a:ext cx="1679951" cy="798680"/>
          </a:xfrm>
          <a:prstGeom prst="rect">
            <a:avLst/>
          </a:prstGeom>
          <a:noFill/>
        </p:spPr>
        <p:txBody>
          <a:bodyPr wrap="square" rtlCol="0">
            <a:spAutoFit/>
          </a:bodyPr>
          <a:lstStyle/>
          <a:p>
            <a:pPr marL="0" marR="0" lvl="0" indent="0" algn="l" defTabSz="777240" rtl="0" eaLnBrk="1" fontAlgn="auto" latinLnBrk="0" hangingPunct="1">
              <a:lnSpc>
                <a:spcPct val="100000"/>
              </a:lnSpc>
              <a:spcBef>
                <a:spcPts val="0"/>
              </a:spcBef>
              <a:spcAft>
                <a:spcPts val="0"/>
              </a:spcAft>
              <a:buClrTx/>
              <a:buSzTx/>
              <a:buFontTx/>
              <a:buNone/>
              <a:tabLst/>
              <a:defRPr/>
            </a:pPr>
            <a:r>
              <a:rPr kumimoji="0" lang="en-US" sz="1530" b="0" i="0" u="none" strike="noStrike" kern="1200" cap="none" spc="0" normalizeH="0" baseline="0" noProof="0" dirty="0">
                <a:ln>
                  <a:noFill/>
                </a:ln>
                <a:solidFill>
                  <a:prstClr val="black"/>
                </a:solidFill>
                <a:effectLst/>
                <a:uLnTx/>
                <a:uFillTx/>
                <a:latin typeface="Arial" panose="020B0604020202020204"/>
                <a:ea typeface="+mn-ea"/>
                <a:cs typeface="+mn-cs"/>
              </a:rPr>
              <a:t>NSMR, Non-Medical FSC, Stocked Items</a:t>
            </a:r>
          </a:p>
        </p:txBody>
      </p:sp>
      <p:sp>
        <p:nvSpPr>
          <p:cNvPr id="62" name="Graphic 57" descr="Wrench with solid fill">
            <a:extLst>
              <a:ext uri="{FF2B5EF4-FFF2-40B4-BE49-F238E27FC236}">
                <a16:creationId xmlns:a16="http://schemas.microsoft.com/office/drawing/2014/main" id="{8CD85ACE-1B8F-E31A-AE1C-77C6FB2E53CC}"/>
              </a:ext>
            </a:extLst>
          </p:cNvPr>
          <p:cNvSpPr/>
          <p:nvPr/>
        </p:nvSpPr>
        <p:spPr>
          <a:xfrm>
            <a:off x="590603" y="5170670"/>
            <a:ext cx="477601" cy="390074"/>
          </a:xfrm>
          <a:custGeom>
            <a:avLst/>
            <a:gdLst>
              <a:gd name="connsiteX0" fmla="*/ 498886 w 561883"/>
              <a:gd name="connsiteY0" fmla="*/ 98793 h 458911"/>
              <a:gd name="connsiteX1" fmla="*/ 453508 w 561883"/>
              <a:gd name="connsiteY1" fmla="*/ 88903 h 458911"/>
              <a:gd name="connsiteX2" fmla="*/ 441364 w 561883"/>
              <a:gd name="connsiteY2" fmla="*/ 51942 h 458911"/>
              <a:gd name="connsiteX3" fmla="*/ 498886 w 561883"/>
              <a:gd name="connsiteY3" fmla="*/ 5091 h 458911"/>
              <a:gd name="connsiteX4" fmla="*/ 398542 w 561883"/>
              <a:gd name="connsiteY4" fmla="*/ 20708 h 458911"/>
              <a:gd name="connsiteX5" fmla="*/ 370420 w 561883"/>
              <a:gd name="connsiteY5" fmla="*/ 100355 h 458911"/>
              <a:gd name="connsiteX6" fmla="*/ 122437 w 561883"/>
              <a:gd name="connsiteY6" fmla="*/ 302335 h 458911"/>
              <a:gd name="connsiteX7" fmla="*/ 25288 w 561883"/>
              <a:gd name="connsiteY7" fmla="*/ 325761 h 458911"/>
              <a:gd name="connsiteX8" fmla="*/ 6114 w 561883"/>
              <a:gd name="connsiteY8" fmla="*/ 406969 h 458911"/>
              <a:gd name="connsiteX9" fmla="*/ 63636 w 561883"/>
              <a:gd name="connsiteY9" fmla="*/ 360118 h 458911"/>
              <a:gd name="connsiteX10" fmla="*/ 108376 w 561883"/>
              <a:gd name="connsiteY10" fmla="*/ 370009 h 458911"/>
              <a:gd name="connsiteX11" fmla="*/ 120519 w 561883"/>
              <a:gd name="connsiteY11" fmla="*/ 406969 h 458911"/>
              <a:gd name="connsiteX12" fmla="*/ 62997 w 561883"/>
              <a:gd name="connsiteY12" fmla="*/ 453820 h 458911"/>
              <a:gd name="connsiteX13" fmla="*/ 163341 w 561883"/>
              <a:gd name="connsiteY13" fmla="*/ 438203 h 458911"/>
              <a:gd name="connsiteX14" fmla="*/ 191463 w 561883"/>
              <a:gd name="connsiteY14" fmla="*/ 358556 h 458911"/>
              <a:gd name="connsiteX15" fmla="*/ 439447 w 561883"/>
              <a:gd name="connsiteY15" fmla="*/ 156576 h 458911"/>
              <a:gd name="connsiteX16" fmla="*/ 536595 w 561883"/>
              <a:gd name="connsiteY16" fmla="*/ 133151 h 458911"/>
              <a:gd name="connsiteX17" fmla="*/ 555769 w 561883"/>
              <a:gd name="connsiteY17" fmla="*/ 51942 h 458911"/>
              <a:gd name="connsiteX18" fmla="*/ 498886 w 561883"/>
              <a:gd name="connsiteY18" fmla="*/ 98793 h 4589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561883" h="458911">
                <a:moveTo>
                  <a:pt x="498886" y="98793"/>
                </a:moveTo>
                <a:lnTo>
                  <a:pt x="453508" y="88903"/>
                </a:lnTo>
                <a:lnTo>
                  <a:pt x="441364" y="51942"/>
                </a:lnTo>
                <a:lnTo>
                  <a:pt x="498886" y="5091"/>
                </a:lnTo>
                <a:cubicBezTo>
                  <a:pt x="464373" y="-5320"/>
                  <a:pt x="426025" y="406"/>
                  <a:pt x="398542" y="20708"/>
                </a:cubicBezTo>
                <a:cubicBezTo>
                  <a:pt x="371699" y="41011"/>
                  <a:pt x="360194" y="71724"/>
                  <a:pt x="370420" y="100355"/>
                </a:cubicBezTo>
                <a:lnTo>
                  <a:pt x="122437" y="302335"/>
                </a:lnTo>
                <a:cubicBezTo>
                  <a:pt x="87284" y="294527"/>
                  <a:pt x="49575" y="303897"/>
                  <a:pt x="25288" y="325761"/>
                </a:cubicBezTo>
                <a:cubicBezTo>
                  <a:pt x="1001" y="347624"/>
                  <a:pt x="-6668" y="378858"/>
                  <a:pt x="6114" y="406969"/>
                </a:cubicBezTo>
                <a:lnTo>
                  <a:pt x="63636" y="360118"/>
                </a:lnTo>
                <a:lnTo>
                  <a:pt x="108376" y="370009"/>
                </a:lnTo>
                <a:lnTo>
                  <a:pt x="120519" y="406969"/>
                </a:lnTo>
                <a:lnTo>
                  <a:pt x="62997" y="453820"/>
                </a:lnTo>
                <a:cubicBezTo>
                  <a:pt x="97510" y="464231"/>
                  <a:pt x="135858" y="458505"/>
                  <a:pt x="163341" y="438203"/>
                </a:cubicBezTo>
                <a:cubicBezTo>
                  <a:pt x="190185" y="417901"/>
                  <a:pt x="201689" y="387187"/>
                  <a:pt x="191463" y="358556"/>
                </a:cubicBezTo>
                <a:lnTo>
                  <a:pt x="439447" y="156576"/>
                </a:lnTo>
                <a:cubicBezTo>
                  <a:pt x="474599" y="164385"/>
                  <a:pt x="512308" y="155015"/>
                  <a:pt x="536595" y="133151"/>
                </a:cubicBezTo>
                <a:cubicBezTo>
                  <a:pt x="560882" y="111287"/>
                  <a:pt x="568552" y="80053"/>
                  <a:pt x="555769" y="51942"/>
                </a:cubicBezTo>
                <a:lnTo>
                  <a:pt x="498886" y="98793"/>
                </a:lnTo>
                <a:close/>
              </a:path>
            </a:pathLst>
          </a:custGeom>
          <a:solidFill>
            <a:srgbClr val="000000"/>
          </a:solidFill>
          <a:ln w="6350" cap="flat">
            <a:noFill/>
            <a:prstDash val="solid"/>
            <a:miter/>
          </a:ln>
        </p:spPr>
        <p:txBody>
          <a:bodyPr rtlCol="0" anchor="ctr"/>
          <a:lstStyle/>
          <a:p>
            <a:pPr marL="0" marR="0" lvl="0" indent="0" algn="l" defTabSz="777240" rtl="0" eaLnBrk="1" fontAlgn="auto" latinLnBrk="0" hangingPunct="1">
              <a:lnSpc>
                <a:spcPct val="100000"/>
              </a:lnSpc>
              <a:spcBef>
                <a:spcPts val="0"/>
              </a:spcBef>
              <a:spcAft>
                <a:spcPts val="0"/>
              </a:spcAft>
              <a:buClrTx/>
              <a:buSzTx/>
              <a:buFontTx/>
              <a:buNone/>
              <a:tabLst/>
              <a:defRPr/>
            </a:pPr>
            <a:endParaRPr kumimoji="0" lang="en-US" sz="153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 name="Oval 1">
            <a:extLst>
              <a:ext uri="{FF2B5EF4-FFF2-40B4-BE49-F238E27FC236}">
                <a16:creationId xmlns:a16="http://schemas.microsoft.com/office/drawing/2014/main" id="{E586B830-4825-6809-F598-996EE8A6F36C}"/>
              </a:ext>
            </a:extLst>
          </p:cNvPr>
          <p:cNvSpPr/>
          <p:nvPr/>
        </p:nvSpPr>
        <p:spPr>
          <a:xfrm>
            <a:off x="476707" y="3348903"/>
            <a:ext cx="352697" cy="246327"/>
          </a:xfrm>
          <a:prstGeom prst="ellipse">
            <a:avLst/>
          </a:prstGeom>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marL="0" marR="0" lvl="0" indent="0" algn="ctr" defTabSz="777240" rtl="0" eaLnBrk="1" fontAlgn="auto" latinLnBrk="0" hangingPunct="1">
              <a:lnSpc>
                <a:spcPct val="100000"/>
              </a:lnSpc>
              <a:spcBef>
                <a:spcPts val="0"/>
              </a:spcBef>
              <a:spcAft>
                <a:spcPts val="0"/>
              </a:spcAft>
              <a:buClrTx/>
              <a:buSzTx/>
              <a:buFontTx/>
              <a:buNone/>
              <a:tabLst/>
              <a:defRPr/>
            </a:pPr>
            <a:r>
              <a:rPr kumimoji="0" lang="en-US" sz="153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Arial" panose="020B0604020202020204"/>
                <a:ea typeface="+mn-ea"/>
                <a:cs typeface="+mn-cs"/>
              </a:rPr>
              <a:t>1</a:t>
            </a:r>
          </a:p>
        </p:txBody>
      </p:sp>
      <p:sp>
        <p:nvSpPr>
          <p:cNvPr id="8" name="Oval 7">
            <a:extLst>
              <a:ext uri="{FF2B5EF4-FFF2-40B4-BE49-F238E27FC236}">
                <a16:creationId xmlns:a16="http://schemas.microsoft.com/office/drawing/2014/main" id="{52703A2A-58D9-662C-00C2-29B7AF84AAC3}"/>
              </a:ext>
            </a:extLst>
          </p:cNvPr>
          <p:cNvSpPr/>
          <p:nvPr/>
        </p:nvSpPr>
        <p:spPr>
          <a:xfrm>
            <a:off x="3326587" y="3966515"/>
            <a:ext cx="281416" cy="241358"/>
          </a:xfrm>
          <a:prstGeom prst="ellipse">
            <a:avLst/>
          </a:prstGeom>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marL="0" marR="0" lvl="0" indent="0" algn="ctr" defTabSz="777240" rtl="0" eaLnBrk="1" fontAlgn="auto" latinLnBrk="0" hangingPunct="1">
              <a:lnSpc>
                <a:spcPct val="100000"/>
              </a:lnSpc>
              <a:spcBef>
                <a:spcPts val="0"/>
              </a:spcBef>
              <a:spcAft>
                <a:spcPts val="0"/>
              </a:spcAft>
              <a:buClrTx/>
              <a:buSzTx/>
              <a:buFontTx/>
              <a:buNone/>
              <a:tabLst/>
              <a:defRPr/>
            </a:pPr>
            <a:r>
              <a:rPr kumimoji="0" lang="en-US" sz="153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Arial" panose="020B0604020202020204"/>
                <a:ea typeface="+mn-ea"/>
                <a:cs typeface="+mn-cs"/>
              </a:rPr>
              <a:t>2</a:t>
            </a:r>
          </a:p>
        </p:txBody>
      </p:sp>
      <p:sp>
        <p:nvSpPr>
          <p:cNvPr id="9" name="Oval 8">
            <a:extLst>
              <a:ext uri="{FF2B5EF4-FFF2-40B4-BE49-F238E27FC236}">
                <a16:creationId xmlns:a16="http://schemas.microsoft.com/office/drawing/2014/main" id="{C0608378-9016-5BAA-D5D1-AB9677E8C21E}"/>
              </a:ext>
            </a:extLst>
          </p:cNvPr>
          <p:cNvSpPr/>
          <p:nvPr/>
        </p:nvSpPr>
        <p:spPr>
          <a:xfrm>
            <a:off x="6041746" y="3469443"/>
            <a:ext cx="259080" cy="274685"/>
          </a:xfrm>
          <a:prstGeom prst="ellipse">
            <a:avLst/>
          </a:prstGeom>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marL="0" marR="0" lvl="0" indent="0" algn="ctr" defTabSz="777240" rtl="0" eaLnBrk="1" fontAlgn="auto" latinLnBrk="0" hangingPunct="1">
              <a:lnSpc>
                <a:spcPct val="100000"/>
              </a:lnSpc>
              <a:spcBef>
                <a:spcPts val="0"/>
              </a:spcBef>
              <a:spcAft>
                <a:spcPts val="0"/>
              </a:spcAft>
              <a:buClrTx/>
              <a:buSzTx/>
              <a:buFontTx/>
              <a:buNone/>
              <a:tabLst/>
              <a:defRPr/>
            </a:pPr>
            <a:r>
              <a:rPr kumimoji="0" lang="en-US" sz="153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Arial" panose="020B0604020202020204"/>
                <a:ea typeface="+mn-ea"/>
                <a:cs typeface="+mn-cs"/>
              </a:rPr>
              <a:t>3</a:t>
            </a:r>
          </a:p>
        </p:txBody>
      </p:sp>
      <p:sp>
        <p:nvSpPr>
          <p:cNvPr id="10" name="Oval 9">
            <a:extLst>
              <a:ext uri="{FF2B5EF4-FFF2-40B4-BE49-F238E27FC236}">
                <a16:creationId xmlns:a16="http://schemas.microsoft.com/office/drawing/2014/main" id="{10C52F25-D7DF-14B9-C036-1F43EA37AEDF}"/>
              </a:ext>
            </a:extLst>
          </p:cNvPr>
          <p:cNvSpPr/>
          <p:nvPr/>
        </p:nvSpPr>
        <p:spPr>
          <a:xfrm>
            <a:off x="9461602" y="2961285"/>
            <a:ext cx="251817" cy="233467"/>
          </a:xfrm>
          <a:prstGeom prst="ellipse">
            <a:avLst/>
          </a:prstGeom>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marL="0" marR="0" lvl="0" indent="0" algn="ctr" defTabSz="777240" rtl="0" eaLnBrk="1" fontAlgn="auto" latinLnBrk="0" hangingPunct="1">
              <a:lnSpc>
                <a:spcPct val="100000"/>
              </a:lnSpc>
              <a:spcBef>
                <a:spcPts val="0"/>
              </a:spcBef>
              <a:spcAft>
                <a:spcPts val="0"/>
              </a:spcAft>
              <a:buClrTx/>
              <a:buSzTx/>
              <a:buFontTx/>
              <a:buNone/>
              <a:tabLst/>
              <a:defRPr/>
            </a:pPr>
            <a:r>
              <a:rPr kumimoji="0" lang="en-US" sz="153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Arial" panose="020B0604020202020204"/>
                <a:ea typeface="+mn-ea"/>
                <a:cs typeface="+mn-cs"/>
              </a:rPr>
              <a:t>4</a:t>
            </a:r>
          </a:p>
        </p:txBody>
      </p:sp>
      <p:sp>
        <p:nvSpPr>
          <p:cNvPr id="14" name="Oval 13">
            <a:extLst>
              <a:ext uri="{FF2B5EF4-FFF2-40B4-BE49-F238E27FC236}">
                <a16:creationId xmlns:a16="http://schemas.microsoft.com/office/drawing/2014/main" id="{D50B6B59-9B9C-2137-BF90-FD7C3B2C1F6F}"/>
              </a:ext>
            </a:extLst>
          </p:cNvPr>
          <p:cNvSpPr/>
          <p:nvPr/>
        </p:nvSpPr>
        <p:spPr>
          <a:xfrm>
            <a:off x="196901" y="2018233"/>
            <a:ext cx="279806" cy="258946"/>
          </a:xfrm>
          <a:prstGeom prst="ellipse">
            <a:avLst/>
          </a:prstGeom>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marL="0" marR="0" lvl="0" indent="0" algn="ctr" defTabSz="777240" rtl="0" eaLnBrk="1" fontAlgn="auto" latinLnBrk="0" hangingPunct="1">
              <a:lnSpc>
                <a:spcPct val="100000"/>
              </a:lnSpc>
              <a:spcBef>
                <a:spcPts val="0"/>
              </a:spcBef>
              <a:spcAft>
                <a:spcPts val="0"/>
              </a:spcAft>
              <a:buClrTx/>
              <a:buSzTx/>
              <a:buFontTx/>
              <a:buNone/>
              <a:tabLst/>
              <a:defRPr/>
            </a:pPr>
            <a:r>
              <a:rPr kumimoji="0" lang="en-US" sz="153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Arial" panose="020B0604020202020204"/>
                <a:ea typeface="+mn-ea"/>
                <a:cs typeface="+mn-cs"/>
              </a:rPr>
              <a:t>5</a:t>
            </a:r>
          </a:p>
        </p:txBody>
      </p:sp>
      <p:sp>
        <p:nvSpPr>
          <p:cNvPr id="16" name="Oval 15">
            <a:extLst>
              <a:ext uri="{FF2B5EF4-FFF2-40B4-BE49-F238E27FC236}">
                <a16:creationId xmlns:a16="http://schemas.microsoft.com/office/drawing/2014/main" id="{D524D07D-2891-4437-ADE8-F63D497B1297}"/>
              </a:ext>
            </a:extLst>
          </p:cNvPr>
          <p:cNvSpPr/>
          <p:nvPr/>
        </p:nvSpPr>
        <p:spPr>
          <a:xfrm>
            <a:off x="1074960" y="4133487"/>
            <a:ext cx="319478" cy="264007"/>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777240" rtl="0" eaLnBrk="1" fontAlgn="auto" latinLnBrk="0" hangingPunct="1">
              <a:lnSpc>
                <a:spcPct val="100000"/>
              </a:lnSpc>
              <a:spcBef>
                <a:spcPts val="0"/>
              </a:spcBef>
              <a:spcAft>
                <a:spcPts val="0"/>
              </a:spcAft>
              <a:buClrTx/>
              <a:buSzTx/>
              <a:buFontTx/>
              <a:buNone/>
              <a:tabLst/>
              <a:defRPr/>
            </a:pPr>
            <a:r>
              <a:rPr kumimoji="0" lang="en-US" sz="153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Arial" panose="020B0604020202020204"/>
                <a:ea typeface="+mn-ea"/>
                <a:cs typeface="+mn-cs"/>
              </a:rPr>
              <a:t>1</a:t>
            </a:r>
          </a:p>
        </p:txBody>
      </p:sp>
      <p:sp>
        <p:nvSpPr>
          <p:cNvPr id="18" name="Oval 17">
            <a:extLst>
              <a:ext uri="{FF2B5EF4-FFF2-40B4-BE49-F238E27FC236}">
                <a16:creationId xmlns:a16="http://schemas.microsoft.com/office/drawing/2014/main" id="{C8B0E12A-17F8-F371-11AE-83BF3A3F47E9}"/>
              </a:ext>
            </a:extLst>
          </p:cNvPr>
          <p:cNvSpPr/>
          <p:nvPr/>
        </p:nvSpPr>
        <p:spPr>
          <a:xfrm>
            <a:off x="2570074" y="4184382"/>
            <a:ext cx="291797" cy="213112"/>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777240" rtl="0" eaLnBrk="1" fontAlgn="auto" latinLnBrk="0" hangingPunct="1">
              <a:lnSpc>
                <a:spcPct val="100000"/>
              </a:lnSpc>
              <a:spcBef>
                <a:spcPts val="0"/>
              </a:spcBef>
              <a:spcAft>
                <a:spcPts val="0"/>
              </a:spcAft>
              <a:buClrTx/>
              <a:buSzTx/>
              <a:buFontTx/>
              <a:buNone/>
              <a:tabLst/>
              <a:defRPr/>
            </a:pPr>
            <a:r>
              <a:rPr kumimoji="0" lang="en-US" sz="153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Arial" panose="020B0604020202020204"/>
                <a:ea typeface="+mn-ea"/>
                <a:cs typeface="+mn-cs"/>
              </a:rPr>
              <a:t>2</a:t>
            </a:r>
          </a:p>
        </p:txBody>
      </p:sp>
      <p:sp>
        <p:nvSpPr>
          <p:cNvPr id="19" name="Oval 18">
            <a:extLst>
              <a:ext uri="{FF2B5EF4-FFF2-40B4-BE49-F238E27FC236}">
                <a16:creationId xmlns:a16="http://schemas.microsoft.com/office/drawing/2014/main" id="{6B47C5C2-430E-C80B-35F2-C8BB7826C88B}"/>
              </a:ext>
            </a:extLst>
          </p:cNvPr>
          <p:cNvSpPr/>
          <p:nvPr/>
        </p:nvSpPr>
        <p:spPr>
          <a:xfrm>
            <a:off x="8041843" y="4573233"/>
            <a:ext cx="342871" cy="274690"/>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777240" rtl="0" eaLnBrk="1" fontAlgn="auto" latinLnBrk="0" hangingPunct="1">
              <a:lnSpc>
                <a:spcPct val="100000"/>
              </a:lnSpc>
              <a:spcBef>
                <a:spcPts val="0"/>
              </a:spcBef>
              <a:spcAft>
                <a:spcPts val="0"/>
              </a:spcAft>
              <a:buClrTx/>
              <a:buSzTx/>
              <a:buFontTx/>
              <a:buNone/>
              <a:tabLst/>
              <a:defRPr/>
            </a:pPr>
            <a:r>
              <a:rPr kumimoji="0" lang="en-US" sz="153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Arial" panose="020B0604020202020204"/>
                <a:ea typeface="+mn-ea"/>
                <a:cs typeface="+mn-cs"/>
              </a:rPr>
              <a:t>3</a:t>
            </a:r>
            <a:endParaRPr kumimoji="0" lang="en-US" sz="1530" b="0" i="0" u="none" strike="noStrike" kern="1200" cap="none" spc="0" normalizeH="0" baseline="0" noProof="0" dirty="0">
              <a:ln>
                <a:noFill/>
              </a:ln>
              <a:solidFill>
                <a:prstClr val="white"/>
              </a:solidFill>
              <a:effectLst/>
              <a:uLnTx/>
              <a:uFillTx/>
              <a:latin typeface="Arial" panose="020B0604020202020204"/>
              <a:ea typeface="+mn-ea"/>
              <a:cs typeface="+mn-cs"/>
            </a:endParaRPr>
          </a:p>
        </p:txBody>
      </p:sp>
      <p:sp>
        <p:nvSpPr>
          <p:cNvPr id="20" name="Oval 19">
            <a:extLst>
              <a:ext uri="{FF2B5EF4-FFF2-40B4-BE49-F238E27FC236}">
                <a16:creationId xmlns:a16="http://schemas.microsoft.com/office/drawing/2014/main" id="{8810854E-B6B2-853B-F4D4-EDB0E59F59A3}"/>
              </a:ext>
            </a:extLst>
          </p:cNvPr>
          <p:cNvSpPr/>
          <p:nvPr/>
        </p:nvSpPr>
        <p:spPr>
          <a:xfrm>
            <a:off x="4393997" y="5935523"/>
            <a:ext cx="362712" cy="251639"/>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777240" rtl="0" eaLnBrk="1" fontAlgn="auto" latinLnBrk="0" hangingPunct="1">
              <a:lnSpc>
                <a:spcPct val="100000"/>
              </a:lnSpc>
              <a:spcBef>
                <a:spcPts val="0"/>
              </a:spcBef>
              <a:spcAft>
                <a:spcPts val="0"/>
              </a:spcAft>
              <a:buClrTx/>
              <a:buSzTx/>
              <a:buFontTx/>
              <a:buNone/>
              <a:tabLst/>
              <a:defRPr/>
            </a:pPr>
            <a:r>
              <a:rPr kumimoji="0" lang="en-US" sz="153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Arial" panose="020B0604020202020204"/>
                <a:ea typeface="+mn-ea"/>
                <a:cs typeface="+mn-cs"/>
              </a:rPr>
              <a:t>4</a:t>
            </a:r>
          </a:p>
        </p:txBody>
      </p:sp>
    </p:spTree>
    <p:extLst>
      <p:ext uri="{BB962C8B-B14F-4D97-AF65-F5344CB8AC3E}">
        <p14:creationId xmlns:p14="http://schemas.microsoft.com/office/powerpoint/2010/main" val="42893598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4"/>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6"/>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8"/>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9"/>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8" grpId="0" animBg="1"/>
      <p:bldP spid="9" grpId="0" animBg="1"/>
      <p:bldP spid="10" grpId="0" animBg="1"/>
      <p:bldP spid="14" grpId="0" animBg="1"/>
      <p:bldP spid="16" grpId="0" animBg="1"/>
      <p:bldP spid="18" grpId="0" animBg="1"/>
      <p:bldP spid="19" grpId="0" animBg="1"/>
      <p:bldP spid="20"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0E418C-B1DD-7423-7A6F-A4A210A800BF}"/>
            </a:ext>
          </a:extLst>
        </p:cNvPr>
        <p:cNvGrpSpPr/>
        <p:nvPr/>
      </p:nvGrpSpPr>
      <p:grpSpPr>
        <a:xfrm>
          <a:off x="0" y="0"/>
          <a:ext cx="0" cy="0"/>
          <a:chOff x="0" y="0"/>
          <a:chExt cx="0" cy="0"/>
        </a:xfrm>
      </p:grpSpPr>
      <p:sp>
        <p:nvSpPr>
          <p:cNvPr id="2" name="Title 4">
            <a:extLst>
              <a:ext uri="{FF2B5EF4-FFF2-40B4-BE49-F238E27FC236}">
                <a16:creationId xmlns:a16="http://schemas.microsoft.com/office/drawing/2014/main" id="{61285158-3E5C-1F0A-0602-83DF7F8B429D}"/>
              </a:ext>
            </a:extLst>
          </p:cNvPr>
          <p:cNvSpPr txBox="1">
            <a:spLocks/>
          </p:cNvSpPr>
          <p:nvPr/>
        </p:nvSpPr>
        <p:spPr>
          <a:xfrm>
            <a:off x="2635137" y="-539255"/>
            <a:ext cx="5092927" cy="527236"/>
          </a:xfrm>
          <a:prstGeom prst="rect">
            <a:avLst/>
          </a:prstGeom>
        </p:spPr>
        <p:txBody>
          <a:bodyPr vert="horz" lIns="91440" tIns="45720" rIns="91440" bIns="45720" rtlCol="0" anchor="ctr">
            <a:normAutofit/>
          </a:bodyPr>
          <a:lstStyle>
            <a:lvl1pPr marL="0" algn="r" defTabSz="855005" rtl="0" eaLnBrk="1" latinLnBrk="0" hangingPunct="1">
              <a:lnSpc>
                <a:spcPct val="100000"/>
              </a:lnSpc>
              <a:spcBef>
                <a:spcPct val="0"/>
              </a:spcBef>
              <a:buNone/>
              <a:defRPr lang="en-US" sz="2400" b="1" kern="1200" dirty="0">
                <a:solidFill>
                  <a:srgbClr val="C9AD62"/>
                </a:solidFill>
                <a:latin typeface="Raleway Black" pitchFamily="2" charset="0"/>
                <a:ea typeface="+mj-ea"/>
                <a:cs typeface="+mj-cs"/>
              </a:defRPr>
            </a:lvl1pPr>
          </a:lstStyle>
          <a:p>
            <a:pPr marL="0" marR="0" lvl="0" indent="0" algn="ctr" defTabSz="855005" rtl="0" eaLnBrk="1" fontAlgn="auto" latinLnBrk="0" hangingPunct="1">
              <a:lnSpc>
                <a:spcPct val="100000"/>
              </a:lnSpc>
              <a:spcBef>
                <a:spcPct val="0"/>
              </a:spcBef>
              <a:spcAft>
                <a:spcPts val="0"/>
              </a:spcAft>
              <a:buClrTx/>
              <a:buSzTx/>
              <a:buFontTx/>
              <a:buNone/>
              <a:tabLst/>
              <a:defRPr/>
            </a:pPr>
            <a:r>
              <a:rPr kumimoji="0" lang="en-US" sz="1800" b="1" i="0" u="none" strike="noStrike" kern="1200" cap="none" spc="0" normalizeH="0" baseline="0" noProof="0">
                <a:ln>
                  <a:noFill/>
                </a:ln>
                <a:solidFill>
                  <a:srgbClr val="02548B"/>
                </a:solidFill>
                <a:effectLst/>
                <a:uLnTx/>
                <a:uFillTx/>
                <a:latin typeface="Arial" panose="020B0604020202020204"/>
                <a:ea typeface="+mj-ea"/>
                <a:cs typeface="+mj-cs"/>
              </a:rPr>
              <a:t>Slide Classification: Classification goes here</a:t>
            </a:r>
          </a:p>
        </p:txBody>
      </p:sp>
      <p:sp>
        <p:nvSpPr>
          <p:cNvPr id="8" name="Title 7">
            <a:extLst>
              <a:ext uri="{FF2B5EF4-FFF2-40B4-BE49-F238E27FC236}">
                <a16:creationId xmlns:a16="http://schemas.microsoft.com/office/drawing/2014/main" id="{1793EE8A-09A1-A397-D84C-1C9059F3B5EA}"/>
              </a:ext>
            </a:extLst>
          </p:cNvPr>
          <p:cNvSpPr>
            <a:spLocks noGrp="1"/>
          </p:cNvSpPr>
          <p:nvPr>
            <p:ph type="title"/>
          </p:nvPr>
        </p:nvSpPr>
        <p:spPr/>
        <p:txBody>
          <a:bodyPr/>
          <a:lstStyle/>
          <a:p>
            <a:r>
              <a:rPr lang="en-US" dirty="0"/>
              <a:t>Current State</a:t>
            </a:r>
          </a:p>
        </p:txBody>
      </p:sp>
      <p:sp>
        <p:nvSpPr>
          <p:cNvPr id="6" name="Text Placeholder 5">
            <a:extLst>
              <a:ext uri="{FF2B5EF4-FFF2-40B4-BE49-F238E27FC236}">
                <a16:creationId xmlns:a16="http://schemas.microsoft.com/office/drawing/2014/main" id="{F82DB39C-C99C-AB43-1738-81BF0DAF5899}"/>
              </a:ext>
            </a:extLst>
          </p:cNvPr>
          <p:cNvSpPr>
            <a:spLocks noGrp="1"/>
          </p:cNvSpPr>
          <p:nvPr>
            <p:ph type="body" sz="quarter" idx="14"/>
          </p:nvPr>
        </p:nvSpPr>
        <p:spPr/>
        <p:txBody>
          <a:bodyPr/>
          <a:lstStyle/>
          <a:p>
            <a:r>
              <a:rPr lang="en-US" dirty="0"/>
              <a:t>Operational Challenges</a:t>
            </a:r>
          </a:p>
        </p:txBody>
      </p:sp>
      <p:sp>
        <p:nvSpPr>
          <p:cNvPr id="29" name="Text Placeholder 28">
            <a:extLst>
              <a:ext uri="{FF2B5EF4-FFF2-40B4-BE49-F238E27FC236}">
                <a16:creationId xmlns:a16="http://schemas.microsoft.com/office/drawing/2014/main" id="{DE82A43B-E2EC-0DF9-D2F3-20F3BEEC838D}"/>
              </a:ext>
            </a:extLst>
          </p:cNvPr>
          <p:cNvSpPr>
            <a:spLocks noGrp="1"/>
          </p:cNvSpPr>
          <p:nvPr>
            <p:ph type="body" sz="quarter" idx="20"/>
          </p:nvPr>
        </p:nvSpPr>
        <p:spPr>
          <a:xfrm>
            <a:off x="631508" y="2202293"/>
            <a:ext cx="3768803" cy="1406196"/>
          </a:xfrm>
        </p:spPr>
        <p:txBody>
          <a:bodyPr/>
          <a:lstStyle/>
          <a:p>
            <a:r>
              <a:rPr lang="en-US" dirty="0"/>
              <a:t>Currently the operational forces face a significant challenge when ordering repair parts.	</a:t>
            </a:r>
          </a:p>
          <a:p>
            <a:pPr lvl="2"/>
            <a:r>
              <a:rPr lang="en-US" dirty="0"/>
              <a:t>Obsolesce</a:t>
            </a:r>
          </a:p>
          <a:p>
            <a:pPr lvl="2"/>
            <a:r>
              <a:rPr lang="en-US" dirty="0"/>
              <a:t>Lack of E-commerce solution</a:t>
            </a:r>
          </a:p>
          <a:p>
            <a:pPr lvl="2"/>
            <a:r>
              <a:rPr lang="en-US" dirty="0"/>
              <a:t>Long lead times</a:t>
            </a:r>
          </a:p>
          <a:p>
            <a:pPr lvl="2"/>
            <a:r>
              <a:rPr lang="en-US" dirty="0"/>
              <a:t>Limited acquisition methods (DVD, GPC)</a:t>
            </a:r>
          </a:p>
        </p:txBody>
      </p:sp>
      <p:sp>
        <p:nvSpPr>
          <p:cNvPr id="5" name="Text Placeholder 4">
            <a:extLst>
              <a:ext uri="{FF2B5EF4-FFF2-40B4-BE49-F238E27FC236}">
                <a16:creationId xmlns:a16="http://schemas.microsoft.com/office/drawing/2014/main" id="{7CC83897-6AB0-8EEB-3BDC-8495219A560F}"/>
              </a:ext>
            </a:extLst>
          </p:cNvPr>
          <p:cNvSpPr>
            <a:spLocks noGrp="1"/>
          </p:cNvSpPr>
          <p:nvPr>
            <p:ph type="body" sz="quarter" idx="12"/>
          </p:nvPr>
        </p:nvSpPr>
        <p:spPr/>
        <p:txBody>
          <a:bodyPr/>
          <a:lstStyle/>
          <a:p>
            <a:r>
              <a:rPr lang="en-US" dirty="0"/>
              <a:t>Known Issues</a:t>
            </a:r>
          </a:p>
        </p:txBody>
      </p:sp>
      <p:sp>
        <p:nvSpPr>
          <p:cNvPr id="31" name="Text Placeholder 30">
            <a:extLst>
              <a:ext uri="{FF2B5EF4-FFF2-40B4-BE49-F238E27FC236}">
                <a16:creationId xmlns:a16="http://schemas.microsoft.com/office/drawing/2014/main" id="{7DF8221B-9C30-4FD7-29A2-549D5E386687}"/>
              </a:ext>
            </a:extLst>
          </p:cNvPr>
          <p:cNvSpPr>
            <a:spLocks noGrp="1"/>
          </p:cNvSpPr>
          <p:nvPr>
            <p:ph type="body" sz="quarter" idx="23"/>
          </p:nvPr>
        </p:nvSpPr>
        <p:spPr>
          <a:xfrm>
            <a:off x="6038117" y="2202293"/>
            <a:ext cx="3379894" cy="1406196"/>
          </a:xfrm>
        </p:spPr>
        <p:txBody>
          <a:bodyPr/>
          <a:lstStyle/>
          <a:p>
            <a:r>
              <a:rPr lang="en-US" dirty="0"/>
              <a:t>There are many obstacles that could lead to an inability to source items.</a:t>
            </a:r>
          </a:p>
          <a:p>
            <a:pPr lvl="1"/>
            <a:r>
              <a:rPr lang="en-US" dirty="0"/>
              <a:t>Issues include</a:t>
            </a:r>
          </a:p>
          <a:p>
            <a:pPr lvl="2"/>
            <a:r>
              <a:rPr lang="en-US" dirty="0"/>
              <a:t>TAA compliance</a:t>
            </a:r>
          </a:p>
          <a:p>
            <a:pPr lvl="2"/>
            <a:r>
              <a:rPr lang="en-US" dirty="0"/>
              <a:t>Proprietary information</a:t>
            </a:r>
          </a:p>
          <a:p>
            <a:pPr lvl="2"/>
            <a:r>
              <a:rPr lang="en-US" dirty="0"/>
              <a:t>NDA’s</a:t>
            </a:r>
          </a:p>
          <a:p>
            <a:pPr lvl="2"/>
            <a:r>
              <a:rPr lang="en-US" dirty="0"/>
              <a:t>Feasibility of service</a:t>
            </a:r>
          </a:p>
          <a:p>
            <a:pPr lvl="2"/>
            <a:r>
              <a:rPr lang="en-US" dirty="0"/>
              <a:t>Systems of Record Limitations</a:t>
            </a:r>
          </a:p>
        </p:txBody>
      </p:sp>
      <p:sp>
        <p:nvSpPr>
          <p:cNvPr id="9" name="Text Placeholder 8">
            <a:extLst>
              <a:ext uri="{FF2B5EF4-FFF2-40B4-BE49-F238E27FC236}">
                <a16:creationId xmlns:a16="http://schemas.microsoft.com/office/drawing/2014/main" id="{4D06F61C-B366-A29F-A793-FCB3F4A4E82A}"/>
              </a:ext>
            </a:extLst>
          </p:cNvPr>
          <p:cNvSpPr>
            <a:spLocks noGrp="1"/>
          </p:cNvSpPr>
          <p:nvPr>
            <p:ph type="body" sz="quarter" idx="18"/>
          </p:nvPr>
        </p:nvSpPr>
        <p:spPr/>
        <p:txBody>
          <a:bodyPr/>
          <a:lstStyle/>
          <a:p>
            <a:r>
              <a:rPr lang="en-US" dirty="0"/>
              <a:t>Way Ahead</a:t>
            </a:r>
          </a:p>
        </p:txBody>
      </p:sp>
      <p:sp>
        <p:nvSpPr>
          <p:cNvPr id="30" name="Text Placeholder 29">
            <a:extLst>
              <a:ext uri="{FF2B5EF4-FFF2-40B4-BE49-F238E27FC236}">
                <a16:creationId xmlns:a16="http://schemas.microsoft.com/office/drawing/2014/main" id="{51562EB9-709A-AA7A-E365-36E1DB487822}"/>
              </a:ext>
            </a:extLst>
          </p:cNvPr>
          <p:cNvSpPr>
            <a:spLocks noGrp="1"/>
          </p:cNvSpPr>
          <p:nvPr>
            <p:ph type="body" sz="quarter" idx="22"/>
          </p:nvPr>
        </p:nvSpPr>
        <p:spPr>
          <a:xfrm>
            <a:off x="418575" y="4663281"/>
            <a:ext cx="4050998" cy="1406196"/>
          </a:xfrm>
        </p:spPr>
        <p:txBody>
          <a:bodyPr/>
          <a:lstStyle/>
          <a:p>
            <a:r>
              <a:rPr lang="en-US" dirty="0"/>
              <a:t>Services and Industry play a crucial role on the readiness of the services.</a:t>
            </a:r>
          </a:p>
          <a:p>
            <a:pPr lvl="2"/>
            <a:r>
              <a:rPr lang="en-US" dirty="0"/>
              <a:t>Identifying schedule repair parts at the beginning of the acquisition.</a:t>
            </a:r>
          </a:p>
          <a:p>
            <a:pPr lvl="2"/>
            <a:r>
              <a:rPr lang="en-US" dirty="0"/>
              <a:t>Providing a list of recurrent repair parts to the developers. </a:t>
            </a:r>
          </a:p>
          <a:p>
            <a:pPr lvl="2"/>
            <a:r>
              <a:rPr lang="en-US" dirty="0"/>
              <a:t>Working with acquisition stakeholders to maximize E-commerce solutions. </a:t>
            </a:r>
          </a:p>
        </p:txBody>
      </p:sp>
      <p:sp>
        <p:nvSpPr>
          <p:cNvPr id="7" name="Text Placeholder 6">
            <a:extLst>
              <a:ext uri="{FF2B5EF4-FFF2-40B4-BE49-F238E27FC236}">
                <a16:creationId xmlns:a16="http://schemas.microsoft.com/office/drawing/2014/main" id="{E4609217-9BC3-C900-6AD3-CE447ADF5CB8}"/>
              </a:ext>
            </a:extLst>
          </p:cNvPr>
          <p:cNvSpPr>
            <a:spLocks noGrp="1"/>
          </p:cNvSpPr>
          <p:nvPr>
            <p:ph type="body" sz="quarter" idx="16"/>
          </p:nvPr>
        </p:nvSpPr>
        <p:spPr/>
        <p:txBody>
          <a:bodyPr/>
          <a:lstStyle/>
          <a:p>
            <a:r>
              <a:rPr lang="en-US" dirty="0"/>
              <a:t>Possible impacts</a:t>
            </a:r>
          </a:p>
        </p:txBody>
      </p:sp>
      <p:sp>
        <p:nvSpPr>
          <p:cNvPr id="32" name="Text Placeholder 31">
            <a:extLst>
              <a:ext uri="{FF2B5EF4-FFF2-40B4-BE49-F238E27FC236}">
                <a16:creationId xmlns:a16="http://schemas.microsoft.com/office/drawing/2014/main" id="{C7121751-2C92-31E8-8EA0-327086ECCF04}"/>
              </a:ext>
            </a:extLst>
          </p:cNvPr>
          <p:cNvSpPr>
            <a:spLocks noGrp="1"/>
          </p:cNvSpPr>
          <p:nvPr>
            <p:ph type="body" sz="quarter" idx="24"/>
          </p:nvPr>
        </p:nvSpPr>
        <p:spPr/>
        <p:txBody>
          <a:bodyPr/>
          <a:lstStyle/>
          <a:p>
            <a:r>
              <a:rPr lang="en-US" dirty="0"/>
              <a:t>The e-commerce solutions have positive impacts to </a:t>
            </a:r>
          </a:p>
          <a:p>
            <a:pPr lvl="2"/>
            <a:r>
              <a:rPr lang="en-US" dirty="0"/>
              <a:t>Lead times</a:t>
            </a:r>
          </a:p>
          <a:p>
            <a:pPr lvl="2"/>
            <a:r>
              <a:rPr lang="en-US" dirty="0"/>
              <a:t>Budget Planning</a:t>
            </a:r>
          </a:p>
          <a:p>
            <a:pPr lvl="2"/>
            <a:r>
              <a:rPr lang="en-US" dirty="0"/>
              <a:t>Resource reliability</a:t>
            </a:r>
          </a:p>
        </p:txBody>
      </p:sp>
      <p:sp>
        <p:nvSpPr>
          <p:cNvPr id="10" name="Text Placeholder 9">
            <a:extLst>
              <a:ext uri="{FF2B5EF4-FFF2-40B4-BE49-F238E27FC236}">
                <a16:creationId xmlns:a16="http://schemas.microsoft.com/office/drawing/2014/main" id="{14F76BDE-0964-1259-9AFD-F000F8A13D64}"/>
              </a:ext>
            </a:extLst>
          </p:cNvPr>
          <p:cNvSpPr>
            <a:spLocks noGrp="1"/>
          </p:cNvSpPr>
          <p:nvPr>
            <p:ph type="body" sz="quarter" idx="25"/>
          </p:nvPr>
        </p:nvSpPr>
        <p:spPr/>
        <p:txBody>
          <a:bodyPr/>
          <a:lstStyle/>
          <a:p>
            <a:r>
              <a:rPr lang="en-US" dirty="0"/>
              <a:t>Repair Parts</a:t>
            </a:r>
          </a:p>
        </p:txBody>
      </p:sp>
    </p:spTree>
    <p:extLst>
      <p:ext uri="{BB962C8B-B14F-4D97-AF65-F5344CB8AC3E}">
        <p14:creationId xmlns:p14="http://schemas.microsoft.com/office/powerpoint/2010/main" val="112551644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9C2A93-E53A-CD27-5BA9-C8F5585E9128}"/>
            </a:ext>
          </a:extLst>
        </p:cNvPr>
        <p:cNvGrpSpPr/>
        <p:nvPr/>
      </p:nvGrpSpPr>
      <p:grpSpPr>
        <a:xfrm>
          <a:off x="0" y="0"/>
          <a:ext cx="0" cy="0"/>
          <a:chOff x="0" y="0"/>
          <a:chExt cx="0" cy="0"/>
        </a:xfrm>
      </p:grpSpPr>
      <p:sp>
        <p:nvSpPr>
          <p:cNvPr id="17" name="Title 16">
            <a:extLst>
              <a:ext uri="{FF2B5EF4-FFF2-40B4-BE49-F238E27FC236}">
                <a16:creationId xmlns:a16="http://schemas.microsoft.com/office/drawing/2014/main" id="{87ACDE16-6E17-96A8-0B9E-ECD32ADBE479}"/>
              </a:ext>
            </a:extLst>
          </p:cNvPr>
          <p:cNvSpPr>
            <a:spLocks noGrp="1"/>
          </p:cNvSpPr>
          <p:nvPr>
            <p:ph type="title"/>
          </p:nvPr>
        </p:nvSpPr>
        <p:spPr>
          <a:xfrm>
            <a:off x="4357511" y="428741"/>
            <a:ext cx="5700889" cy="553392"/>
          </a:xfrm>
        </p:spPr>
        <p:txBody>
          <a:bodyPr/>
          <a:lstStyle/>
          <a:p>
            <a:pPr algn="l"/>
            <a:r>
              <a:rPr lang="en-US" dirty="0"/>
              <a:t>Army Theater Authorized Stockage List (TASL) Use Case</a:t>
            </a:r>
          </a:p>
        </p:txBody>
      </p:sp>
      <p:sp>
        <p:nvSpPr>
          <p:cNvPr id="21" name="Text Placeholder 20">
            <a:extLst>
              <a:ext uri="{FF2B5EF4-FFF2-40B4-BE49-F238E27FC236}">
                <a16:creationId xmlns:a16="http://schemas.microsoft.com/office/drawing/2014/main" id="{16A5D9C7-CFBB-BC56-F164-077839A82C14}"/>
              </a:ext>
            </a:extLst>
          </p:cNvPr>
          <p:cNvSpPr>
            <a:spLocks noGrp="1"/>
          </p:cNvSpPr>
          <p:nvPr>
            <p:ph type="body" sz="quarter" idx="11"/>
          </p:nvPr>
        </p:nvSpPr>
        <p:spPr/>
        <p:txBody>
          <a:bodyPr/>
          <a:lstStyle/>
          <a:p>
            <a:endParaRPr lang="en-US" dirty="0"/>
          </a:p>
        </p:txBody>
      </p:sp>
      <p:sp>
        <p:nvSpPr>
          <p:cNvPr id="23" name="Text Placeholder 22">
            <a:extLst>
              <a:ext uri="{FF2B5EF4-FFF2-40B4-BE49-F238E27FC236}">
                <a16:creationId xmlns:a16="http://schemas.microsoft.com/office/drawing/2014/main" id="{69939D24-7FF3-C654-480A-72162DF48A22}"/>
              </a:ext>
            </a:extLst>
          </p:cNvPr>
          <p:cNvSpPr>
            <a:spLocks noGrp="1"/>
          </p:cNvSpPr>
          <p:nvPr>
            <p:ph type="body" sz="quarter" idx="13"/>
          </p:nvPr>
        </p:nvSpPr>
        <p:spPr>
          <a:xfrm>
            <a:off x="7162800" y="1782535"/>
            <a:ext cx="3200400" cy="1825224"/>
          </a:xfrm>
        </p:spPr>
        <p:txBody>
          <a:bodyPr/>
          <a:lstStyle/>
          <a:p>
            <a:r>
              <a:rPr lang="en-US" b="1" dirty="0"/>
              <a:t>Impacts</a:t>
            </a:r>
          </a:p>
          <a:p>
            <a:pPr marL="285750" indent="-285750">
              <a:buFont typeface="Arial" panose="020B0604020202020204" pitchFamily="34" charset="0"/>
              <a:buChar char="•"/>
            </a:pPr>
            <a:r>
              <a:rPr lang="en-US" b="1" dirty="0"/>
              <a:t>Reduced Lead times</a:t>
            </a:r>
          </a:p>
          <a:p>
            <a:pPr marL="285750" indent="-285750">
              <a:buFont typeface="Arial" panose="020B0604020202020204" pitchFamily="34" charset="0"/>
              <a:buChar char="•"/>
            </a:pPr>
            <a:r>
              <a:rPr lang="en-US" b="1" dirty="0"/>
              <a:t>Reliability on resources</a:t>
            </a:r>
          </a:p>
          <a:p>
            <a:pPr marL="285750" indent="-285750">
              <a:buFont typeface="Arial" panose="020B0604020202020204" pitchFamily="34" charset="0"/>
              <a:buChar char="•"/>
            </a:pPr>
            <a:r>
              <a:rPr lang="en-US" b="1" dirty="0"/>
              <a:t>Increased readiness</a:t>
            </a:r>
          </a:p>
        </p:txBody>
      </p:sp>
      <p:graphicFrame>
        <p:nvGraphicFramePr>
          <p:cNvPr id="26" name="Chart 25">
            <a:extLst>
              <a:ext uri="{FF2B5EF4-FFF2-40B4-BE49-F238E27FC236}">
                <a16:creationId xmlns:a16="http://schemas.microsoft.com/office/drawing/2014/main" id="{B58219A1-A689-6DA2-ABEA-1A59C9F597DA}"/>
              </a:ext>
            </a:extLst>
          </p:cNvPr>
          <p:cNvGraphicFramePr/>
          <p:nvPr/>
        </p:nvGraphicFramePr>
        <p:xfrm>
          <a:off x="50799" y="1754771"/>
          <a:ext cx="6908800" cy="4605867"/>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94904768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76EFB7-F6A4-EC14-3EF0-4359B71C2CAE}"/>
              </a:ext>
            </a:extLst>
          </p:cNvPr>
          <p:cNvSpPr>
            <a:spLocks noGrp="1"/>
          </p:cNvSpPr>
          <p:nvPr>
            <p:ph type="title"/>
          </p:nvPr>
        </p:nvSpPr>
        <p:spPr/>
        <p:txBody>
          <a:bodyPr/>
          <a:lstStyle/>
          <a:p>
            <a:r>
              <a:rPr lang="en-US"/>
              <a:t>Unclassified End Slide: Option 1</a:t>
            </a:r>
          </a:p>
        </p:txBody>
      </p:sp>
    </p:spTree>
    <p:extLst>
      <p:ext uri="{BB962C8B-B14F-4D97-AF65-F5344CB8AC3E}">
        <p14:creationId xmlns:p14="http://schemas.microsoft.com/office/powerpoint/2010/main" val="281770988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DEDE99-B34C-1CB3-CCD5-5714368963A9}"/>
            </a:ext>
          </a:extLst>
        </p:cNvPr>
        <p:cNvGrpSpPr/>
        <p:nvPr/>
      </p:nvGrpSpPr>
      <p:grpSpPr>
        <a:xfrm>
          <a:off x="0" y="0"/>
          <a:ext cx="0" cy="0"/>
          <a:chOff x="0" y="0"/>
          <a:chExt cx="0" cy="0"/>
        </a:xfrm>
      </p:grpSpPr>
      <p:sp>
        <p:nvSpPr>
          <p:cNvPr id="7" name="Title 4">
            <a:extLst>
              <a:ext uri="{FF2B5EF4-FFF2-40B4-BE49-F238E27FC236}">
                <a16:creationId xmlns:a16="http://schemas.microsoft.com/office/drawing/2014/main" id="{66581065-2542-13D7-1A6C-28E53CF25379}"/>
              </a:ext>
            </a:extLst>
          </p:cNvPr>
          <p:cNvSpPr txBox="1">
            <a:spLocks noGrp="1"/>
          </p:cNvSpPr>
          <p:nvPr>
            <p:ph type="title" idx="4294967295"/>
          </p:nvPr>
        </p:nvSpPr>
        <p:spPr>
          <a:xfrm>
            <a:off x="712788" y="-552903"/>
            <a:ext cx="8937625" cy="527236"/>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ctr" defTabSz="1036317" rtl="0" eaLnBrk="1" latinLnBrk="0" hangingPunct="1">
              <a:lnSpc>
                <a:spcPct val="90000"/>
              </a:lnSpc>
              <a:spcBef>
                <a:spcPct val="0"/>
              </a:spcBef>
              <a:buNone/>
              <a:defRPr sz="3627" b="1" kern="1200">
                <a:solidFill>
                  <a:schemeClr val="tx1"/>
                </a:solidFill>
                <a:latin typeface="+mj-lt"/>
                <a:ea typeface="+mj-ea"/>
                <a:cs typeface="+mj-cs"/>
              </a:defRPr>
            </a:lvl1pPr>
          </a:lstStyle>
          <a:p>
            <a:pPr marL="0" marR="0" lvl="0" indent="0" algn="ctr" defTabSz="1036317" rtl="0" eaLnBrk="1" fontAlgn="auto" latinLnBrk="0" hangingPunct="1">
              <a:lnSpc>
                <a:spcPct val="100000"/>
              </a:lnSpc>
              <a:spcBef>
                <a:spcPct val="0"/>
              </a:spcBef>
              <a:spcAft>
                <a:spcPts val="0"/>
              </a:spcAft>
              <a:buClrTx/>
              <a:buSzTx/>
              <a:buFontTx/>
              <a:buNone/>
              <a:tabLst/>
              <a:defRPr/>
            </a:pPr>
            <a:r>
              <a:rPr kumimoji="0" lang="en-US" sz="2720" b="1" i="0" u="none" strike="noStrike" kern="1200" cap="none" spc="0" normalizeH="0" baseline="0" noProof="0">
                <a:ln>
                  <a:noFill/>
                </a:ln>
                <a:solidFill>
                  <a:schemeClr val="tx2"/>
                </a:solidFill>
                <a:effectLst/>
                <a:uLnTx/>
                <a:uFillTx/>
                <a:latin typeface="+mj-lt"/>
                <a:ea typeface="+mj-ea"/>
                <a:cs typeface="+mj-cs"/>
              </a:rPr>
              <a:t>Unclassified Cover Slide</a:t>
            </a:r>
          </a:p>
        </p:txBody>
      </p:sp>
      <p:sp>
        <p:nvSpPr>
          <p:cNvPr id="10" name="Text Placeholder 9">
            <a:extLst>
              <a:ext uri="{FF2B5EF4-FFF2-40B4-BE49-F238E27FC236}">
                <a16:creationId xmlns:a16="http://schemas.microsoft.com/office/drawing/2014/main" id="{15DFB305-91D8-0DB5-8CDC-0B9920581E28}"/>
              </a:ext>
            </a:extLst>
          </p:cNvPr>
          <p:cNvSpPr>
            <a:spLocks noGrp="1"/>
          </p:cNvSpPr>
          <p:nvPr>
            <p:ph type="body" sz="quarter" idx="13"/>
          </p:nvPr>
        </p:nvSpPr>
        <p:spPr>
          <a:xfrm>
            <a:off x="304800" y="1683657"/>
            <a:ext cx="4767943" cy="1543000"/>
          </a:xfrm>
        </p:spPr>
        <p:txBody>
          <a:bodyPr/>
          <a:lstStyle/>
          <a:p>
            <a:pPr lvl="0"/>
            <a:r>
              <a:rPr lang="en-US" dirty="0"/>
              <a:t>Joint Medical Acquisition Talks</a:t>
            </a:r>
          </a:p>
          <a:p>
            <a:pPr lvl="0"/>
            <a:r>
              <a:rPr lang="en-US" dirty="0"/>
              <a:t>Diagnostic X-Ray Team (FSDA)</a:t>
            </a:r>
          </a:p>
          <a:p>
            <a:pPr lvl="0"/>
            <a:r>
              <a:rPr lang="en-US" dirty="0"/>
              <a:t>Capital Equipment Division</a:t>
            </a:r>
          </a:p>
          <a:p>
            <a:pPr lvl="0"/>
            <a:endParaRPr lang="en-US" dirty="0"/>
          </a:p>
        </p:txBody>
      </p:sp>
      <p:sp>
        <p:nvSpPr>
          <p:cNvPr id="11" name="Text Placeholder 10">
            <a:extLst>
              <a:ext uri="{FF2B5EF4-FFF2-40B4-BE49-F238E27FC236}">
                <a16:creationId xmlns:a16="http://schemas.microsoft.com/office/drawing/2014/main" id="{32BFC29A-8AE7-1467-B27D-2AF0E493D53C}"/>
              </a:ext>
            </a:extLst>
          </p:cNvPr>
          <p:cNvSpPr>
            <a:spLocks noGrp="1"/>
          </p:cNvSpPr>
          <p:nvPr>
            <p:ph type="body" sz="quarter" idx="15"/>
          </p:nvPr>
        </p:nvSpPr>
        <p:spPr>
          <a:xfrm>
            <a:off x="304800" y="3113755"/>
            <a:ext cx="2111829" cy="480131"/>
          </a:xfrm>
        </p:spPr>
        <p:txBody>
          <a:bodyPr/>
          <a:lstStyle/>
          <a:p>
            <a:r>
              <a:rPr lang="en-US" dirty="0"/>
              <a:t>Mario Buonanoce​ </a:t>
            </a:r>
          </a:p>
          <a:p>
            <a:r>
              <a:rPr lang="en-US" dirty="0"/>
              <a:t>July 15, 2026</a:t>
            </a:r>
          </a:p>
        </p:txBody>
      </p:sp>
      <p:sp>
        <p:nvSpPr>
          <p:cNvPr id="5" name="TextBox 4">
            <a:extLst>
              <a:ext uri="{FF2B5EF4-FFF2-40B4-BE49-F238E27FC236}">
                <a16:creationId xmlns:a16="http://schemas.microsoft.com/office/drawing/2014/main" id="{FA705870-CE31-267C-FB57-C8AD1D06FEEE}"/>
              </a:ext>
            </a:extLst>
          </p:cNvPr>
          <p:cNvSpPr txBox="1"/>
          <p:nvPr/>
        </p:nvSpPr>
        <p:spPr>
          <a:xfrm>
            <a:off x="6553200" y="7439247"/>
            <a:ext cx="3810000" cy="276999"/>
          </a:xfrm>
          <a:prstGeom prst="rect">
            <a:avLst/>
          </a:prstGeom>
          <a:noFill/>
          <a:ln>
            <a:noFill/>
          </a:ln>
        </p:spPr>
        <p:txBody>
          <a:bodyPr vert="horz" wrap="square" lIns="91440" tIns="45720" rIns="91440" bIns="45720" rtlCol="0" anchor="t" anchorCtr="0">
            <a:noAutofit/>
          </a:bodyPr>
          <a:lstStyle>
            <a:lvl1pPr indent="0" defTabSz="1005888">
              <a:lnSpc>
                <a:spcPct val="100000"/>
              </a:lnSpc>
              <a:spcBef>
                <a:spcPts val="0"/>
              </a:spcBef>
              <a:spcAft>
                <a:spcPts val="0"/>
              </a:spcAft>
              <a:buFont typeface="Arial" panose="020B0604020202020204" pitchFamily="34" charset="0"/>
              <a:buNone/>
              <a:defRPr lang="en-US" sz="1200" dirty="0">
                <a:solidFill>
                  <a:srgbClr val="C9AD62"/>
                </a:solidFill>
                <a:effectLst/>
                <a:latin typeface="+mj-lt"/>
                <a:ea typeface="Aptos" panose="020B0004020202020204" pitchFamily="34" charset="0"/>
                <a:cs typeface="Aptos" panose="020B0004020202020204" pitchFamily="34" charset="0"/>
              </a:defRPr>
            </a:lvl1pPr>
            <a:lvl2pPr marL="754416" indent="-251472" defTabSz="1005888">
              <a:lnSpc>
                <a:spcPct val="90000"/>
              </a:lnSpc>
              <a:spcBef>
                <a:spcPts val="660"/>
              </a:spcBef>
              <a:spcAft>
                <a:spcPts val="0"/>
              </a:spcAft>
              <a:buFont typeface="Courier New" panose="02070309020205020404" pitchFamily="49" charset="0"/>
              <a:buChar char="o"/>
              <a:defRPr sz="2420">
                <a:solidFill>
                  <a:srgbClr val="171610"/>
                </a:solidFill>
              </a:defRPr>
            </a:lvl2pPr>
            <a:lvl3pPr marL="1257361" indent="-251472" defTabSz="1005888">
              <a:lnSpc>
                <a:spcPct val="90000"/>
              </a:lnSpc>
              <a:spcBef>
                <a:spcPts val="660"/>
              </a:spcBef>
              <a:spcAft>
                <a:spcPts val="0"/>
              </a:spcAft>
              <a:buFont typeface="Wingdings" panose="05000000000000000000" pitchFamily="2" charset="2"/>
              <a:buChar char="§"/>
              <a:defRPr sz="2200">
                <a:solidFill>
                  <a:srgbClr val="171610"/>
                </a:solidFill>
              </a:defRPr>
            </a:lvl3pPr>
            <a:lvl4pPr marL="1760304" indent="-251472" defTabSz="1005888">
              <a:lnSpc>
                <a:spcPct val="90000"/>
              </a:lnSpc>
              <a:spcBef>
                <a:spcPts val="660"/>
              </a:spcBef>
              <a:spcAft>
                <a:spcPts val="0"/>
              </a:spcAft>
              <a:buFont typeface="Arial" panose="020B0604020202020204" pitchFamily="34" charset="0"/>
              <a:buChar char="–"/>
              <a:defRPr sz="1980">
                <a:solidFill>
                  <a:srgbClr val="171610"/>
                </a:solidFill>
              </a:defRPr>
            </a:lvl4pPr>
            <a:lvl5pPr marL="2263248" indent="-251472" defTabSz="1005888">
              <a:lnSpc>
                <a:spcPct val="90000"/>
              </a:lnSpc>
              <a:spcBef>
                <a:spcPts val="660"/>
              </a:spcBef>
              <a:spcAft>
                <a:spcPts val="0"/>
              </a:spcAft>
              <a:buFont typeface="Arial" panose="020B0604020202020204" pitchFamily="34" charset="0"/>
              <a:buChar char="•"/>
              <a:defRPr sz="1760">
                <a:solidFill>
                  <a:srgbClr val="171610"/>
                </a:solidFill>
              </a:defRPr>
            </a:lvl5pPr>
            <a:lvl6pPr marL="2766193" indent="-251472" defTabSz="1005888">
              <a:lnSpc>
                <a:spcPct val="90000"/>
              </a:lnSpc>
              <a:spcBef>
                <a:spcPts val="550"/>
              </a:spcBef>
              <a:buFont typeface="Arial" panose="020B0604020202020204" pitchFamily="34" charset="0"/>
              <a:buChar char="•"/>
              <a:defRPr sz="1980"/>
            </a:lvl6pPr>
            <a:lvl7pPr marL="3269136" indent="-251472" defTabSz="1005888">
              <a:lnSpc>
                <a:spcPct val="90000"/>
              </a:lnSpc>
              <a:spcBef>
                <a:spcPts val="550"/>
              </a:spcBef>
              <a:buFont typeface="Arial" panose="020B0604020202020204" pitchFamily="34" charset="0"/>
              <a:buChar char="•"/>
              <a:defRPr sz="1980"/>
            </a:lvl7pPr>
            <a:lvl8pPr marL="3772081" indent="-251472" defTabSz="1005888">
              <a:lnSpc>
                <a:spcPct val="90000"/>
              </a:lnSpc>
              <a:spcBef>
                <a:spcPts val="550"/>
              </a:spcBef>
              <a:buFont typeface="Arial" panose="020B0604020202020204" pitchFamily="34" charset="0"/>
              <a:buChar char="•"/>
              <a:defRPr sz="1980"/>
            </a:lvl8pPr>
            <a:lvl9pPr marL="4275024" indent="-251472" defTabSz="1005888">
              <a:lnSpc>
                <a:spcPct val="90000"/>
              </a:lnSpc>
              <a:spcBef>
                <a:spcPts val="550"/>
              </a:spcBef>
              <a:buFont typeface="Arial" panose="020B0604020202020204" pitchFamily="34" charset="0"/>
              <a:buChar char="•"/>
              <a:defRPr sz="1980"/>
            </a:lvl9pPr>
          </a:lstStyle>
          <a:p>
            <a:pPr marL="0" marR="0" lvl="0" indent="0" algn="r" defTabSz="1005888"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200" b="0" i="0" u="none" strike="noStrike" kern="1200" cap="none" spc="0" normalizeH="0" baseline="0" noProof="0" dirty="0">
                <a:ln>
                  <a:noFill/>
                </a:ln>
                <a:solidFill>
                  <a:srgbClr val="C9AD62"/>
                </a:solidFill>
                <a:effectLst/>
                <a:uLnTx/>
                <a:uFillTx/>
                <a:latin typeface="Arial" panose="020B0604020202020204"/>
              </a:rPr>
              <a:t>Last updated: </a:t>
            </a:r>
            <a:r>
              <a:rPr kumimoji="0" lang="en-US" sz="1200" b="0" i="0" u="none" strike="noStrike" kern="1200" cap="none" spc="0" normalizeH="0" baseline="0" noProof="0">
                <a:ln>
                  <a:noFill/>
                </a:ln>
                <a:solidFill>
                  <a:srgbClr val="C9AD62"/>
                </a:solidFill>
                <a:effectLst/>
                <a:uLnTx/>
                <a:uFillTx/>
                <a:latin typeface="Arial" panose="020B0604020202020204"/>
                <a:cs typeface="Arial"/>
              </a:rPr>
              <a:t>February 03, 2026</a:t>
            </a:r>
            <a:endParaRPr kumimoji="0" lang="en-US" sz="1200" b="0" i="0" u="none" strike="noStrike" kern="1200" cap="none" spc="0" normalizeH="0" baseline="0" noProof="0">
              <a:ln>
                <a:noFill/>
              </a:ln>
              <a:solidFill>
                <a:srgbClr val="C9AD62"/>
              </a:solidFill>
              <a:effectLst/>
              <a:uLnTx/>
              <a:uFillTx/>
              <a:latin typeface="Arial" panose="020B0604020202020204"/>
            </a:endParaRPr>
          </a:p>
        </p:txBody>
      </p:sp>
    </p:spTree>
    <p:extLst>
      <p:ext uri="{BB962C8B-B14F-4D97-AF65-F5344CB8AC3E}">
        <p14:creationId xmlns:p14="http://schemas.microsoft.com/office/powerpoint/2010/main" val="132988068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le 14">
            <a:extLst>
              <a:ext uri="{FF2B5EF4-FFF2-40B4-BE49-F238E27FC236}">
                <a16:creationId xmlns:a16="http://schemas.microsoft.com/office/drawing/2014/main" id="{72A65D4C-2D7C-EF1E-64CE-AFE80907573E}"/>
              </a:ext>
            </a:extLst>
          </p:cNvPr>
          <p:cNvSpPr>
            <a:spLocks noGrp="1"/>
          </p:cNvSpPr>
          <p:nvPr>
            <p:ph type="title"/>
          </p:nvPr>
        </p:nvSpPr>
        <p:spPr/>
        <p:txBody>
          <a:bodyPr/>
          <a:lstStyle/>
          <a:p>
            <a:r>
              <a:rPr lang="en-US" dirty="0"/>
              <a:t>Capital Equipment Division</a:t>
            </a:r>
          </a:p>
        </p:txBody>
      </p:sp>
      <p:graphicFrame>
        <p:nvGraphicFramePr>
          <p:cNvPr id="17" name="Diagram 16">
            <a:extLst>
              <a:ext uri="{FF2B5EF4-FFF2-40B4-BE49-F238E27FC236}">
                <a16:creationId xmlns:a16="http://schemas.microsoft.com/office/drawing/2014/main" id="{536C890E-6F65-3E62-90A1-D9A8DFBFAEF4}"/>
              </a:ext>
            </a:extLst>
          </p:cNvPr>
          <p:cNvGraphicFramePr/>
          <p:nvPr/>
        </p:nvGraphicFramePr>
        <p:xfrm>
          <a:off x="403115" y="582075"/>
          <a:ext cx="9329464" cy="562157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66727906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A9C50F-E690-98EF-789C-CB62CF635719}"/>
            </a:ext>
          </a:extLst>
        </p:cNvPr>
        <p:cNvGrpSpPr/>
        <p:nvPr/>
      </p:nvGrpSpPr>
      <p:grpSpPr>
        <a:xfrm>
          <a:off x="0" y="0"/>
          <a:ext cx="0" cy="0"/>
          <a:chOff x="0" y="0"/>
          <a:chExt cx="0" cy="0"/>
        </a:xfrm>
      </p:grpSpPr>
      <p:sp>
        <p:nvSpPr>
          <p:cNvPr id="15" name="Title 14">
            <a:extLst>
              <a:ext uri="{FF2B5EF4-FFF2-40B4-BE49-F238E27FC236}">
                <a16:creationId xmlns:a16="http://schemas.microsoft.com/office/drawing/2014/main" id="{715C1F11-8601-A397-56E7-E483ADCB0F96}"/>
              </a:ext>
            </a:extLst>
          </p:cNvPr>
          <p:cNvSpPr>
            <a:spLocks noGrp="1"/>
          </p:cNvSpPr>
          <p:nvPr>
            <p:ph type="title"/>
          </p:nvPr>
        </p:nvSpPr>
        <p:spPr/>
        <p:txBody>
          <a:bodyPr/>
          <a:lstStyle/>
          <a:p>
            <a:r>
              <a:rPr lang="en-US" dirty="0"/>
              <a:t>DLA/DHA Partnership</a:t>
            </a:r>
          </a:p>
        </p:txBody>
      </p:sp>
      <p:sp>
        <p:nvSpPr>
          <p:cNvPr id="2" name="TextBox 1">
            <a:extLst>
              <a:ext uri="{FF2B5EF4-FFF2-40B4-BE49-F238E27FC236}">
                <a16:creationId xmlns:a16="http://schemas.microsoft.com/office/drawing/2014/main" id="{D6785566-77EC-654F-7549-F5568F499512}"/>
              </a:ext>
            </a:extLst>
          </p:cNvPr>
          <p:cNvSpPr txBox="1"/>
          <p:nvPr/>
        </p:nvSpPr>
        <p:spPr>
          <a:xfrm>
            <a:off x="2828543" y="2466385"/>
            <a:ext cx="4909861" cy="1785104"/>
          </a:xfrm>
          <a:prstGeom prst="rect">
            <a:avLst/>
          </a:prstGeom>
          <a:noFill/>
        </p:spPr>
        <p:txBody>
          <a:bodyPr wrap="square" rtlCol="0">
            <a:spAutoFit/>
          </a:bodyPr>
          <a:lstStyle/>
          <a:p>
            <a:pPr algn="ctr"/>
            <a:r>
              <a:rPr lang="en-US" sz="3200" dirty="0"/>
              <a:t>William Kenny</a:t>
            </a:r>
          </a:p>
          <a:p>
            <a:pPr algn="ctr"/>
            <a:r>
              <a:rPr lang="en-US" sz="2000" dirty="0"/>
              <a:t>Executive Director, Contracting and Acquisition Management</a:t>
            </a:r>
          </a:p>
          <a:p>
            <a:pPr algn="ctr"/>
            <a:r>
              <a:rPr lang="en-US" sz="2000" dirty="0"/>
              <a:t>DLA Troop Support</a:t>
            </a:r>
          </a:p>
          <a:p>
            <a:endParaRPr lang="en-US" dirty="0"/>
          </a:p>
        </p:txBody>
      </p:sp>
      <p:sp>
        <p:nvSpPr>
          <p:cNvPr id="3" name="TextBox 2">
            <a:extLst>
              <a:ext uri="{FF2B5EF4-FFF2-40B4-BE49-F238E27FC236}">
                <a16:creationId xmlns:a16="http://schemas.microsoft.com/office/drawing/2014/main" id="{D6EC1893-0999-31B4-AFED-04B0835A2BF8}"/>
              </a:ext>
            </a:extLst>
          </p:cNvPr>
          <p:cNvSpPr txBox="1"/>
          <p:nvPr/>
        </p:nvSpPr>
        <p:spPr>
          <a:xfrm>
            <a:off x="3304030" y="4380529"/>
            <a:ext cx="3958885" cy="1477328"/>
          </a:xfrm>
          <a:prstGeom prst="rect">
            <a:avLst/>
          </a:prstGeom>
          <a:noFill/>
        </p:spPr>
        <p:txBody>
          <a:bodyPr wrap="square" rtlCol="0">
            <a:spAutoFit/>
          </a:bodyPr>
          <a:lstStyle/>
          <a:p>
            <a:pPr algn="ctr"/>
            <a:r>
              <a:rPr lang="en-US" sz="3200" dirty="0"/>
              <a:t>Brett Scheideman</a:t>
            </a:r>
          </a:p>
          <a:p>
            <a:pPr algn="ctr"/>
            <a:r>
              <a:rPr lang="en-US" sz="2000" dirty="0"/>
              <a:t>Acting Principal Deputy</a:t>
            </a:r>
          </a:p>
          <a:p>
            <a:pPr algn="ctr"/>
            <a:r>
              <a:rPr lang="en-US" sz="2000" dirty="0"/>
              <a:t>Defense Health Agency</a:t>
            </a:r>
          </a:p>
          <a:p>
            <a:endParaRPr lang="en-US" dirty="0"/>
          </a:p>
        </p:txBody>
      </p:sp>
    </p:spTree>
    <p:extLst>
      <p:ext uri="{BB962C8B-B14F-4D97-AF65-F5344CB8AC3E}">
        <p14:creationId xmlns:p14="http://schemas.microsoft.com/office/powerpoint/2010/main" val="212128693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475878-E18E-EF0B-2512-7168E4225514}"/>
            </a:ext>
          </a:extLst>
        </p:cNvPr>
        <p:cNvGrpSpPr/>
        <p:nvPr/>
      </p:nvGrpSpPr>
      <p:grpSpPr>
        <a:xfrm>
          <a:off x="0" y="0"/>
          <a:ext cx="0" cy="0"/>
          <a:chOff x="0" y="0"/>
          <a:chExt cx="0" cy="0"/>
        </a:xfrm>
      </p:grpSpPr>
      <p:sp>
        <p:nvSpPr>
          <p:cNvPr id="15" name="Title 14">
            <a:extLst>
              <a:ext uri="{FF2B5EF4-FFF2-40B4-BE49-F238E27FC236}">
                <a16:creationId xmlns:a16="http://schemas.microsoft.com/office/drawing/2014/main" id="{D25AFFB4-5FA8-797A-0063-08DF66F49815}"/>
              </a:ext>
            </a:extLst>
          </p:cNvPr>
          <p:cNvSpPr>
            <a:spLocks noGrp="1"/>
          </p:cNvSpPr>
          <p:nvPr>
            <p:ph type="title"/>
          </p:nvPr>
        </p:nvSpPr>
        <p:spPr/>
        <p:txBody>
          <a:bodyPr/>
          <a:lstStyle/>
          <a:p>
            <a:r>
              <a:rPr lang="en-US" dirty="0"/>
              <a:t>Diagnostic X-Ray Integrated Supply Team (IST)</a:t>
            </a:r>
          </a:p>
        </p:txBody>
      </p:sp>
      <p:grpSp>
        <p:nvGrpSpPr>
          <p:cNvPr id="4" name="Group 3">
            <a:extLst>
              <a:ext uri="{FF2B5EF4-FFF2-40B4-BE49-F238E27FC236}">
                <a16:creationId xmlns:a16="http://schemas.microsoft.com/office/drawing/2014/main" id="{B4B4B82E-D7C6-0410-E3E8-169888EA97AA}"/>
              </a:ext>
            </a:extLst>
          </p:cNvPr>
          <p:cNvGrpSpPr/>
          <p:nvPr/>
        </p:nvGrpSpPr>
        <p:grpSpPr>
          <a:xfrm>
            <a:off x="1333875" y="1534885"/>
            <a:ext cx="7695449" cy="5759637"/>
            <a:chOff x="1167492" y="1477735"/>
            <a:chExt cx="7999403" cy="5822768"/>
          </a:xfrm>
        </p:grpSpPr>
        <p:sp>
          <p:nvSpPr>
            <p:cNvPr id="5" name="Rectangle: Rounded Corners 4">
              <a:extLst>
                <a:ext uri="{FF2B5EF4-FFF2-40B4-BE49-F238E27FC236}">
                  <a16:creationId xmlns:a16="http://schemas.microsoft.com/office/drawing/2014/main" id="{76FA813F-C47A-3FB4-089B-59AB2DD85F45}"/>
                </a:ext>
              </a:extLst>
            </p:cNvPr>
            <p:cNvSpPr/>
            <p:nvPr/>
          </p:nvSpPr>
          <p:spPr>
            <a:xfrm>
              <a:off x="2970151" y="1477735"/>
              <a:ext cx="4385869" cy="751115"/>
            </a:xfrm>
            <a:prstGeom prst="roundRect">
              <a:avLst/>
            </a:prstGeom>
            <a:solidFill>
              <a:srgbClr val="43AEE4"/>
            </a:solidFill>
            <a:ln w="19050" cap="flat" cmpd="sng" algn="ctr">
              <a:solidFill>
                <a:srgbClr val="02548B">
                  <a:shade val="15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endParaRPr>
            </a:p>
          </p:txBody>
        </p:sp>
        <p:sp>
          <p:nvSpPr>
            <p:cNvPr id="6" name="TextBox 5">
              <a:extLst>
                <a:ext uri="{FF2B5EF4-FFF2-40B4-BE49-F238E27FC236}">
                  <a16:creationId xmlns:a16="http://schemas.microsoft.com/office/drawing/2014/main" id="{CACB9B8F-FFA7-3B3A-6F1E-E233C4B79EED}"/>
                </a:ext>
              </a:extLst>
            </p:cNvPr>
            <p:cNvSpPr txBox="1"/>
            <p:nvPr/>
          </p:nvSpPr>
          <p:spPr>
            <a:xfrm>
              <a:off x="3363051" y="1495328"/>
              <a:ext cx="3600067" cy="680021"/>
            </a:xfrm>
            <a:prstGeom prst="rect">
              <a:avLst/>
            </a:prstGeom>
            <a:solidFill>
              <a:srgbClr val="43AEE4"/>
            </a:solid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000" b="1" i="0" u="none" strike="noStrike" kern="0" cap="none" spc="0" normalizeH="0" baseline="0" noProof="0" dirty="0">
                  <a:ln>
                    <a:noFill/>
                  </a:ln>
                  <a:solidFill>
                    <a:srgbClr val="000000"/>
                  </a:solidFill>
                  <a:effectLst/>
                  <a:uLnTx/>
                  <a:uFillTx/>
                </a:rPr>
                <a:t>Mario Buonanoce</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600" b="0" i="0" u="none" strike="noStrike" kern="0" cap="none" spc="0" normalizeH="0" baseline="0" noProof="0" dirty="0">
                  <a:ln>
                    <a:noFill/>
                  </a:ln>
                  <a:solidFill>
                    <a:srgbClr val="000000"/>
                  </a:solidFill>
                  <a:effectLst/>
                  <a:uLnTx/>
                  <a:uFillTx/>
                </a:rPr>
                <a:t>Chief, Diagnostic X-Ray Team</a:t>
              </a:r>
            </a:p>
          </p:txBody>
        </p:sp>
        <p:sp>
          <p:nvSpPr>
            <p:cNvPr id="7" name="Rectangle: Rounded Corners 6">
              <a:extLst>
                <a:ext uri="{FF2B5EF4-FFF2-40B4-BE49-F238E27FC236}">
                  <a16:creationId xmlns:a16="http://schemas.microsoft.com/office/drawing/2014/main" id="{D4E37C74-782D-0C9C-2C5B-9E92575F8D18}"/>
                </a:ext>
              </a:extLst>
            </p:cNvPr>
            <p:cNvSpPr/>
            <p:nvPr/>
          </p:nvSpPr>
          <p:spPr>
            <a:xfrm>
              <a:off x="1167492" y="2603821"/>
              <a:ext cx="3518808" cy="547593"/>
            </a:xfrm>
            <a:prstGeom prst="roundRect">
              <a:avLst/>
            </a:prstGeom>
            <a:solidFill>
              <a:srgbClr val="A1D6F1"/>
            </a:solidFill>
            <a:ln w="19050" cap="flat" cmpd="sng" algn="ctr">
              <a:solidFill>
                <a:srgbClr val="02548B">
                  <a:shade val="15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endParaRPr>
            </a:p>
          </p:txBody>
        </p:sp>
        <p:sp>
          <p:nvSpPr>
            <p:cNvPr id="8" name="TextBox 7">
              <a:extLst>
                <a:ext uri="{FF2B5EF4-FFF2-40B4-BE49-F238E27FC236}">
                  <a16:creationId xmlns:a16="http://schemas.microsoft.com/office/drawing/2014/main" id="{1EA37642-B383-7436-AD55-CD3A19C6D347}"/>
                </a:ext>
              </a:extLst>
            </p:cNvPr>
            <p:cNvSpPr txBox="1"/>
            <p:nvPr/>
          </p:nvSpPr>
          <p:spPr>
            <a:xfrm>
              <a:off x="1256038" y="2602205"/>
              <a:ext cx="3341716" cy="553998"/>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600" b="1" i="0" u="none" strike="noStrike" kern="0" cap="none" spc="0" normalizeH="0" baseline="0" noProof="0" dirty="0">
                  <a:ln>
                    <a:noFill/>
                  </a:ln>
                  <a:solidFill>
                    <a:srgbClr val="000000"/>
                  </a:solidFill>
                  <a:effectLst/>
                  <a:uLnTx/>
                  <a:uFillTx/>
                </a:rPr>
                <a:t>Diemhong (Hong) Walters</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dirty="0">
                  <a:ln>
                    <a:noFill/>
                  </a:ln>
                  <a:solidFill>
                    <a:srgbClr val="000000"/>
                  </a:solidFill>
                  <a:effectLst/>
                  <a:uLnTx/>
                  <a:uFillTx/>
                </a:rPr>
                <a:t>Lead Contracting Officer</a:t>
              </a:r>
            </a:p>
          </p:txBody>
        </p:sp>
        <p:sp>
          <p:nvSpPr>
            <p:cNvPr id="9" name="Rectangle: Rounded Corners 8">
              <a:extLst>
                <a:ext uri="{FF2B5EF4-FFF2-40B4-BE49-F238E27FC236}">
                  <a16:creationId xmlns:a16="http://schemas.microsoft.com/office/drawing/2014/main" id="{5E04524A-C808-9514-FD46-153CE5BF1862}"/>
                </a:ext>
              </a:extLst>
            </p:cNvPr>
            <p:cNvSpPr/>
            <p:nvPr/>
          </p:nvSpPr>
          <p:spPr>
            <a:xfrm>
              <a:off x="5648087" y="2603821"/>
              <a:ext cx="3518808" cy="547593"/>
            </a:xfrm>
            <a:prstGeom prst="roundRect">
              <a:avLst/>
            </a:prstGeom>
            <a:solidFill>
              <a:srgbClr val="A1D6F1"/>
            </a:solidFill>
            <a:ln w="19050" cap="flat" cmpd="sng" algn="ctr">
              <a:solidFill>
                <a:srgbClr val="02548B">
                  <a:shade val="15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endParaRPr>
            </a:p>
          </p:txBody>
        </p:sp>
        <p:sp>
          <p:nvSpPr>
            <p:cNvPr id="10" name="TextBox 9">
              <a:extLst>
                <a:ext uri="{FF2B5EF4-FFF2-40B4-BE49-F238E27FC236}">
                  <a16:creationId xmlns:a16="http://schemas.microsoft.com/office/drawing/2014/main" id="{956AC752-A9AB-6F78-CEB5-705ADEEB27FD}"/>
                </a:ext>
              </a:extLst>
            </p:cNvPr>
            <p:cNvSpPr txBox="1"/>
            <p:nvPr/>
          </p:nvSpPr>
          <p:spPr>
            <a:xfrm>
              <a:off x="5736633" y="2602205"/>
              <a:ext cx="3341716" cy="553998"/>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600" b="1" i="0" u="none" strike="noStrike" kern="0" cap="none" spc="0" normalizeH="0" baseline="0" noProof="0" dirty="0">
                  <a:ln>
                    <a:noFill/>
                  </a:ln>
                  <a:solidFill>
                    <a:srgbClr val="000000"/>
                  </a:solidFill>
                  <a:effectLst/>
                  <a:uLnTx/>
                  <a:uFillTx/>
                </a:rPr>
                <a:t>Audrey Thomas-Gahring</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dirty="0">
                  <a:ln>
                    <a:noFill/>
                  </a:ln>
                  <a:solidFill>
                    <a:srgbClr val="000000"/>
                  </a:solidFill>
                  <a:effectLst/>
                  <a:uLnTx/>
                  <a:uFillTx/>
                </a:rPr>
                <a:t>Lead Biomedical Engineer</a:t>
              </a:r>
            </a:p>
          </p:txBody>
        </p:sp>
        <p:cxnSp>
          <p:nvCxnSpPr>
            <p:cNvPr id="11" name="Connector: Elbow 10">
              <a:extLst>
                <a:ext uri="{FF2B5EF4-FFF2-40B4-BE49-F238E27FC236}">
                  <a16:creationId xmlns:a16="http://schemas.microsoft.com/office/drawing/2014/main" id="{D695F8E6-C3A7-9C6A-3EDC-B26CA861B492}"/>
                </a:ext>
              </a:extLst>
            </p:cNvPr>
            <p:cNvCxnSpPr>
              <a:cxnSpLocks/>
              <a:stCxn id="5" idx="2"/>
              <a:endCxn id="10" idx="0"/>
            </p:cNvCxnSpPr>
            <p:nvPr/>
          </p:nvCxnSpPr>
          <p:spPr>
            <a:xfrm rot="16200000" flipH="1">
              <a:off x="6098611" y="1293324"/>
              <a:ext cx="373355" cy="2244405"/>
            </a:xfrm>
            <a:prstGeom prst="bentConnector3">
              <a:avLst/>
            </a:prstGeom>
            <a:noFill/>
            <a:ln w="12700" cap="flat" cmpd="sng" algn="ctr">
              <a:solidFill>
                <a:srgbClr val="0A3348"/>
              </a:solidFill>
              <a:prstDash val="solid"/>
              <a:miter lim="800000"/>
              <a:tailEnd type="triangle"/>
            </a:ln>
            <a:effectLst/>
          </p:spPr>
        </p:cxnSp>
        <p:cxnSp>
          <p:nvCxnSpPr>
            <p:cNvPr id="12" name="Connector: Elbow 11">
              <a:extLst>
                <a:ext uri="{FF2B5EF4-FFF2-40B4-BE49-F238E27FC236}">
                  <a16:creationId xmlns:a16="http://schemas.microsoft.com/office/drawing/2014/main" id="{8B9B3182-621A-6ABA-6FFB-897030956F3D}"/>
                </a:ext>
              </a:extLst>
            </p:cNvPr>
            <p:cNvCxnSpPr>
              <a:cxnSpLocks/>
              <a:stCxn id="5" idx="2"/>
              <a:endCxn id="8" idx="0"/>
            </p:cNvCxnSpPr>
            <p:nvPr/>
          </p:nvCxnSpPr>
          <p:spPr>
            <a:xfrm rot="5400000">
              <a:off x="3858314" y="1297432"/>
              <a:ext cx="373355" cy="2236190"/>
            </a:xfrm>
            <a:prstGeom prst="bentConnector3">
              <a:avLst>
                <a:gd name="adj1" fmla="val 50000"/>
              </a:avLst>
            </a:prstGeom>
            <a:noFill/>
            <a:ln w="12700" cap="flat" cmpd="sng" algn="ctr">
              <a:solidFill>
                <a:srgbClr val="0A3348"/>
              </a:solidFill>
              <a:prstDash val="solid"/>
              <a:miter lim="800000"/>
              <a:tailEnd type="triangle"/>
            </a:ln>
            <a:effectLst/>
          </p:spPr>
        </p:cxnSp>
        <p:grpSp>
          <p:nvGrpSpPr>
            <p:cNvPr id="13" name="Group 12">
              <a:extLst>
                <a:ext uri="{FF2B5EF4-FFF2-40B4-BE49-F238E27FC236}">
                  <a16:creationId xmlns:a16="http://schemas.microsoft.com/office/drawing/2014/main" id="{EF42F6F5-DE47-0409-CCA0-B1986099D50F}"/>
                </a:ext>
              </a:extLst>
            </p:cNvPr>
            <p:cNvGrpSpPr/>
            <p:nvPr/>
          </p:nvGrpSpPr>
          <p:grpSpPr>
            <a:xfrm>
              <a:off x="5938435" y="3202962"/>
              <a:ext cx="2240280" cy="540636"/>
              <a:chOff x="6537551" y="4729681"/>
              <a:chExt cx="1714500" cy="540636"/>
            </a:xfrm>
          </p:grpSpPr>
          <p:sp>
            <p:nvSpPr>
              <p:cNvPr id="52" name="Rectangle: Rounded Corners 51">
                <a:extLst>
                  <a:ext uri="{FF2B5EF4-FFF2-40B4-BE49-F238E27FC236}">
                    <a16:creationId xmlns:a16="http://schemas.microsoft.com/office/drawing/2014/main" id="{5E71F470-E599-855A-668C-1822132B608E}"/>
                  </a:ext>
                </a:extLst>
              </p:cNvPr>
              <p:cNvSpPr/>
              <p:nvPr/>
            </p:nvSpPr>
            <p:spPr>
              <a:xfrm>
                <a:off x="6537551" y="4729681"/>
                <a:ext cx="1714500" cy="540636"/>
              </a:xfrm>
              <a:prstGeom prst="roundRect">
                <a:avLst/>
              </a:prstGeom>
              <a:solidFill>
                <a:srgbClr val="D9EEF9"/>
              </a:solidFill>
              <a:ln w="19050" cap="flat" cmpd="sng" algn="ctr">
                <a:solidFill>
                  <a:srgbClr val="02548B">
                    <a:shade val="15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endParaRPr>
              </a:p>
            </p:txBody>
          </p:sp>
          <p:sp>
            <p:nvSpPr>
              <p:cNvPr id="53" name="TextBox 52">
                <a:extLst>
                  <a:ext uri="{FF2B5EF4-FFF2-40B4-BE49-F238E27FC236}">
                    <a16:creationId xmlns:a16="http://schemas.microsoft.com/office/drawing/2014/main" id="{FF7FFDC7-F6EF-B1E9-8214-1C1EDC167801}"/>
                  </a:ext>
                </a:extLst>
              </p:cNvPr>
              <p:cNvSpPr txBox="1"/>
              <p:nvPr/>
            </p:nvSpPr>
            <p:spPr>
              <a:xfrm>
                <a:off x="6600824" y="4738389"/>
                <a:ext cx="1587954" cy="523220"/>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600" b="1" i="0" u="none" strike="noStrike" kern="0" cap="none" spc="0" normalizeH="0" baseline="0" noProof="0" dirty="0">
                    <a:ln>
                      <a:noFill/>
                    </a:ln>
                    <a:solidFill>
                      <a:srgbClr val="000000"/>
                    </a:solidFill>
                    <a:effectLst/>
                    <a:uLnTx/>
                    <a:uFillTx/>
                  </a:rPr>
                  <a:t>Jake Carter</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dirty="0">
                    <a:ln>
                      <a:noFill/>
                    </a:ln>
                    <a:solidFill>
                      <a:srgbClr val="000000"/>
                    </a:solidFill>
                    <a:effectLst/>
                    <a:uLnTx/>
                    <a:uFillTx/>
                  </a:rPr>
                  <a:t>Biomedical Engineer</a:t>
                </a:r>
                <a:endParaRPr kumimoji="0" lang="en-US" sz="1400" b="0" i="0" u="none" strike="noStrike" kern="0" cap="none" spc="0" normalizeH="0" baseline="0" noProof="0" dirty="0">
                  <a:ln>
                    <a:noFill/>
                  </a:ln>
                  <a:solidFill>
                    <a:srgbClr val="000000"/>
                  </a:solidFill>
                  <a:effectLst/>
                  <a:uLnTx/>
                  <a:uFillTx/>
                </a:endParaRPr>
              </a:p>
            </p:txBody>
          </p:sp>
        </p:grpSp>
        <p:grpSp>
          <p:nvGrpSpPr>
            <p:cNvPr id="14" name="Group 13">
              <a:extLst>
                <a:ext uri="{FF2B5EF4-FFF2-40B4-BE49-F238E27FC236}">
                  <a16:creationId xmlns:a16="http://schemas.microsoft.com/office/drawing/2014/main" id="{A67B41B5-BC6E-8FEC-CFE1-C7AE8B309D4E}"/>
                </a:ext>
              </a:extLst>
            </p:cNvPr>
            <p:cNvGrpSpPr/>
            <p:nvPr/>
          </p:nvGrpSpPr>
          <p:grpSpPr>
            <a:xfrm>
              <a:off x="5938435" y="3795780"/>
              <a:ext cx="2240280" cy="540636"/>
              <a:chOff x="6537551" y="4729681"/>
              <a:chExt cx="1714500" cy="540636"/>
            </a:xfrm>
          </p:grpSpPr>
          <p:sp>
            <p:nvSpPr>
              <p:cNvPr id="50" name="Rectangle: Rounded Corners 49">
                <a:extLst>
                  <a:ext uri="{FF2B5EF4-FFF2-40B4-BE49-F238E27FC236}">
                    <a16:creationId xmlns:a16="http://schemas.microsoft.com/office/drawing/2014/main" id="{B3B7ADE3-376F-932F-3EB7-F9247857E7F9}"/>
                  </a:ext>
                </a:extLst>
              </p:cNvPr>
              <p:cNvSpPr/>
              <p:nvPr/>
            </p:nvSpPr>
            <p:spPr>
              <a:xfrm>
                <a:off x="6537551" y="4729681"/>
                <a:ext cx="1714500" cy="540636"/>
              </a:xfrm>
              <a:prstGeom prst="roundRect">
                <a:avLst/>
              </a:prstGeom>
              <a:solidFill>
                <a:srgbClr val="D9EEF9"/>
              </a:solidFill>
              <a:ln w="19050" cap="flat" cmpd="sng" algn="ctr">
                <a:solidFill>
                  <a:srgbClr val="02548B">
                    <a:shade val="15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endParaRPr>
              </a:p>
            </p:txBody>
          </p:sp>
          <p:sp>
            <p:nvSpPr>
              <p:cNvPr id="51" name="TextBox 50">
                <a:extLst>
                  <a:ext uri="{FF2B5EF4-FFF2-40B4-BE49-F238E27FC236}">
                    <a16:creationId xmlns:a16="http://schemas.microsoft.com/office/drawing/2014/main" id="{6352D669-FBF4-BF35-41FA-53925C362928}"/>
                  </a:ext>
                </a:extLst>
              </p:cNvPr>
              <p:cNvSpPr txBox="1"/>
              <p:nvPr/>
            </p:nvSpPr>
            <p:spPr>
              <a:xfrm>
                <a:off x="6600824" y="4738389"/>
                <a:ext cx="1587954" cy="523220"/>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600" b="1" i="0" u="none" strike="noStrike" kern="0" cap="none" spc="0" normalizeH="0" baseline="0" noProof="0" dirty="0">
                    <a:ln>
                      <a:noFill/>
                    </a:ln>
                    <a:solidFill>
                      <a:srgbClr val="000000"/>
                    </a:solidFill>
                    <a:effectLst/>
                    <a:uLnTx/>
                    <a:uFillTx/>
                  </a:rPr>
                  <a:t>Evan Elko</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dirty="0">
                    <a:ln>
                      <a:noFill/>
                    </a:ln>
                    <a:solidFill>
                      <a:srgbClr val="000000"/>
                    </a:solidFill>
                    <a:effectLst/>
                    <a:uLnTx/>
                    <a:uFillTx/>
                  </a:rPr>
                  <a:t>Biomedical Engineer</a:t>
                </a:r>
                <a:endParaRPr kumimoji="0" lang="en-US" sz="1400" b="0" i="0" u="none" strike="noStrike" kern="0" cap="none" spc="0" normalizeH="0" baseline="0" noProof="0" dirty="0">
                  <a:ln>
                    <a:noFill/>
                  </a:ln>
                  <a:solidFill>
                    <a:srgbClr val="000000"/>
                  </a:solidFill>
                  <a:effectLst/>
                  <a:uLnTx/>
                  <a:uFillTx/>
                </a:endParaRPr>
              </a:p>
            </p:txBody>
          </p:sp>
        </p:grpSp>
        <p:grpSp>
          <p:nvGrpSpPr>
            <p:cNvPr id="16" name="Group 15">
              <a:extLst>
                <a:ext uri="{FF2B5EF4-FFF2-40B4-BE49-F238E27FC236}">
                  <a16:creationId xmlns:a16="http://schemas.microsoft.com/office/drawing/2014/main" id="{6F00A189-000F-71E4-5614-1AB725BC084A}"/>
                </a:ext>
              </a:extLst>
            </p:cNvPr>
            <p:cNvGrpSpPr/>
            <p:nvPr/>
          </p:nvGrpSpPr>
          <p:grpSpPr>
            <a:xfrm>
              <a:off x="5938435" y="4388598"/>
              <a:ext cx="2240280" cy="540636"/>
              <a:chOff x="6537551" y="4729681"/>
              <a:chExt cx="1714500" cy="540636"/>
            </a:xfrm>
          </p:grpSpPr>
          <p:sp>
            <p:nvSpPr>
              <p:cNvPr id="48" name="Rectangle: Rounded Corners 47">
                <a:extLst>
                  <a:ext uri="{FF2B5EF4-FFF2-40B4-BE49-F238E27FC236}">
                    <a16:creationId xmlns:a16="http://schemas.microsoft.com/office/drawing/2014/main" id="{B1DE4189-EF55-338A-A804-B77297C2D4CF}"/>
                  </a:ext>
                </a:extLst>
              </p:cNvPr>
              <p:cNvSpPr/>
              <p:nvPr/>
            </p:nvSpPr>
            <p:spPr>
              <a:xfrm>
                <a:off x="6537551" y="4729681"/>
                <a:ext cx="1714500" cy="540636"/>
              </a:xfrm>
              <a:prstGeom prst="roundRect">
                <a:avLst/>
              </a:prstGeom>
              <a:solidFill>
                <a:srgbClr val="D9EEF9"/>
              </a:solidFill>
              <a:ln w="19050" cap="flat" cmpd="sng" algn="ctr">
                <a:solidFill>
                  <a:srgbClr val="02548B">
                    <a:shade val="15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endParaRPr>
              </a:p>
            </p:txBody>
          </p:sp>
          <p:sp>
            <p:nvSpPr>
              <p:cNvPr id="49" name="TextBox 48">
                <a:extLst>
                  <a:ext uri="{FF2B5EF4-FFF2-40B4-BE49-F238E27FC236}">
                    <a16:creationId xmlns:a16="http://schemas.microsoft.com/office/drawing/2014/main" id="{4DE1FC7A-BF6F-DEFE-8050-A671761D2CDA}"/>
                  </a:ext>
                </a:extLst>
              </p:cNvPr>
              <p:cNvSpPr txBox="1"/>
              <p:nvPr/>
            </p:nvSpPr>
            <p:spPr>
              <a:xfrm>
                <a:off x="6600824" y="4738389"/>
                <a:ext cx="1587954" cy="523220"/>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600" b="1" i="0" u="none" strike="noStrike" kern="0" cap="none" spc="0" normalizeH="0" baseline="0" noProof="0" dirty="0">
                    <a:ln>
                      <a:noFill/>
                    </a:ln>
                    <a:solidFill>
                      <a:srgbClr val="000000"/>
                    </a:solidFill>
                    <a:effectLst/>
                    <a:uLnTx/>
                    <a:uFillTx/>
                  </a:rPr>
                  <a:t>Alex Gaw</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dirty="0">
                    <a:ln>
                      <a:noFill/>
                    </a:ln>
                    <a:solidFill>
                      <a:srgbClr val="000000"/>
                    </a:solidFill>
                    <a:effectLst/>
                    <a:uLnTx/>
                    <a:uFillTx/>
                  </a:rPr>
                  <a:t>Biomedical Engineer</a:t>
                </a:r>
                <a:endParaRPr kumimoji="0" lang="en-US" sz="1400" b="0" i="0" u="none" strike="noStrike" kern="0" cap="none" spc="0" normalizeH="0" baseline="0" noProof="0" dirty="0">
                  <a:ln>
                    <a:noFill/>
                  </a:ln>
                  <a:solidFill>
                    <a:srgbClr val="000000"/>
                  </a:solidFill>
                  <a:effectLst/>
                  <a:uLnTx/>
                  <a:uFillTx/>
                </a:endParaRPr>
              </a:p>
            </p:txBody>
          </p:sp>
        </p:grpSp>
        <p:grpSp>
          <p:nvGrpSpPr>
            <p:cNvPr id="18" name="Group 17">
              <a:extLst>
                <a:ext uri="{FF2B5EF4-FFF2-40B4-BE49-F238E27FC236}">
                  <a16:creationId xmlns:a16="http://schemas.microsoft.com/office/drawing/2014/main" id="{360CFC7F-284C-D57A-2AF2-65E37DEDFE12}"/>
                </a:ext>
              </a:extLst>
            </p:cNvPr>
            <p:cNvGrpSpPr/>
            <p:nvPr/>
          </p:nvGrpSpPr>
          <p:grpSpPr>
            <a:xfrm>
              <a:off x="5938435" y="4981416"/>
              <a:ext cx="2240280" cy="540636"/>
              <a:chOff x="6537551" y="4729681"/>
              <a:chExt cx="1714500" cy="540636"/>
            </a:xfrm>
          </p:grpSpPr>
          <p:sp>
            <p:nvSpPr>
              <p:cNvPr id="46" name="Rectangle: Rounded Corners 45">
                <a:extLst>
                  <a:ext uri="{FF2B5EF4-FFF2-40B4-BE49-F238E27FC236}">
                    <a16:creationId xmlns:a16="http://schemas.microsoft.com/office/drawing/2014/main" id="{A2AAED84-BA66-4421-DA5C-C4E80CF08961}"/>
                  </a:ext>
                </a:extLst>
              </p:cNvPr>
              <p:cNvSpPr/>
              <p:nvPr/>
            </p:nvSpPr>
            <p:spPr>
              <a:xfrm>
                <a:off x="6537551" y="4729681"/>
                <a:ext cx="1714500" cy="540636"/>
              </a:xfrm>
              <a:prstGeom prst="roundRect">
                <a:avLst/>
              </a:prstGeom>
              <a:solidFill>
                <a:srgbClr val="D9EEF9"/>
              </a:solidFill>
              <a:ln w="19050" cap="flat" cmpd="sng" algn="ctr">
                <a:solidFill>
                  <a:srgbClr val="02548B">
                    <a:shade val="15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endParaRPr>
              </a:p>
            </p:txBody>
          </p:sp>
          <p:sp>
            <p:nvSpPr>
              <p:cNvPr id="47" name="TextBox 46">
                <a:extLst>
                  <a:ext uri="{FF2B5EF4-FFF2-40B4-BE49-F238E27FC236}">
                    <a16:creationId xmlns:a16="http://schemas.microsoft.com/office/drawing/2014/main" id="{947EAB02-75EE-0183-26F6-03B77F2D9120}"/>
                  </a:ext>
                </a:extLst>
              </p:cNvPr>
              <p:cNvSpPr txBox="1"/>
              <p:nvPr/>
            </p:nvSpPr>
            <p:spPr>
              <a:xfrm>
                <a:off x="6600824" y="4738389"/>
                <a:ext cx="1587954" cy="523220"/>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600" b="1" i="0" u="none" strike="noStrike" kern="0" cap="none" spc="0" normalizeH="0" baseline="0" noProof="0" dirty="0">
                    <a:ln>
                      <a:noFill/>
                    </a:ln>
                    <a:solidFill>
                      <a:srgbClr val="000000"/>
                    </a:solidFill>
                    <a:effectLst/>
                    <a:uLnTx/>
                    <a:uFillTx/>
                  </a:rPr>
                  <a:t>Albin Jojo</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dirty="0">
                    <a:ln>
                      <a:noFill/>
                    </a:ln>
                    <a:solidFill>
                      <a:srgbClr val="000000"/>
                    </a:solidFill>
                    <a:effectLst/>
                    <a:uLnTx/>
                    <a:uFillTx/>
                  </a:rPr>
                  <a:t>Biomedical Engineer</a:t>
                </a:r>
                <a:endParaRPr kumimoji="0" lang="en-US" sz="1400" b="0" i="0" u="none" strike="noStrike" kern="0" cap="none" spc="0" normalizeH="0" baseline="0" noProof="0" dirty="0">
                  <a:ln>
                    <a:noFill/>
                  </a:ln>
                  <a:solidFill>
                    <a:srgbClr val="000000"/>
                  </a:solidFill>
                  <a:effectLst/>
                  <a:uLnTx/>
                  <a:uFillTx/>
                </a:endParaRPr>
              </a:p>
            </p:txBody>
          </p:sp>
        </p:grpSp>
        <p:grpSp>
          <p:nvGrpSpPr>
            <p:cNvPr id="19" name="Group 18">
              <a:extLst>
                <a:ext uri="{FF2B5EF4-FFF2-40B4-BE49-F238E27FC236}">
                  <a16:creationId xmlns:a16="http://schemas.microsoft.com/office/drawing/2014/main" id="{B9B8964A-10F0-CD75-36D6-C897DE900256}"/>
                </a:ext>
              </a:extLst>
            </p:cNvPr>
            <p:cNvGrpSpPr/>
            <p:nvPr/>
          </p:nvGrpSpPr>
          <p:grpSpPr>
            <a:xfrm>
              <a:off x="5938435" y="5574234"/>
              <a:ext cx="2240280" cy="540636"/>
              <a:chOff x="6537551" y="4729681"/>
              <a:chExt cx="1714500" cy="540636"/>
            </a:xfrm>
          </p:grpSpPr>
          <p:sp>
            <p:nvSpPr>
              <p:cNvPr id="44" name="Rectangle: Rounded Corners 43">
                <a:extLst>
                  <a:ext uri="{FF2B5EF4-FFF2-40B4-BE49-F238E27FC236}">
                    <a16:creationId xmlns:a16="http://schemas.microsoft.com/office/drawing/2014/main" id="{DB4D4BB6-14FE-E31E-96EF-55006523D40B}"/>
                  </a:ext>
                </a:extLst>
              </p:cNvPr>
              <p:cNvSpPr/>
              <p:nvPr/>
            </p:nvSpPr>
            <p:spPr>
              <a:xfrm>
                <a:off x="6537551" y="4729681"/>
                <a:ext cx="1714500" cy="540636"/>
              </a:xfrm>
              <a:prstGeom prst="roundRect">
                <a:avLst/>
              </a:prstGeom>
              <a:solidFill>
                <a:srgbClr val="D9EEF9"/>
              </a:solidFill>
              <a:ln w="19050" cap="flat" cmpd="sng" algn="ctr">
                <a:solidFill>
                  <a:srgbClr val="02548B">
                    <a:shade val="15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endParaRPr>
              </a:p>
            </p:txBody>
          </p:sp>
          <p:sp>
            <p:nvSpPr>
              <p:cNvPr id="45" name="TextBox 44">
                <a:extLst>
                  <a:ext uri="{FF2B5EF4-FFF2-40B4-BE49-F238E27FC236}">
                    <a16:creationId xmlns:a16="http://schemas.microsoft.com/office/drawing/2014/main" id="{75918B5E-6110-FCAB-1904-9D5CB3D03DF1}"/>
                  </a:ext>
                </a:extLst>
              </p:cNvPr>
              <p:cNvSpPr txBox="1"/>
              <p:nvPr/>
            </p:nvSpPr>
            <p:spPr>
              <a:xfrm>
                <a:off x="6600824" y="4738389"/>
                <a:ext cx="1587954" cy="523220"/>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600" b="1" i="0" u="none" strike="noStrike" kern="0" cap="none" spc="0" normalizeH="0" baseline="0" noProof="0" dirty="0">
                    <a:ln>
                      <a:noFill/>
                    </a:ln>
                    <a:solidFill>
                      <a:srgbClr val="000000"/>
                    </a:solidFill>
                    <a:effectLst/>
                    <a:uLnTx/>
                    <a:uFillTx/>
                  </a:rPr>
                  <a:t>Zehra Khan</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dirty="0">
                    <a:ln>
                      <a:noFill/>
                    </a:ln>
                    <a:solidFill>
                      <a:srgbClr val="000000"/>
                    </a:solidFill>
                    <a:effectLst/>
                    <a:uLnTx/>
                    <a:uFillTx/>
                  </a:rPr>
                  <a:t>Biomedical Engineer</a:t>
                </a:r>
                <a:endParaRPr kumimoji="0" lang="en-US" sz="1400" b="0" i="0" u="none" strike="noStrike" kern="0" cap="none" spc="0" normalizeH="0" baseline="0" noProof="0" dirty="0">
                  <a:ln>
                    <a:noFill/>
                  </a:ln>
                  <a:solidFill>
                    <a:srgbClr val="000000"/>
                  </a:solidFill>
                  <a:effectLst/>
                  <a:uLnTx/>
                  <a:uFillTx/>
                </a:endParaRPr>
              </a:p>
            </p:txBody>
          </p:sp>
        </p:grpSp>
        <p:grpSp>
          <p:nvGrpSpPr>
            <p:cNvPr id="20" name="Group 19">
              <a:extLst>
                <a:ext uri="{FF2B5EF4-FFF2-40B4-BE49-F238E27FC236}">
                  <a16:creationId xmlns:a16="http://schemas.microsoft.com/office/drawing/2014/main" id="{1F931CD3-04C4-15E8-5742-0EF088D7E740}"/>
                </a:ext>
              </a:extLst>
            </p:cNvPr>
            <p:cNvGrpSpPr/>
            <p:nvPr/>
          </p:nvGrpSpPr>
          <p:grpSpPr>
            <a:xfrm>
              <a:off x="5938435" y="6759867"/>
              <a:ext cx="2240280" cy="540636"/>
              <a:chOff x="6537551" y="4729681"/>
              <a:chExt cx="1714500" cy="540636"/>
            </a:xfrm>
          </p:grpSpPr>
          <p:sp>
            <p:nvSpPr>
              <p:cNvPr id="42" name="Rectangle: Rounded Corners 41">
                <a:extLst>
                  <a:ext uri="{FF2B5EF4-FFF2-40B4-BE49-F238E27FC236}">
                    <a16:creationId xmlns:a16="http://schemas.microsoft.com/office/drawing/2014/main" id="{449FE886-042F-1958-3B16-4A1BEBAAB9C8}"/>
                  </a:ext>
                </a:extLst>
              </p:cNvPr>
              <p:cNvSpPr/>
              <p:nvPr/>
            </p:nvSpPr>
            <p:spPr>
              <a:xfrm>
                <a:off x="6537551" y="4729681"/>
                <a:ext cx="1714500" cy="540636"/>
              </a:xfrm>
              <a:prstGeom prst="roundRect">
                <a:avLst/>
              </a:prstGeom>
              <a:solidFill>
                <a:srgbClr val="D9EEF9"/>
              </a:solidFill>
              <a:ln w="19050" cap="flat" cmpd="sng" algn="ctr">
                <a:solidFill>
                  <a:srgbClr val="02548B">
                    <a:shade val="15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endParaRPr>
              </a:p>
            </p:txBody>
          </p:sp>
          <p:sp>
            <p:nvSpPr>
              <p:cNvPr id="43" name="TextBox 42">
                <a:extLst>
                  <a:ext uri="{FF2B5EF4-FFF2-40B4-BE49-F238E27FC236}">
                    <a16:creationId xmlns:a16="http://schemas.microsoft.com/office/drawing/2014/main" id="{468C1F63-EEAE-FD9F-87C4-6E1A9F2A723B}"/>
                  </a:ext>
                </a:extLst>
              </p:cNvPr>
              <p:cNvSpPr txBox="1"/>
              <p:nvPr/>
            </p:nvSpPr>
            <p:spPr>
              <a:xfrm>
                <a:off x="6600824" y="4738389"/>
                <a:ext cx="1587954" cy="523220"/>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600" b="1" i="0" u="none" strike="noStrike" kern="0" cap="none" spc="0" normalizeH="0" baseline="0" noProof="0" dirty="0">
                    <a:ln>
                      <a:noFill/>
                    </a:ln>
                    <a:solidFill>
                      <a:srgbClr val="000000"/>
                    </a:solidFill>
                    <a:effectLst/>
                    <a:uLnTx/>
                    <a:uFillTx/>
                  </a:rPr>
                  <a:t>Scott Younger</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dirty="0">
                    <a:ln>
                      <a:noFill/>
                    </a:ln>
                    <a:solidFill>
                      <a:srgbClr val="000000"/>
                    </a:solidFill>
                    <a:effectLst/>
                    <a:uLnTx/>
                    <a:uFillTx/>
                  </a:rPr>
                  <a:t>Biomedical Engineer</a:t>
                </a:r>
                <a:endParaRPr kumimoji="0" lang="en-US" sz="1400" b="0" i="0" u="none" strike="noStrike" kern="0" cap="none" spc="0" normalizeH="0" baseline="0" noProof="0" dirty="0">
                  <a:ln>
                    <a:noFill/>
                  </a:ln>
                  <a:solidFill>
                    <a:srgbClr val="000000"/>
                  </a:solidFill>
                  <a:effectLst/>
                  <a:uLnTx/>
                  <a:uFillTx/>
                </a:endParaRPr>
              </a:p>
            </p:txBody>
          </p:sp>
        </p:grpSp>
        <p:grpSp>
          <p:nvGrpSpPr>
            <p:cNvPr id="21" name="Group 20">
              <a:extLst>
                <a:ext uri="{FF2B5EF4-FFF2-40B4-BE49-F238E27FC236}">
                  <a16:creationId xmlns:a16="http://schemas.microsoft.com/office/drawing/2014/main" id="{DA25E3FA-66AC-6A4E-5F55-B99B55943DBA}"/>
                </a:ext>
              </a:extLst>
            </p:cNvPr>
            <p:cNvGrpSpPr/>
            <p:nvPr/>
          </p:nvGrpSpPr>
          <p:grpSpPr>
            <a:xfrm>
              <a:off x="5938435" y="6167052"/>
              <a:ext cx="2240280" cy="540636"/>
              <a:chOff x="6306229" y="6294502"/>
              <a:chExt cx="1996850" cy="540636"/>
            </a:xfrm>
          </p:grpSpPr>
          <p:sp>
            <p:nvSpPr>
              <p:cNvPr id="40" name="Rectangle: Rounded Corners 39">
                <a:extLst>
                  <a:ext uri="{FF2B5EF4-FFF2-40B4-BE49-F238E27FC236}">
                    <a16:creationId xmlns:a16="http://schemas.microsoft.com/office/drawing/2014/main" id="{FAE3157E-C22E-60B9-3498-9B9A387F2433}"/>
                  </a:ext>
                </a:extLst>
              </p:cNvPr>
              <p:cNvSpPr/>
              <p:nvPr/>
            </p:nvSpPr>
            <p:spPr>
              <a:xfrm>
                <a:off x="6306229" y="6294502"/>
                <a:ext cx="1996850" cy="540636"/>
              </a:xfrm>
              <a:prstGeom prst="roundRect">
                <a:avLst/>
              </a:prstGeom>
              <a:solidFill>
                <a:srgbClr val="D9EEF9"/>
              </a:solidFill>
              <a:ln w="19050" cap="flat" cmpd="sng" algn="ctr">
                <a:solidFill>
                  <a:srgbClr val="02548B">
                    <a:shade val="15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endParaRPr>
              </a:p>
            </p:txBody>
          </p:sp>
          <p:sp>
            <p:nvSpPr>
              <p:cNvPr id="41" name="TextBox 40">
                <a:extLst>
                  <a:ext uri="{FF2B5EF4-FFF2-40B4-BE49-F238E27FC236}">
                    <a16:creationId xmlns:a16="http://schemas.microsoft.com/office/drawing/2014/main" id="{4113AF42-B24C-EDA3-DD42-1C85137B3466}"/>
                  </a:ext>
                </a:extLst>
              </p:cNvPr>
              <p:cNvSpPr txBox="1"/>
              <p:nvPr/>
            </p:nvSpPr>
            <p:spPr>
              <a:xfrm>
                <a:off x="6337866" y="6303210"/>
                <a:ext cx="1933577" cy="523220"/>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600" b="1" i="0" u="none" strike="noStrike" kern="0" cap="none" spc="0" normalizeH="0" baseline="0" noProof="0" dirty="0">
                    <a:ln>
                      <a:noFill/>
                    </a:ln>
                    <a:solidFill>
                      <a:srgbClr val="000000"/>
                    </a:solidFill>
                    <a:effectLst/>
                    <a:uLnTx/>
                    <a:uFillTx/>
                  </a:rPr>
                  <a:t>Padma Pothirajan</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dirty="0">
                    <a:ln>
                      <a:noFill/>
                    </a:ln>
                    <a:solidFill>
                      <a:srgbClr val="000000"/>
                    </a:solidFill>
                    <a:effectLst/>
                    <a:uLnTx/>
                    <a:uFillTx/>
                  </a:rPr>
                  <a:t>Biomedical Engineer</a:t>
                </a:r>
                <a:endParaRPr kumimoji="0" lang="en-US" sz="1400" b="0" i="0" u="none" strike="noStrike" kern="0" cap="none" spc="0" normalizeH="0" baseline="0" noProof="0" dirty="0">
                  <a:ln>
                    <a:noFill/>
                  </a:ln>
                  <a:solidFill>
                    <a:srgbClr val="000000"/>
                  </a:solidFill>
                  <a:effectLst/>
                  <a:uLnTx/>
                  <a:uFillTx/>
                </a:endParaRPr>
              </a:p>
            </p:txBody>
          </p:sp>
        </p:grpSp>
        <p:grpSp>
          <p:nvGrpSpPr>
            <p:cNvPr id="22" name="Group 21">
              <a:extLst>
                <a:ext uri="{FF2B5EF4-FFF2-40B4-BE49-F238E27FC236}">
                  <a16:creationId xmlns:a16="http://schemas.microsoft.com/office/drawing/2014/main" id="{EBF54DDC-D1DF-EF02-72F6-FC76A64FFAA4}"/>
                </a:ext>
              </a:extLst>
            </p:cNvPr>
            <p:cNvGrpSpPr/>
            <p:nvPr/>
          </p:nvGrpSpPr>
          <p:grpSpPr>
            <a:xfrm>
              <a:off x="2144489" y="5999136"/>
              <a:ext cx="2241052" cy="539496"/>
              <a:chOff x="3943350" y="5089636"/>
              <a:chExt cx="2241052" cy="540636"/>
            </a:xfrm>
          </p:grpSpPr>
          <p:sp>
            <p:nvSpPr>
              <p:cNvPr id="38" name="Rectangle: Rounded Corners 37">
                <a:extLst>
                  <a:ext uri="{FF2B5EF4-FFF2-40B4-BE49-F238E27FC236}">
                    <a16:creationId xmlns:a16="http://schemas.microsoft.com/office/drawing/2014/main" id="{D50C1181-E498-6A7D-117E-F9219A0F38CF}"/>
                  </a:ext>
                </a:extLst>
              </p:cNvPr>
              <p:cNvSpPr/>
              <p:nvPr/>
            </p:nvSpPr>
            <p:spPr>
              <a:xfrm>
                <a:off x="3946051" y="5089636"/>
                <a:ext cx="2235650" cy="540636"/>
              </a:xfrm>
              <a:prstGeom prst="roundRect">
                <a:avLst/>
              </a:prstGeom>
              <a:solidFill>
                <a:srgbClr val="D9EEF9"/>
              </a:solidFill>
              <a:ln w="19050" cap="flat" cmpd="sng" algn="ctr">
                <a:solidFill>
                  <a:srgbClr val="02548B">
                    <a:shade val="15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endParaRPr>
              </a:p>
            </p:txBody>
          </p:sp>
          <p:sp>
            <p:nvSpPr>
              <p:cNvPr id="39" name="TextBox 38">
                <a:extLst>
                  <a:ext uri="{FF2B5EF4-FFF2-40B4-BE49-F238E27FC236}">
                    <a16:creationId xmlns:a16="http://schemas.microsoft.com/office/drawing/2014/main" id="{C398A335-1549-C38E-8885-A68F897BF14F}"/>
                  </a:ext>
                </a:extLst>
              </p:cNvPr>
              <p:cNvSpPr txBox="1"/>
              <p:nvPr/>
            </p:nvSpPr>
            <p:spPr>
              <a:xfrm>
                <a:off x="3943350" y="5098344"/>
                <a:ext cx="2241052" cy="523220"/>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600" b="1" i="0" u="none" strike="noStrike" kern="0" cap="none" spc="0" normalizeH="0" baseline="0" noProof="0" dirty="0">
                    <a:ln>
                      <a:noFill/>
                    </a:ln>
                    <a:solidFill>
                      <a:srgbClr val="000000"/>
                    </a:solidFill>
                    <a:effectLst/>
                    <a:uLnTx/>
                    <a:uFillTx/>
                  </a:rPr>
                  <a:t>Thomas Hinchliffe</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dirty="0">
                    <a:ln>
                      <a:noFill/>
                    </a:ln>
                    <a:solidFill>
                      <a:srgbClr val="000000"/>
                    </a:solidFill>
                    <a:effectLst/>
                    <a:uLnTx/>
                    <a:uFillTx/>
                  </a:rPr>
                  <a:t>Contracting Specialist</a:t>
                </a:r>
                <a:endParaRPr kumimoji="0" lang="en-US" sz="1400" b="0" i="0" u="none" strike="noStrike" kern="0" cap="none" spc="0" normalizeH="0" baseline="0" noProof="0" dirty="0">
                  <a:ln>
                    <a:noFill/>
                  </a:ln>
                  <a:solidFill>
                    <a:srgbClr val="000000"/>
                  </a:solidFill>
                  <a:effectLst/>
                  <a:uLnTx/>
                  <a:uFillTx/>
                </a:endParaRPr>
              </a:p>
            </p:txBody>
          </p:sp>
        </p:grpSp>
        <p:grpSp>
          <p:nvGrpSpPr>
            <p:cNvPr id="23" name="Group 22">
              <a:extLst>
                <a:ext uri="{FF2B5EF4-FFF2-40B4-BE49-F238E27FC236}">
                  <a16:creationId xmlns:a16="http://schemas.microsoft.com/office/drawing/2014/main" id="{934553A6-7609-9994-1B5E-1A64D0ABB51F}"/>
                </a:ext>
              </a:extLst>
            </p:cNvPr>
            <p:cNvGrpSpPr/>
            <p:nvPr/>
          </p:nvGrpSpPr>
          <p:grpSpPr>
            <a:xfrm>
              <a:off x="2144489" y="6687114"/>
              <a:ext cx="2241052" cy="539496"/>
              <a:chOff x="3943350" y="5089636"/>
              <a:chExt cx="2241052" cy="540636"/>
            </a:xfrm>
          </p:grpSpPr>
          <p:sp>
            <p:nvSpPr>
              <p:cNvPr id="36" name="Rectangle: Rounded Corners 35">
                <a:extLst>
                  <a:ext uri="{FF2B5EF4-FFF2-40B4-BE49-F238E27FC236}">
                    <a16:creationId xmlns:a16="http://schemas.microsoft.com/office/drawing/2014/main" id="{89E89E39-782B-D649-1FCD-30DF13A59427}"/>
                  </a:ext>
                </a:extLst>
              </p:cNvPr>
              <p:cNvSpPr/>
              <p:nvPr/>
            </p:nvSpPr>
            <p:spPr>
              <a:xfrm>
                <a:off x="3946051" y="5089636"/>
                <a:ext cx="2235650" cy="540636"/>
              </a:xfrm>
              <a:prstGeom prst="roundRect">
                <a:avLst/>
              </a:prstGeom>
              <a:solidFill>
                <a:srgbClr val="D9EEF9"/>
              </a:solidFill>
              <a:ln w="19050" cap="flat" cmpd="sng" algn="ctr">
                <a:solidFill>
                  <a:srgbClr val="02548B">
                    <a:shade val="15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endParaRPr>
              </a:p>
            </p:txBody>
          </p:sp>
          <p:sp>
            <p:nvSpPr>
              <p:cNvPr id="37" name="TextBox 36">
                <a:extLst>
                  <a:ext uri="{FF2B5EF4-FFF2-40B4-BE49-F238E27FC236}">
                    <a16:creationId xmlns:a16="http://schemas.microsoft.com/office/drawing/2014/main" id="{C42957DC-2278-A39D-6BDF-76DB16C682E4}"/>
                  </a:ext>
                </a:extLst>
              </p:cNvPr>
              <p:cNvSpPr txBox="1"/>
              <p:nvPr/>
            </p:nvSpPr>
            <p:spPr>
              <a:xfrm>
                <a:off x="3943350" y="5098344"/>
                <a:ext cx="2241052" cy="523220"/>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600" b="1" i="0" u="none" strike="noStrike" kern="0" cap="none" spc="0" normalizeH="0" baseline="0" noProof="0" dirty="0">
                    <a:ln>
                      <a:noFill/>
                    </a:ln>
                    <a:solidFill>
                      <a:srgbClr val="000000"/>
                    </a:solidFill>
                    <a:effectLst/>
                    <a:uLnTx/>
                    <a:uFillTx/>
                  </a:rPr>
                  <a:t>Ramata Mansaray</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dirty="0">
                    <a:ln>
                      <a:noFill/>
                    </a:ln>
                    <a:solidFill>
                      <a:srgbClr val="000000"/>
                    </a:solidFill>
                    <a:effectLst/>
                    <a:uLnTx/>
                    <a:uFillTx/>
                  </a:rPr>
                  <a:t>Contracting Specialist</a:t>
                </a:r>
                <a:endParaRPr kumimoji="0" lang="en-US" sz="1400" b="0" i="0" u="none" strike="noStrike" kern="0" cap="none" spc="0" normalizeH="0" baseline="0" noProof="0" dirty="0">
                  <a:ln>
                    <a:noFill/>
                  </a:ln>
                  <a:solidFill>
                    <a:srgbClr val="000000"/>
                  </a:solidFill>
                  <a:effectLst/>
                  <a:uLnTx/>
                  <a:uFillTx/>
                </a:endParaRPr>
              </a:p>
            </p:txBody>
          </p:sp>
        </p:grpSp>
        <p:grpSp>
          <p:nvGrpSpPr>
            <p:cNvPr id="24" name="Group 23">
              <a:extLst>
                <a:ext uri="{FF2B5EF4-FFF2-40B4-BE49-F238E27FC236}">
                  <a16:creationId xmlns:a16="http://schemas.microsoft.com/office/drawing/2014/main" id="{08ABCCC5-7CD9-2F83-1DE1-6DC80D2EFC53}"/>
                </a:ext>
              </a:extLst>
            </p:cNvPr>
            <p:cNvGrpSpPr/>
            <p:nvPr/>
          </p:nvGrpSpPr>
          <p:grpSpPr>
            <a:xfrm>
              <a:off x="2144489" y="5311159"/>
              <a:ext cx="2241052" cy="539496"/>
              <a:chOff x="3943350" y="5089636"/>
              <a:chExt cx="2241052" cy="540636"/>
            </a:xfrm>
          </p:grpSpPr>
          <p:sp>
            <p:nvSpPr>
              <p:cNvPr id="34" name="Rectangle: Rounded Corners 33">
                <a:extLst>
                  <a:ext uri="{FF2B5EF4-FFF2-40B4-BE49-F238E27FC236}">
                    <a16:creationId xmlns:a16="http://schemas.microsoft.com/office/drawing/2014/main" id="{111651CA-8A17-CAD7-846F-5EDED5A00C67}"/>
                  </a:ext>
                </a:extLst>
              </p:cNvPr>
              <p:cNvSpPr/>
              <p:nvPr/>
            </p:nvSpPr>
            <p:spPr>
              <a:xfrm>
                <a:off x="3946051" y="5089636"/>
                <a:ext cx="2235650" cy="540636"/>
              </a:xfrm>
              <a:prstGeom prst="roundRect">
                <a:avLst/>
              </a:prstGeom>
              <a:solidFill>
                <a:srgbClr val="D9EEF9"/>
              </a:solidFill>
              <a:ln w="19050" cap="flat" cmpd="sng" algn="ctr">
                <a:solidFill>
                  <a:srgbClr val="02548B">
                    <a:shade val="15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endParaRPr>
              </a:p>
            </p:txBody>
          </p:sp>
          <p:sp>
            <p:nvSpPr>
              <p:cNvPr id="35" name="TextBox 34">
                <a:extLst>
                  <a:ext uri="{FF2B5EF4-FFF2-40B4-BE49-F238E27FC236}">
                    <a16:creationId xmlns:a16="http://schemas.microsoft.com/office/drawing/2014/main" id="{E91F9317-525B-7037-C076-93A721AB0CA3}"/>
                  </a:ext>
                </a:extLst>
              </p:cNvPr>
              <p:cNvSpPr txBox="1"/>
              <p:nvPr/>
            </p:nvSpPr>
            <p:spPr>
              <a:xfrm>
                <a:off x="3943350" y="5098344"/>
                <a:ext cx="2241052" cy="523220"/>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600" b="1" i="0" u="none" strike="noStrike" kern="0" cap="none" spc="0" normalizeH="0" baseline="0" noProof="0" dirty="0">
                    <a:ln>
                      <a:noFill/>
                    </a:ln>
                    <a:solidFill>
                      <a:srgbClr val="000000"/>
                    </a:solidFill>
                    <a:effectLst/>
                    <a:uLnTx/>
                    <a:uFillTx/>
                  </a:rPr>
                  <a:t>Emma Coyle</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dirty="0">
                    <a:ln>
                      <a:noFill/>
                    </a:ln>
                    <a:solidFill>
                      <a:srgbClr val="000000"/>
                    </a:solidFill>
                    <a:effectLst/>
                    <a:uLnTx/>
                    <a:uFillTx/>
                  </a:rPr>
                  <a:t>Contracting Specialist</a:t>
                </a:r>
                <a:endParaRPr kumimoji="0" lang="en-US" sz="1400" b="0" i="0" u="none" strike="noStrike" kern="0" cap="none" spc="0" normalizeH="0" baseline="0" noProof="0" dirty="0">
                  <a:ln>
                    <a:noFill/>
                  </a:ln>
                  <a:solidFill>
                    <a:srgbClr val="000000"/>
                  </a:solidFill>
                  <a:effectLst/>
                  <a:uLnTx/>
                  <a:uFillTx/>
                </a:endParaRPr>
              </a:p>
            </p:txBody>
          </p:sp>
        </p:grpSp>
        <p:grpSp>
          <p:nvGrpSpPr>
            <p:cNvPr id="25" name="Group 24">
              <a:extLst>
                <a:ext uri="{FF2B5EF4-FFF2-40B4-BE49-F238E27FC236}">
                  <a16:creationId xmlns:a16="http://schemas.microsoft.com/office/drawing/2014/main" id="{0AF37428-4570-0FFF-CF1F-4AB4CB670CCD}"/>
                </a:ext>
              </a:extLst>
            </p:cNvPr>
            <p:cNvGrpSpPr/>
            <p:nvPr/>
          </p:nvGrpSpPr>
          <p:grpSpPr>
            <a:xfrm>
              <a:off x="2144489" y="4623182"/>
              <a:ext cx="2241052" cy="539496"/>
              <a:chOff x="3943350" y="5089636"/>
              <a:chExt cx="2241052" cy="540636"/>
            </a:xfrm>
          </p:grpSpPr>
          <p:sp>
            <p:nvSpPr>
              <p:cNvPr id="32" name="Rectangle: Rounded Corners 31">
                <a:extLst>
                  <a:ext uri="{FF2B5EF4-FFF2-40B4-BE49-F238E27FC236}">
                    <a16:creationId xmlns:a16="http://schemas.microsoft.com/office/drawing/2014/main" id="{71B4AB7E-3D8A-C866-46A3-132AD2E5A5CD}"/>
                  </a:ext>
                </a:extLst>
              </p:cNvPr>
              <p:cNvSpPr/>
              <p:nvPr/>
            </p:nvSpPr>
            <p:spPr>
              <a:xfrm>
                <a:off x="3946051" y="5089636"/>
                <a:ext cx="2235650" cy="540636"/>
              </a:xfrm>
              <a:prstGeom prst="roundRect">
                <a:avLst/>
              </a:prstGeom>
              <a:solidFill>
                <a:srgbClr val="D9EEF9"/>
              </a:solidFill>
              <a:ln w="19050" cap="flat" cmpd="sng" algn="ctr">
                <a:solidFill>
                  <a:srgbClr val="02548B">
                    <a:shade val="15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endParaRPr>
              </a:p>
            </p:txBody>
          </p:sp>
          <p:sp>
            <p:nvSpPr>
              <p:cNvPr id="33" name="TextBox 32">
                <a:extLst>
                  <a:ext uri="{FF2B5EF4-FFF2-40B4-BE49-F238E27FC236}">
                    <a16:creationId xmlns:a16="http://schemas.microsoft.com/office/drawing/2014/main" id="{79683643-0FF0-BD5A-B08B-93EB1D6037DC}"/>
                  </a:ext>
                </a:extLst>
              </p:cNvPr>
              <p:cNvSpPr txBox="1"/>
              <p:nvPr/>
            </p:nvSpPr>
            <p:spPr>
              <a:xfrm>
                <a:off x="3943350" y="5098344"/>
                <a:ext cx="2241052" cy="523220"/>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600" b="1" i="0" u="none" strike="noStrike" kern="0" cap="none" spc="0" normalizeH="0" baseline="0" noProof="0" dirty="0">
                    <a:ln>
                      <a:noFill/>
                    </a:ln>
                    <a:solidFill>
                      <a:srgbClr val="000000"/>
                    </a:solidFill>
                    <a:effectLst/>
                    <a:uLnTx/>
                    <a:uFillTx/>
                  </a:rPr>
                  <a:t>Kelly Bayha</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dirty="0">
                    <a:ln>
                      <a:noFill/>
                    </a:ln>
                    <a:solidFill>
                      <a:srgbClr val="000000"/>
                    </a:solidFill>
                    <a:effectLst/>
                    <a:uLnTx/>
                    <a:uFillTx/>
                  </a:rPr>
                  <a:t>Contracting Specialist</a:t>
                </a:r>
                <a:endParaRPr kumimoji="0" lang="en-US" sz="1400" b="0" i="0" u="none" strike="noStrike" kern="0" cap="none" spc="0" normalizeH="0" baseline="0" noProof="0" dirty="0">
                  <a:ln>
                    <a:noFill/>
                  </a:ln>
                  <a:solidFill>
                    <a:srgbClr val="000000"/>
                  </a:solidFill>
                  <a:effectLst/>
                  <a:uLnTx/>
                  <a:uFillTx/>
                </a:endParaRPr>
              </a:p>
            </p:txBody>
          </p:sp>
        </p:grpSp>
        <p:grpSp>
          <p:nvGrpSpPr>
            <p:cNvPr id="26" name="Group 25">
              <a:extLst>
                <a:ext uri="{FF2B5EF4-FFF2-40B4-BE49-F238E27FC236}">
                  <a16:creationId xmlns:a16="http://schemas.microsoft.com/office/drawing/2014/main" id="{1A099E3C-6A1C-FA2C-FE81-678A53FD682F}"/>
                </a:ext>
              </a:extLst>
            </p:cNvPr>
            <p:cNvGrpSpPr/>
            <p:nvPr/>
          </p:nvGrpSpPr>
          <p:grpSpPr>
            <a:xfrm>
              <a:off x="2144489" y="3935205"/>
              <a:ext cx="2241052" cy="539496"/>
              <a:chOff x="3943350" y="5089636"/>
              <a:chExt cx="2241052" cy="540636"/>
            </a:xfrm>
          </p:grpSpPr>
          <p:sp>
            <p:nvSpPr>
              <p:cNvPr id="30" name="Rectangle: Rounded Corners 29">
                <a:extLst>
                  <a:ext uri="{FF2B5EF4-FFF2-40B4-BE49-F238E27FC236}">
                    <a16:creationId xmlns:a16="http://schemas.microsoft.com/office/drawing/2014/main" id="{6805918D-F893-3170-E869-D0B2AAE2D384}"/>
                  </a:ext>
                </a:extLst>
              </p:cNvPr>
              <p:cNvSpPr/>
              <p:nvPr/>
            </p:nvSpPr>
            <p:spPr>
              <a:xfrm>
                <a:off x="3946051" y="5089636"/>
                <a:ext cx="2235650" cy="540636"/>
              </a:xfrm>
              <a:prstGeom prst="roundRect">
                <a:avLst/>
              </a:prstGeom>
              <a:solidFill>
                <a:srgbClr val="D9EEF9"/>
              </a:solidFill>
              <a:ln w="19050" cap="flat" cmpd="sng" algn="ctr">
                <a:solidFill>
                  <a:srgbClr val="02548B">
                    <a:shade val="15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endParaRPr>
              </a:p>
            </p:txBody>
          </p:sp>
          <p:sp>
            <p:nvSpPr>
              <p:cNvPr id="31" name="TextBox 30">
                <a:extLst>
                  <a:ext uri="{FF2B5EF4-FFF2-40B4-BE49-F238E27FC236}">
                    <a16:creationId xmlns:a16="http://schemas.microsoft.com/office/drawing/2014/main" id="{A56F26D4-65C8-7D16-AADE-87EE1F23AA2A}"/>
                  </a:ext>
                </a:extLst>
              </p:cNvPr>
              <p:cNvSpPr txBox="1"/>
              <p:nvPr/>
            </p:nvSpPr>
            <p:spPr>
              <a:xfrm>
                <a:off x="3943350" y="5098344"/>
                <a:ext cx="2241052" cy="523220"/>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600" b="1" i="0" u="none" strike="noStrike" kern="0" cap="none" spc="0" normalizeH="0" baseline="0" noProof="0" dirty="0">
                    <a:ln>
                      <a:noFill/>
                    </a:ln>
                    <a:solidFill>
                      <a:srgbClr val="000000"/>
                    </a:solidFill>
                    <a:effectLst/>
                    <a:uLnTx/>
                    <a:uFillTx/>
                  </a:rPr>
                  <a:t>Michael Baron</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dirty="0">
                    <a:ln>
                      <a:noFill/>
                    </a:ln>
                    <a:solidFill>
                      <a:srgbClr val="000000"/>
                    </a:solidFill>
                    <a:effectLst/>
                    <a:uLnTx/>
                    <a:uFillTx/>
                  </a:rPr>
                  <a:t>Contracting Specialist</a:t>
                </a:r>
                <a:endParaRPr kumimoji="0" lang="en-US" sz="1400" b="0" i="0" u="none" strike="noStrike" kern="0" cap="none" spc="0" normalizeH="0" baseline="0" noProof="0" dirty="0">
                  <a:ln>
                    <a:noFill/>
                  </a:ln>
                  <a:solidFill>
                    <a:srgbClr val="000000"/>
                  </a:solidFill>
                  <a:effectLst/>
                  <a:uLnTx/>
                  <a:uFillTx/>
                </a:endParaRPr>
              </a:p>
            </p:txBody>
          </p:sp>
        </p:grpSp>
        <p:grpSp>
          <p:nvGrpSpPr>
            <p:cNvPr id="27" name="Group 26">
              <a:extLst>
                <a:ext uri="{FF2B5EF4-FFF2-40B4-BE49-F238E27FC236}">
                  <a16:creationId xmlns:a16="http://schemas.microsoft.com/office/drawing/2014/main" id="{867A9546-93BB-9E06-8EAF-DB3ECFA05281}"/>
                </a:ext>
              </a:extLst>
            </p:cNvPr>
            <p:cNvGrpSpPr/>
            <p:nvPr/>
          </p:nvGrpSpPr>
          <p:grpSpPr>
            <a:xfrm>
              <a:off x="2119996" y="3247228"/>
              <a:ext cx="2241052" cy="539496"/>
              <a:chOff x="3943350" y="5089636"/>
              <a:chExt cx="2241052" cy="540636"/>
            </a:xfrm>
          </p:grpSpPr>
          <p:sp>
            <p:nvSpPr>
              <p:cNvPr id="28" name="Rectangle: Rounded Corners 27">
                <a:extLst>
                  <a:ext uri="{FF2B5EF4-FFF2-40B4-BE49-F238E27FC236}">
                    <a16:creationId xmlns:a16="http://schemas.microsoft.com/office/drawing/2014/main" id="{788E2726-2D15-DD68-6363-D343EF177566}"/>
                  </a:ext>
                </a:extLst>
              </p:cNvPr>
              <p:cNvSpPr/>
              <p:nvPr/>
            </p:nvSpPr>
            <p:spPr>
              <a:xfrm>
                <a:off x="3946051" y="5089636"/>
                <a:ext cx="2235650" cy="540636"/>
              </a:xfrm>
              <a:prstGeom prst="roundRect">
                <a:avLst/>
              </a:prstGeom>
              <a:solidFill>
                <a:srgbClr val="D9EEF9"/>
              </a:solidFill>
              <a:ln w="19050" cap="flat" cmpd="sng" algn="ctr">
                <a:solidFill>
                  <a:srgbClr val="02548B">
                    <a:shade val="15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endParaRPr>
              </a:p>
            </p:txBody>
          </p:sp>
          <p:sp>
            <p:nvSpPr>
              <p:cNvPr id="29" name="TextBox 28">
                <a:extLst>
                  <a:ext uri="{FF2B5EF4-FFF2-40B4-BE49-F238E27FC236}">
                    <a16:creationId xmlns:a16="http://schemas.microsoft.com/office/drawing/2014/main" id="{11968033-CCB0-4A28-8D1A-E20A82194C54}"/>
                  </a:ext>
                </a:extLst>
              </p:cNvPr>
              <p:cNvSpPr txBox="1"/>
              <p:nvPr/>
            </p:nvSpPr>
            <p:spPr>
              <a:xfrm>
                <a:off x="3943350" y="5098344"/>
                <a:ext cx="2241052" cy="523220"/>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600" b="1" i="0" u="none" strike="noStrike" kern="0" cap="none" spc="0" normalizeH="0" baseline="0" noProof="0" dirty="0">
                    <a:ln>
                      <a:noFill/>
                    </a:ln>
                    <a:solidFill>
                      <a:srgbClr val="000000"/>
                    </a:solidFill>
                    <a:effectLst/>
                    <a:uLnTx/>
                    <a:uFillTx/>
                  </a:rPr>
                  <a:t>Shawn Carney</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dirty="0">
                    <a:ln>
                      <a:noFill/>
                    </a:ln>
                    <a:solidFill>
                      <a:srgbClr val="000000"/>
                    </a:solidFill>
                    <a:effectLst/>
                    <a:uLnTx/>
                    <a:uFillTx/>
                  </a:rPr>
                  <a:t>Contracting Officer</a:t>
                </a:r>
                <a:endParaRPr kumimoji="0" lang="en-US" sz="1400" b="0" i="0" u="none" strike="noStrike" kern="0" cap="none" spc="0" normalizeH="0" baseline="0" noProof="0" dirty="0">
                  <a:ln>
                    <a:noFill/>
                  </a:ln>
                  <a:solidFill>
                    <a:srgbClr val="000000"/>
                  </a:solidFill>
                  <a:effectLst/>
                  <a:uLnTx/>
                  <a:uFillTx/>
                </a:endParaRPr>
              </a:p>
            </p:txBody>
          </p:sp>
        </p:grpSp>
      </p:grpSp>
    </p:spTree>
    <p:extLst>
      <p:ext uri="{BB962C8B-B14F-4D97-AF65-F5344CB8AC3E}">
        <p14:creationId xmlns:p14="http://schemas.microsoft.com/office/powerpoint/2010/main" val="160516906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E86B5F-237C-FFB1-783E-D7912B16E3E6}"/>
            </a:ext>
          </a:extLst>
        </p:cNvPr>
        <p:cNvGrpSpPr/>
        <p:nvPr/>
      </p:nvGrpSpPr>
      <p:grpSpPr>
        <a:xfrm>
          <a:off x="0" y="0"/>
          <a:ext cx="0" cy="0"/>
          <a:chOff x="0" y="0"/>
          <a:chExt cx="0" cy="0"/>
        </a:xfrm>
      </p:grpSpPr>
      <p:sp>
        <p:nvSpPr>
          <p:cNvPr id="15" name="Title 14">
            <a:extLst>
              <a:ext uri="{FF2B5EF4-FFF2-40B4-BE49-F238E27FC236}">
                <a16:creationId xmlns:a16="http://schemas.microsoft.com/office/drawing/2014/main" id="{E7ABFF75-D462-1DFA-4F87-27604D40845D}"/>
              </a:ext>
            </a:extLst>
          </p:cNvPr>
          <p:cNvSpPr>
            <a:spLocks noGrp="1"/>
          </p:cNvSpPr>
          <p:nvPr>
            <p:ph type="title"/>
          </p:nvPr>
        </p:nvSpPr>
        <p:spPr/>
        <p:txBody>
          <a:bodyPr/>
          <a:lstStyle/>
          <a:p>
            <a:r>
              <a:rPr lang="en-US" dirty="0"/>
              <a:t>Program Overview</a:t>
            </a:r>
          </a:p>
        </p:txBody>
      </p:sp>
      <p:sp>
        <p:nvSpPr>
          <p:cNvPr id="4" name="Rectangle 3">
            <a:extLst>
              <a:ext uri="{FF2B5EF4-FFF2-40B4-BE49-F238E27FC236}">
                <a16:creationId xmlns:a16="http://schemas.microsoft.com/office/drawing/2014/main" id="{520CAF07-1DC1-F82C-7B33-EF3E83C53CA2}"/>
              </a:ext>
            </a:extLst>
          </p:cNvPr>
          <p:cNvSpPr txBox="1">
            <a:spLocks noChangeArrowheads="1"/>
          </p:cNvSpPr>
          <p:nvPr/>
        </p:nvSpPr>
        <p:spPr>
          <a:xfrm>
            <a:off x="795924" y="1439445"/>
            <a:ext cx="8229600" cy="5486400"/>
          </a:xfrm>
          <a:prstGeom prst="rect">
            <a:avLst/>
          </a:prstGeom>
        </p:spPr>
        <p:txBody>
          <a:bodyPr>
            <a:noAutofit/>
          </a:bodyPr>
          <a:lstStyle>
            <a:lvl1pPr marL="228611" indent="-228611" algn="l" defTabSz="914446" rtl="0" eaLnBrk="1" latinLnBrk="0" hangingPunct="1">
              <a:lnSpc>
                <a:spcPct val="90000"/>
              </a:lnSpc>
              <a:spcBef>
                <a:spcPts val="1200"/>
              </a:spcBef>
              <a:spcAft>
                <a:spcPts val="0"/>
              </a:spcAft>
              <a:buFont typeface="Arial" panose="020B0604020202020204" pitchFamily="34" charset="0"/>
              <a:buChar char="•"/>
              <a:defRPr sz="2400" kern="1200">
                <a:solidFill>
                  <a:srgbClr val="171610"/>
                </a:solidFill>
                <a:latin typeface="+mn-lt"/>
                <a:ea typeface="+mn-ea"/>
                <a:cs typeface="+mn-cs"/>
              </a:defRPr>
            </a:lvl1pPr>
            <a:lvl2pPr marL="685835" indent="-228611" algn="l" defTabSz="914446" rtl="0" eaLnBrk="1" latinLnBrk="0" hangingPunct="1">
              <a:lnSpc>
                <a:spcPct val="90000"/>
              </a:lnSpc>
              <a:spcBef>
                <a:spcPts val="600"/>
              </a:spcBef>
              <a:spcAft>
                <a:spcPts val="0"/>
              </a:spcAft>
              <a:buFont typeface="Courier New" panose="02070309020205020404" pitchFamily="49" charset="0"/>
              <a:buChar char="o"/>
              <a:defRPr sz="2200" kern="1200">
                <a:solidFill>
                  <a:srgbClr val="171610"/>
                </a:solidFill>
                <a:latin typeface="+mn-lt"/>
                <a:ea typeface="+mn-ea"/>
                <a:cs typeface="+mn-cs"/>
              </a:defRPr>
            </a:lvl2pPr>
            <a:lvl3pPr marL="1143057" indent="-228611" algn="l" defTabSz="914446" rtl="0" eaLnBrk="1" latinLnBrk="0" hangingPunct="1">
              <a:lnSpc>
                <a:spcPct val="90000"/>
              </a:lnSpc>
              <a:spcBef>
                <a:spcPts val="600"/>
              </a:spcBef>
              <a:spcAft>
                <a:spcPts val="0"/>
              </a:spcAft>
              <a:buFont typeface="Wingdings" panose="05000000000000000000" pitchFamily="2" charset="2"/>
              <a:buChar char="§"/>
              <a:defRPr sz="2000" kern="1200">
                <a:solidFill>
                  <a:srgbClr val="171610"/>
                </a:solidFill>
                <a:latin typeface="+mn-lt"/>
                <a:ea typeface="+mn-ea"/>
                <a:cs typeface="+mn-cs"/>
              </a:defRPr>
            </a:lvl3pPr>
            <a:lvl4pPr marL="1600281" indent="-228611" algn="l" defTabSz="914446" rtl="0" eaLnBrk="1" latinLnBrk="0" hangingPunct="1">
              <a:lnSpc>
                <a:spcPct val="90000"/>
              </a:lnSpc>
              <a:spcBef>
                <a:spcPts val="600"/>
              </a:spcBef>
              <a:spcAft>
                <a:spcPts val="0"/>
              </a:spcAft>
              <a:buFont typeface="Arial" panose="020B0604020202020204" pitchFamily="34" charset="0"/>
              <a:buChar char="–"/>
              <a:defRPr sz="1800" kern="1200">
                <a:solidFill>
                  <a:srgbClr val="171610"/>
                </a:solidFill>
                <a:latin typeface="+mn-lt"/>
                <a:ea typeface="+mn-ea"/>
                <a:cs typeface="+mn-cs"/>
              </a:defRPr>
            </a:lvl4pPr>
            <a:lvl5pPr marL="2057504" indent="-228611" algn="l" defTabSz="914446" rtl="0" eaLnBrk="1" latinLnBrk="0" hangingPunct="1">
              <a:lnSpc>
                <a:spcPct val="90000"/>
              </a:lnSpc>
              <a:spcBef>
                <a:spcPts val="600"/>
              </a:spcBef>
              <a:spcAft>
                <a:spcPts val="0"/>
              </a:spcAft>
              <a:buFont typeface="Arial" panose="020B0604020202020204" pitchFamily="34" charset="0"/>
              <a:buChar char="•"/>
              <a:defRPr sz="1600" kern="1200">
                <a:solidFill>
                  <a:srgbClr val="171610"/>
                </a:solidFill>
                <a:latin typeface="+mn-lt"/>
                <a:ea typeface="+mn-ea"/>
                <a:cs typeface="+mn-cs"/>
              </a:defRPr>
            </a:lvl5pPr>
            <a:lvl6pPr marL="2514727"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50"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173"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396"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98462" marR="0" lvl="0" indent="-342900" algn="l" defTabSz="914446" rtl="0" eaLnBrk="1" fontAlgn="auto" latinLnBrk="0" hangingPunct="1">
              <a:lnSpc>
                <a:spcPct val="90000"/>
              </a:lnSpc>
              <a:spcBef>
                <a:spcPts val="1200"/>
              </a:spcBef>
              <a:spcAft>
                <a:spcPts val="0"/>
              </a:spcAft>
              <a:buClrTx/>
              <a:buSzPct val="70000"/>
              <a:buFont typeface="Wingdings" panose="05000000000000000000" pitchFamily="2" charset="2"/>
              <a:buChar char="Ø"/>
              <a:tabLst/>
              <a:defRPr/>
            </a:pPr>
            <a:r>
              <a:rPr kumimoji="0" lang="en-US" sz="2000" b="0" i="0" u="none" strike="noStrike" kern="1200" cap="none" spc="0" normalizeH="0" baseline="0" noProof="0" dirty="0">
                <a:ln>
                  <a:noFill/>
                </a:ln>
                <a:solidFill>
                  <a:srgbClr val="171610"/>
                </a:solidFill>
                <a:effectLst/>
                <a:uLnTx/>
                <a:uFillTx/>
                <a:latin typeface="Arial" panose="020B0604020202020204"/>
                <a:ea typeface="+mn-ea"/>
                <a:cs typeface="Arial" panose="020B0604020202020204" pitchFamily="34" charset="0"/>
              </a:rPr>
              <a:t> </a:t>
            </a:r>
            <a:r>
              <a:rPr kumimoji="0" lang="en-US" sz="2000" b="1" i="0" u="none" strike="noStrike" kern="1200" cap="none" spc="0" normalizeH="0" baseline="0" noProof="0" dirty="0">
                <a:ln>
                  <a:noFill/>
                </a:ln>
                <a:solidFill>
                  <a:srgbClr val="171610"/>
                </a:solidFill>
                <a:effectLst/>
                <a:uLnTx/>
                <a:uFillTx/>
                <a:latin typeface="Arial" panose="020B0604020202020204"/>
                <a:ea typeface="+mn-ea"/>
                <a:cs typeface="Arial" panose="020B0604020202020204" pitchFamily="34" charset="0"/>
              </a:rPr>
              <a:t>Radiology and Imaging Systems Program: </a:t>
            </a:r>
          </a:p>
          <a:p>
            <a:pPr marL="855686" marR="0" lvl="1" indent="-342900" algn="l" defTabSz="914446" rtl="0" eaLnBrk="1" fontAlgn="auto" latinLnBrk="0" hangingPunct="1">
              <a:lnSpc>
                <a:spcPct val="90000"/>
              </a:lnSpc>
              <a:spcBef>
                <a:spcPts val="600"/>
              </a:spcBef>
              <a:spcAft>
                <a:spcPts val="0"/>
              </a:spcAft>
              <a:buClrTx/>
              <a:buSzPct val="70000"/>
              <a:buFont typeface="Courier New" panose="02070309020205020404" pitchFamily="49" charset="0"/>
              <a:buChar char="o"/>
              <a:tabLst/>
              <a:defRPr/>
            </a:pPr>
            <a:r>
              <a:rPr kumimoji="0" lang="en-US" sz="1800" b="0" i="0" u="none" strike="noStrike" kern="1200" cap="none" spc="0" normalizeH="0" baseline="0" noProof="0" dirty="0">
                <a:ln>
                  <a:noFill/>
                </a:ln>
                <a:solidFill>
                  <a:srgbClr val="171610"/>
                </a:solidFill>
                <a:effectLst/>
                <a:uLnTx/>
                <a:uFillTx/>
                <a:latin typeface="Arial" panose="020B0604020202020204"/>
                <a:ea typeface="+mn-ea"/>
                <a:cs typeface="Arial" panose="020B0604020202020204" pitchFamily="34" charset="0"/>
              </a:rPr>
              <a:t>$6.5B Multiple Award Program</a:t>
            </a:r>
          </a:p>
          <a:p>
            <a:pPr marL="855686" marR="0" lvl="1" indent="-342900" algn="l" defTabSz="914446" rtl="0" eaLnBrk="1" fontAlgn="auto" latinLnBrk="0" hangingPunct="1">
              <a:lnSpc>
                <a:spcPct val="90000"/>
              </a:lnSpc>
              <a:spcBef>
                <a:spcPts val="600"/>
              </a:spcBef>
              <a:spcAft>
                <a:spcPts val="0"/>
              </a:spcAft>
              <a:buClrTx/>
              <a:buSzPct val="70000"/>
              <a:buFont typeface="Courier New" panose="02070309020205020404" pitchFamily="49" charset="0"/>
              <a:buChar char="o"/>
              <a:tabLst/>
              <a:defRPr/>
            </a:pPr>
            <a:r>
              <a:rPr kumimoji="0" lang="en-US" sz="1800" b="0" i="0" u="none" strike="noStrike" kern="1200" cap="none" spc="0" normalizeH="0" baseline="0" noProof="0" dirty="0">
                <a:ln>
                  <a:noFill/>
                </a:ln>
                <a:solidFill>
                  <a:srgbClr val="171610"/>
                </a:solidFill>
                <a:effectLst/>
                <a:uLnTx/>
                <a:uFillTx/>
                <a:latin typeface="Arial" panose="020B0604020202020204"/>
                <a:ea typeface="+mn-ea"/>
                <a:cs typeface="+mn-cs"/>
              </a:rPr>
              <a:t>Joint program with the Department of Veterans Affairs (VA) National Acquisition Center (NAC)</a:t>
            </a:r>
          </a:p>
          <a:p>
            <a:pPr marL="855686" marR="0" lvl="1" indent="-342900" algn="l" defTabSz="914446" rtl="0" eaLnBrk="1" fontAlgn="auto" latinLnBrk="0" hangingPunct="1">
              <a:lnSpc>
                <a:spcPct val="90000"/>
              </a:lnSpc>
              <a:spcBef>
                <a:spcPts val="600"/>
              </a:spcBef>
              <a:spcAft>
                <a:spcPts val="0"/>
              </a:spcAft>
              <a:buClrTx/>
              <a:buSzPct val="70000"/>
              <a:buFont typeface="Courier New" panose="02070309020205020404" pitchFamily="49" charset="0"/>
              <a:buChar char="o"/>
              <a:tabLst/>
              <a:defRPr/>
            </a:pPr>
            <a:r>
              <a:rPr kumimoji="0" lang="en-US" sz="1800" b="0" i="0" u="none" strike="noStrike" kern="1200" cap="none" spc="0" normalizeH="0" baseline="0" noProof="0" dirty="0">
                <a:ln>
                  <a:noFill/>
                </a:ln>
                <a:solidFill>
                  <a:srgbClr val="171610"/>
                </a:solidFill>
                <a:effectLst/>
                <a:uLnTx/>
                <a:uFillTx/>
                <a:latin typeface="Arial" panose="020B0604020202020204"/>
                <a:ea typeface="+mn-ea"/>
                <a:cs typeface="+mn-cs"/>
              </a:rPr>
              <a:t>Recognized by the Office of Management and Budget (OMB) as best-in-class across the entire federal government.</a:t>
            </a:r>
          </a:p>
          <a:p>
            <a:pPr marL="855686" marR="0" lvl="1" indent="-342900" algn="l" defTabSz="914446" rtl="0" eaLnBrk="1" fontAlgn="auto" latinLnBrk="0" hangingPunct="1">
              <a:lnSpc>
                <a:spcPct val="90000"/>
              </a:lnSpc>
              <a:spcBef>
                <a:spcPts val="600"/>
              </a:spcBef>
              <a:spcAft>
                <a:spcPts val="0"/>
              </a:spcAft>
              <a:buClrTx/>
              <a:buSzPct val="70000"/>
              <a:buFont typeface="Courier New" panose="02070309020205020404" pitchFamily="49" charset="0"/>
              <a:buChar char="o"/>
              <a:tabLst/>
              <a:defRPr/>
            </a:pPr>
            <a:r>
              <a:rPr kumimoji="0" lang="en-US" sz="1800" b="0" i="0" u="none" strike="noStrike" kern="1200" cap="none" spc="0" normalizeH="0" baseline="0" noProof="0" dirty="0">
                <a:ln>
                  <a:noFill/>
                </a:ln>
                <a:solidFill>
                  <a:srgbClr val="171610"/>
                </a:solidFill>
                <a:effectLst/>
                <a:uLnTx/>
                <a:uFillTx/>
                <a:latin typeface="Arial" panose="020B0604020202020204"/>
                <a:ea typeface="+mn-ea"/>
                <a:cs typeface="+mn-cs"/>
              </a:rPr>
              <a:t>Provides for the supply of radiology and imaging systems, and subsystems, in addition to the maintenance services, training, repair parts, accessories, and incidental services related to the purchase of the equipment. </a:t>
            </a:r>
          </a:p>
          <a:p>
            <a:pPr marL="1312908" marR="0" lvl="2" indent="-342900" algn="l" defTabSz="914446" rtl="0" eaLnBrk="1" fontAlgn="auto" latinLnBrk="0" hangingPunct="1">
              <a:lnSpc>
                <a:spcPct val="90000"/>
              </a:lnSpc>
              <a:spcBef>
                <a:spcPts val="600"/>
              </a:spcBef>
              <a:spcAft>
                <a:spcPts val="0"/>
              </a:spcAft>
              <a:buClrTx/>
              <a:buSzPct val="70000"/>
              <a:buFont typeface="Wingdings" panose="05000000000000000000" pitchFamily="2" charset="2"/>
              <a:buChar char="§"/>
              <a:tabLst/>
              <a:defRPr/>
            </a:pPr>
            <a:r>
              <a:rPr kumimoji="0" lang="en-US" sz="1600" b="0" i="0" u="none" strike="noStrike" kern="1200" cap="none" spc="0" normalizeH="0" baseline="0" noProof="0" dirty="0">
                <a:ln>
                  <a:noFill/>
                </a:ln>
                <a:solidFill>
                  <a:srgbClr val="171610"/>
                </a:solidFill>
                <a:effectLst/>
                <a:uLnTx/>
                <a:uFillTx/>
                <a:latin typeface="Arial" panose="020B0604020202020204"/>
                <a:ea typeface="+mn-ea"/>
                <a:cs typeface="+mn-cs"/>
              </a:rPr>
              <a:t>Computed Tomography (CT)</a:t>
            </a:r>
          </a:p>
          <a:p>
            <a:pPr marL="1312908" marR="0" lvl="2" indent="-342900" algn="l" defTabSz="914446" rtl="0" eaLnBrk="1" fontAlgn="auto" latinLnBrk="0" hangingPunct="1">
              <a:lnSpc>
                <a:spcPct val="90000"/>
              </a:lnSpc>
              <a:spcBef>
                <a:spcPts val="600"/>
              </a:spcBef>
              <a:spcAft>
                <a:spcPts val="0"/>
              </a:spcAft>
              <a:buClrTx/>
              <a:buSzPct val="70000"/>
              <a:buFont typeface="Wingdings" panose="05000000000000000000" pitchFamily="2" charset="2"/>
              <a:buChar char="§"/>
              <a:tabLst/>
              <a:defRPr/>
            </a:pPr>
            <a:r>
              <a:rPr kumimoji="0" lang="en-US" sz="1600" b="0" i="0" u="none" strike="noStrike" kern="1200" cap="none" spc="0" normalizeH="0" baseline="0" noProof="0" dirty="0">
                <a:ln>
                  <a:noFill/>
                </a:ln>
                <a:solidFill>
                  <a:srgbClr val="171610"/>
                </a:solidFill>
                <a:effectLst/>
                <a:uLnTx/>
                <a:uFillTx/>
                <a:latin typeface="Arial" panose="020B0604020202020204"/>
                <a:ea typeface="+mn-ea"/>
                <a:cs typeface="+mn-cs"/>
              </a:rPr>
              <a:t>Magnetic Resonance Imaging (MRI)</a:t>
            </a:r>
          </a:p>
          <a:p>
            <a:pPr marL="1312908" marR="0" lvl="2" indent="-342900" algn="l" defTabSz="914446" rtl="0" eaLnBrk="1" fontAlgn="auto" latinLnBrk="0" hangingPunct="1">
              <a:lnSpc>
                <a:spcPct val="90000"/>
              </a:lnSpc>
              <a:spcBef>
                <a:spcPts val="600"/>
              </a:spcBef>
              <a:spcAft>
                <a:spcPts val="0"/>
              </a:spcAft>
              <a:buClrTx/>
              <a:buSzPct val="70000"/>
              <a:buFont typeface="Wingdings" panose="05000000000000000000" pitchFamily="2" charset="2"/>
              <a:buChar char="§"/>
              <a:tabLst/>
              <a:defRPr/>
            </a:pPr>
            <a:r>
              <a:rPr kumimoji="0" lang="en-US" sz="1600" b="0" i="0" u="none" strike="noStrike" kern="1200" cap="none" spc="0" normalizeH="0" baseline="0" noProof="0" dirty="0">
                <a:ln>
                  <a:noFill/>
                </a:ln>
                <a:solidFill>
                  <a:srgbClr val="171610"/>
                </a:solidFill>
                <a:effectLst/>
                <a:uLnTx/>
                <a:uFillTx/>
                <a:latin typeface="Arial" panose="020B0604020202020204"/>
                <a:ea typeface="+mn-ea"/>
                <a:cs typeface="+mn-cs"/>
              </a:rPr>
              <a:t>Digital Radiography (DR)</a:t>
            </a:r>
          </a:p>
          <a:p>
            <a:pPr marL="1312908" marR="0" lvl="2" indent="-342900" algn="l" defTabSz="914446" rtl="0" eaLnBrk="1" fontAlgn="auto" latinLnBrk="0" hangingPunct="1">
              <a:lnSpc>
                <a:spcPct val="90000"/>
              </a:lnSpc>
              <a:spcBef>
                <a:spcPts val="600"/>
              </a:spcBef>
              <a:spcAft>
                <a:spcPts val="0"/>
              </a:spcAft>
              <a:buClrTx/>
              <a:buSzPct val="70000"/>
              <a:buFont typeface="Wingdings" panose="05000000000000000000" pitchFamily="2" charset="2"/>
              <a:buChar char="§"/>
              <a:tabLst/>
              <a:defRPr/>
            </a:pPr>
            <a:r>
              <a:rPr kumimoji="0" lang="en-US" sz="1600" b="0" i="0" u="none" strike="noStrike" kern="1200" cap="none" spc="0" normalizeH="0" baseline="0" noProof="0" dirty="0">
                <a:ln>
                  <a:noFill/>
                </a:ln>
                <a:solidFill>
                  <a:srgbClr val="171610"/>
                </a:solidFill>
                <a:effectLst/>
                <a:uLnTx/>
                <a:uFillTx/>
                <a:latin typeface="Arial" panose="020B0604020202020204"/>
                <a:ea typeface="+mn-ea"/>
                <a:cs typeface="+mn-cs"/>
              </a:rPr>
              <a:t>Nuclear Medicine</a:t>
            </a:r>
          </a:p>
          <a:p>
            <a:pPr marL="1312908" marR="0" lvl="2" indent="-342900" algn="l" defTabSz="914446" rtl="0" eaLnBrk="1" fontAlgn="auto" latinLnBrk="0" hangingPunct="1">
              <a:lnSpc>
                <a:spcPct val="90000"/>
              </a:lnSpc>
              <a:spcBef>
                <a:spcPts val="600"/>
              </a:spcBef>
              <a:spcAft>
                <a:spcPts val="0"/>
              </a:spcAft>
              <a:buClrTx/>
              <a:buSzPct val="70000"/>
              <a:buFont typeface="Wingdings" panose="05000000000000000000" pitchFamily="2" charset="2"/>
              <a:buChar char="§"/>
              <a:tabLst/>
              <a:defRPr/>
            </a:pPr>
            <a:r>
              <a:rPr kumimoji="0" lang="en-US" sz="1600" b="0" i="0" u="none" strike="noStrike" kern="1200" cap="none" spc="0" normalizeH="0" baseline="0" noProof="0" dirty="0">
                <a:ln>
                  <a:noFill/>
                </a:ln>
                <a:solidFill>
                  <a:srgbClr val="171610"/>
                </a:solidFill>
                <a:effectLst/>
                <a:uLnTx/>
                <a:uFillTx/>
                <a:latin typeface="Arial" panose="020B0604020202020204"/>
                <a:ea typeface="+mn-ea"/>
                <a:cs typeface="+mn-cs"/>
              </a:rPr>
              <a:t>Ultrasound</a:t>
            </a:r>
          </a:p>
          <a:p>
            <a:pPr marL="1312908" marR="0" lvl="2" indent="-342900" algn="l" defTabSz="914446" rtl="0" eaLnBrk="1" fontAlgn="auto" latinLnBrk="0" hangingPunct="1">
              <a:lnSpc>
                <a:spcPct val="90000"/>
              </a:lnSpc>
              <a:spcBef>
                <a:spcPts val="600"/>
              </a:spcBef>
              <a:spcAft>
                <a:spcPts val="0"/>
              </a:spcAft>
              <a:buClrTx/>
              <a:buSzPct val="70000"/>
              <a:buFont typeface="Wingdings" panose="05000000000000000000" pitchFamily="2" charset="2"/>
              <a:buChar char="§"/>
              <a:tabLst/>
              <a:defRPr/>
            </a:pPr>
            <a:r>
              <a:rPr kumimoji="0" lang="en-US" sz="1600" b="0" i="0" u="none" strike="noStrike" kern="1200" cap="none" spc="0" normalizeH="0" baseline="0" noProof="0" dirty="0">
                <a:ln>
                  <a:noFill/>
                </a:ln>
                <a:solidFill>
                  <a:srgbClr val="171610"/>
                </a:solidFill>
                <a:effectLst/>
                <a:uLnTx/>
                <a:uFillTx/>
                <a:latin typeface="Arial" panose="020B0604020202020204"/>
                <a:ea typeface="+mn-ea"/>
                <a:cs typeface="+mn-cs"/>
              </a:rPr>
              <a:t>Mammography</a:t>
            </a:r>
          </a:p>
          <a:p>
            <a:pPr marL="1312908" marR="0" lvl="2" indent="-342900" algn="l" defTabSz="914446" rtl="0" eaLnBrk="1" fontAlgn="auto" latinLnBrk="0" hangingPunct="1">
              <a:lnSpc>
                <a:spcPct val="90000"/>
              </a:lnSpc>
              <a:spcBef>
                <a:spcPts val="600"/>
              </a:spcBef>
              <a:spcAft>
                <a:spcPts val="0"/>
              </a:spcAft>
              <a:buClrTx/>
              <a:buSzPct val="70000"/>
              <a:buFont typeface="Wingdings" panose="05000000000000000000" pitchFamily="2" charset="2"/>
              <a:buChar char="§"/>
              <a:tabLst/>
              <a:defRPr/>
            </a:pPr>
            <a:r>
              <a:rPr kumimoji="0" lang="en-US" sz="1600" b="0" i="0" u="none" strike="noStrike" kern="1200" cap="none" spc="0" normalizeH="0" baseline="0" noProof="0" dirty="0">
                <a:ln>
                  <a:noFill/>
                </a:ln>
                <a:solidFill>
                  <a:srgbClr val="171610"/>
                </a:solidFill>
                <a:effectLst/>
                <a:uLnTx/>
                <a:uFillTx/>
                <a:latin typeface="Arial" panose="020B0604020202020204"/>
                <a:ea typeface="+mn-ea"/>
                <a:cs typeface="+mn-cs"/>
              </a:rPr>
              <a:t>Radiographic Fluoroscopy</a:t>
            </a:r>
          </a:p>
          <a:p>
            <a:pPr marL="798536" marR="0" lvl="1" indent="-285750" algn="l" defTabSz="914446" rtl="0" eaLnBrk="1" fontAlgn="auto" latinLnBrk="0" hangingPunct="1">
              <a:lnSpc>
                <a:spcPct val="90000"/>
              </a:lnSpc>
              <a:spcBef>
                <a:spcPts val="600"/>
              </a:spcBef>
              <a:spcAft>
                <a:spcPts val="0"/>
              </a:spcAft>
              <a:buClrTx/>
              <a:buSzPct val="70000"/>
              <a:buFont typeface="Courier New" panose="02070309020205020404" pitchFamily="49" charset="0"/>
              <a:buChar char="o"/>
              <a:tabLst/>
              <a:defRPr/>
            </a:pPr>
            <a:r>
              <a:rPr kumimoji="0" lang="en-US" sz="1800" b="0" i="0" u="none" strike="noStrike" kern="1200" cap="none" spc="0" normalizeH="0" baseline="0" noProof="0" dirty="0">
                <a:ln>
                  <a:noFill/>
                </a:ln>
                <a:solidFill>
                  <a:srgbClr val="171610"/>
                </a:solidFill>
                <a:effectLst/>
                <a:uLnTx/>
                <a:uFillTx/>
                <a:latin typeface="Arial" panose="020B0604020202020204"/>
                <a:ea typeface="+mn-ea"/>
                <a:cs typeface="Arial" panose="020B0604020202020204" pitchFamily="34" charset="0"/>
              </a:rPr>
              <a:t>Support contingency initiatives for deployable radiology equipment.</a:t>
            </a:r>
          </a:p>
          <a:p>
            <a:pPr marL="798536" marR="0" lvl="1" indent="-285750" algn="l" defTabSz="914446" rtl="0" eaLnBrk="1" fontAlgn="auto" latinLnBrk="0" hangingPunct="1">
              <a:lnSpc>
                <a:spcPct val="90000"/>
              </a:lnSpc>
              <a:spcBef>
                <a:spcPts val="600"/>
              </a:spcBef>
              <a:spcAft>
                <a:spcPts val="0"/>
              </a:spcAft>
              <a:buClrTx/>
              <a:buSzPct val="70000"/>
              <a:buFont typeface="Courier New" panose="02070309020205020404" pitchFamily="49" charset="0"/>
              <a:buChar char="o"/>
              <a:tabLst/>
              <a:defRPr/>
            </a:pPr>
            <a:r>
              <a:rPr kumimoji="0" lang="en-US" sz="1800" b="0" i="0" u="none" strike="noStrike" kern="1200" cap="none" spc="0" normalizeH="0" baseline="0" noProof="0" dirty="0">
                <a:ln>
                  <a:noFill/>
                </a:ln>
                <a:solidFill>
                  <a:srgbClr val="171610"/>
                </a:solidFill>
                <a:effectLst/>
                <a:uLnTx/>
                <a:uFillTx/>
                <a:latin typeface="Arial" panose="020B0604020202020204"/>
                <a:ea typeface="+mn-ea"/>
                <a:cs typeface="Arial" panose="020B0604020202020204" pitchFamily="34" charset="0"/>
              </a:rPr>
              <a:t>Electronic Catalog (ECAT) order capability for applicable items.  </a:t>
            </a:r>
            <a:r>
              <a:rPr kumimoji="0" lang="en-US" sz="1600" b="0" i="0" u="none" strike="noStrike" kern="1200" cap="none" spc="0" normalizeH="0" baseline="0" noProof="0" dirty="0">
                <a:ln>
                  <a:noFill/>
                </a:ln>
                <a:solidFill>
                  <a:srgbClr val="171610"/>
                </a:solidFill>
                <a:effectLst/>
                <a:uLnTx/>
                <a:uFillTx/>
                <a:latin typeface="Arial" panose="020B0604020202020204"/>
                <a:ea typeface="+mn-ea"/>
                <a:cs typeface="Arial" panose="020B0604020202020204" pitchFamily="34" charset="0"/>
              </a:rPr>
              <a:t> </a:t>
            </a:r>
            <a:endParaRPr kumimoji="0" lang="en-US" sz="1800" b="0" i="0" u="none" strike="noStrike" kern="1200" cap="none" spc="0" normalizeH="0" baseline="0" noProof="0" dirty="0">
              <a:ln>
                <a:noFill/>
              </a:ln>
              <a:solidFill>
                <a:srgbClr val="171610"/>
              </a:solidFill>
              <a:effectLst/>
              <a:uLnTx/>
              <a:uFillTx/>
              <a:latin typeface="Arial" panose="020B0604020202020204"/>
              <a:ea typeface="+mn-ea"/>
              <a:cs typeface="Arial" panose="020B0604020202020204" pitchFamily="34" charset="0"/>
            </a:endParaRPr>
          </a:p>
          <a:p>
            <a:pPr marL="1312908" marR="0" lvl="2" indent="-342900" algn="l" defTabSz="914446" rtl="0" eaLnBrk="1" fontAlgn="auto" latinLnBrk="0" hangingPunct="1">
              <a:lnSpc>
                <a:spcPct val="90000"/>
              </a:lnSpc>
              <a:spcBef>
                <a:spcPts val="600"/>
              </a:spcBef>
              <a:spcAft>
                <a:spcPts val="0"/>
              </a:spcAft>
              <a:buClrTx/>
              <a:buSzPct val="70000"/>
              <a:buFont typeface="Wingdings" panose="05000000000000000000" pitchFamily="2" charset="2"/>
              <a:buChar char="§"/>
              <a:tabLst/>
              <a:defRPr/>
            </a:pPr>
            <a:endParaRPr kumimoji="0" lang="en-US" sz="1400" b="0" i="0" u="none" strike="noStrike" kern="1200" cap="none" spc="0" normalizeH="0" baseline="0" noProof="0" dirty="0">
              <a:ln>
                <a:noFill/>
              </a:ln>
              <a:solidFill>
                <a:srgbClr val="171610"/>
              </a:solidFill>
              <a:effectLst/>
              <a:uLnTx/>
              <a:uFillTx/>
              <a:latin typeface="Arial" panose="020B0604020202020204"/>
              <a:ea typeface="+mn-ea"/>
              <a:cs typeface="+mn-cs"/>
            </a:endParaRPr>
          </a:p>
        </p:txBody>
      </p:sp>
    </p:spTree>
    <p:extLst>
      <p:ext uri="{BB962C8B-B14F-4D97-AF65-F5344CB8AC3E}">
        <p14:creationId xmlns:p14="http://schemas.microsoft.com/office/powerpoint/2010/main" val="133823183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C89824-F22F-2D48-4CE5-D24C0577AAE1}"/>
            </a:ext>
          </a:extLst>
        </p:cNvPr>
        <p:cNvGrpSpPr/>
        <p:nvPr/>
      </p:nvGrpSpPr>
      <p:grpSpPr>
        <a:xfrm>
          <a:off x="0" y="0"/>
          <a:ext cx="0" cy="0"/>
          <a:chOff x="0" y="0"/>
          <a:chExt cx="0" cy="0"/>
        </a:xfrm>
      </p:grpSpPr>
      <p:sp>
        <p:nvSpPr>
          <p:cNvPr id="15" name="Title 14">
            <a:extLst>
              <a:ext uri="{FF2B5EF4-FFF2-40B4-BE49-F238E27FC236}">
                <a16:creationId xmlns:a16="http://schemas.microsoft.com/office/drawing/2014/main" id="{8E31A4E3-078A-B794-07BE-0ACEFCA699CF}"/>
              </a:ext>
            </a:extLst>
          </p:cNvPr>
          <p:cNvSpPr>
            <a:spLocks noGrp="1"/>
          </p:cNvSpPr>
          <p:nvPr>
            <p:ph type="title"/>
          </p:nvPr>
        </p:nvSpPr>
        <p:spPr/>
        <p:txBody>
          <a:bodyPr/>
          <a:lstStyle/>
          <a:p>
            <a:r>
              <a:rPr lang="en-US" dirty="0"/>
              <a:t>Program Overview (Cont.)</a:t>
            </a:r>
          </a:p>
        </p:txBody>
      </p:sp>
      <p:sp>
        <p:nvSpPr>
          <p:cNvPr id="2" name="Rectangle 3">
            <a:extLst>
              <a:ext uri="{FF2B5EF4-FFF2-40B4-BE49-F238E27FC236}">
                <a16:creationId xmlns:a16="http://schemas.microsoft.com/office/drawing/2014/main" id="{5757A5CD-5702-762B-3B5B-A7402EAD2153}"/>
              </a:ext>
            </a:extLst>
          </p:cNvPr>
          <p:cNvSpPr txBox="1">
            <a:spLocks noChangeArrowheads="1"/>
          </p:cNvSpPr>
          <p:nvPr/>
        </p:nvSpPr>
        <p:spPr>
          <a:xfrm>
            <a:off x="838200" y="1502229"/>
            <a:ext cx="8229600" cy="5486400"/>
          </a:xfrm>
          <a:prstGeom prst="rect">
            <a:avLst/>
          </a:prstGeom>
        </p:spPr>
        <p:txBody>
          <a:bodyPr>
            <a:noAutofit/>
          </a:bodyPr>
          <a:lstStyle>
            <a:lvl1pPr marL="228611" indent="-228611" algn="l" defTabSz="914446" rtl="0" eaLnBrk="1" latinLnBrk="0" hangingPunct="1">
              <a:lnSpc>
                <a:spcPct val="90000"/>
              </a:lnSpc>
              <a:spcBef>
                <a:spcPts val="1200"/>
              </a:spcBef>
              <a:spcAft>
                <a:spcPts val="0"/>
              </a:spcAft>
              <a:buFont typeface="Arial" panose="020B0604020202020204" pitchFamily="34" charset="0"/>
              <a:buChar char="•"/>
              <a:defRPr sz="2400" kern="1200">
                <a:solidFill>
                  <a:srgbClr val="171610"/>
                </a:solidFill>
                <a:latin typeface="+mn-lt"/>
                <a:ea typeface="+mn-ea"/>
                <a:cs typeface="+mn-cs"/>
              </a:defRPr>
            </a:lvl1pPr>
            <a:lvl2pPr marL="685835" indent="-228611" algn="l" defTabSz="914446" rtl="0" eaLnBrk="1" latinLnBrk="0" hangingPunct="1">
              <a:lnSpc>
                <a:spcPct val="90000"/>
              </a:lnSpc>
              <a:spcBef>
                <a:spcPts val="600"/>
              </a:spcBef>
              <a:spcAft>
                <a:spcPts val="0"/>
              </a:spcAft>
              <a:buFont typeface="Courier New" panose="02070309020205020404" pitchFamily="49" charset="0"/>
              <a:buChar char="o"/>
              <a:defRPr sz="2200" kern="1200">
                <a:solidFill>
                  <a:srgbClr val="171610"/>
                </a:solidFill>
                <a:latin typeface="+mn-lt"/>
                <a:ea typeface="+mn-ea"/>
                <a:cs typeface="+mn-cs"/>
              </a:defRPr>
            </a:lvl2pPr>
            <a:lvl3pPr marL="1143057" indent="-228611" algn="l" defTabSz="914446" rtl="0" eaLnBrk="1" latinLnBrk="0" hangingPunct="1">
              <a:lnSpc>
                <a:spcPct val="90000"/>
              </a:lnSpc>
              <a:spcBef>
                <a:spcPts val="600"/>
              </a:spcBef>
              <a:spcAft>
                <a:spcPts val="0"/>
              </a:spcAft>
              <a:buFont typeface="Wingdings" panose="05000000000000000000" pitchFamily="2" charset="2"/>
              <a:buChar char="§"/>
              <a:defRPr sz="2000" kern="1200">
                <a:solidFill>
                  <a:srgbClr val="171610"/>
                </a:solidFill>
                <a:latin typeface="+mn-lt"/>
                <a:ea typeface="+mn-ea"/>
                <a:cs typeface="+mn-cs"/>
              </a:defRPr>
            </a:lvl3pPr>
            <a:lvl4pPr marL="1600281" indent="-228611" algn="l" defTabSz="914446" rtl="0" eaLnBrk="1" latinLnBrk="0" hangingPunct="1">
              <a:lnSpc>
                <a:spcPct val="90000"/>
              </a:lnSpc>
              <a:spcBef>
                <a:spcPts val="600"/>
              </a:spcBef>
              <a:spcAft>
                <a:spcPts val="0"/>
              </a:spcAft>
              <a:buFont typeface="Arial" panose="020B0604020202020204" pitchFamily="34" charset="0"/>
              <a:buChar char="–"/>
              <a:defRPr sz="1800" kern="1200">
                <a:solidFill>
                  <a:srgbClr val="171610"/>
                </a:solidFill>
                <a:latin typeface="+mn-lt"/>
                <a:ea typeface="+mn-ea"/>
                <a:cs typeface="+mn-cs"/>
              </a:defRPr>
            </a:lvl4pPr>
            <a:lvl5pPr marL="2057504" indent="-228611" algn="l" defTabSz="914446" rtl="0" eaLnBrk="1" latinLnBrk="0" hangingPunct="1">
              <a:lnSpc>
                <a:spcPct val="90000"/>
              </a:lnSpc>
              <a:spcBef>
                <a:spcPts val="600"/>
              </a:spcBef>
              <a:spcAft>
                <a:spcPts val="0"/>
              </a:spcAft>
              <a:buFont typeface="Arial" panose="020B0604020202020204" pitchFamily="34" charset="0"/>
              <a:buChar char="•"/>
              <a:defRPr sz="1600" kern="1200">
                <a:solidFill>
                  <a:srgbClr val="171610"/>
                </a:solidFill>
                <a:latin typeface="+mn-lt"/>
                <a:ea typeface="+mn-ea"/>
                <a:cs typeface="+mn-cs"/>
              </a:defRPr>
            </a:lvl5pPr>
            <a:lvl6pPr marL="2514727"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50"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173"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396"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98462" marR="0" lvl="0" indent="-342900" algn="l" defTabSz="914446" rtl="0" eaLnBrk="1" fontAlgn="auto" latinLnBrk="0" hangingPunct="1">
              <a:lnSpc>
                <a:spcPct val="90000"/>
              </a:lnSpc>
              <a:spcBef>
                <a:spcPts val="1200"/>
              </a:spcBef>
              <a:spcAft>
                <a:spcPts val="0"/>
              </a:spcAft>
              <a:buClrTx/>
              <a:buSzPct val="70000"/>
              <a:buFont typeface="Wingdings" panose="05000000000000000000" pitchFamily="2" charset="2"/>
              <a:buChar char="Ø"/>
              <a:tabLst/>
              <a:defRPr/>
            </a:pPr>
            <a:r>
              <a:rPr kumimoji="0" lang="en-US" sz="2000" b="1" i="0" u="none" strike="noStrike" kern="1200" cap="none" spc="0" normalizeH="0" baseline="0" noProof="0" dirty="0">
                <a:ln>
                  <a:noFill/>
                </a:ln>
                <a:solidFill>
                  <a:srgbClr val="171610"/>
                </a:solidFill>
                <a:effectLst/>
                <a:uLnTx/>
                <a:uFillTx/>
                <a:ea typeface="+mn-ea"/>
                <a:cs typeface="Arial" panose="020B0604020202020204" pitchFamily="34" charset="0"/>
              </a:rPr>
              <a:t>Patient Monitoring and Capital Equipment Program:</a:t>
            </a:r>
          </a:p>
          <a:p>
            <a:pPr marL="855686" marR="0" lvl="1" indent="-342900" algn="l" defTabSz="914446" rtl="0" eaLnBrk="1" fontAlgn="auto" latinLnBrk="0" hangingPunct="1">
              <a:lnSpc>
                <a:spcPct val="90000"/>
              </a:lnSpc>
              <a:spcBef>
                <a:spcPts val="600"/>
              </a:spcBef>
              <a:spcAft>
                <a:spcPts val="0"/>
              </a:spcAft>
              <a:buClrTx/>
              <a:buSzPct val="70000"/>
              <a:buFont typeface="Courier New" panose="02070309020205020404" pitchFamily="49" charset="0"/>
              <a:buChar char="o"/>
              <a:tabLst/>
              <a:defRPr/>
            </a:pPr>
            <a:r>
              <a:rPr kumimoji="0" lang="en-US" sz="1800" b="0" i="0" u="none" strike="noStrike" kern="1200" cap="none" spc="0" normalizeH="0" baseline="0" noProof="0" dirty="0">
                <a:ln>
                  <a:noFill/>
                </a:ln>
                <a:solidFill>
                  <a:srgbClr val="171610"/>
                </a:solidFill>
                <a:effectLst/>
                <a:uLnTx/>
                <a:uFillTx/>
                <a:ea typeface="+mn-ea"/>
                <a:cs typeface="Arial" panose="020B0604020202020204" pitchFamily="34" charset="0"/>
              </a:rPr>
              <a:t>$900M Multiple Award Program</a:t>
            </a:r>
          </a:p>
          <a:p>
            <a:pPr marL="855686" marR="0" lvl="1" indent="-342900" algn="l" defTabSz="914446" rtl="0" eaLnBrk="1" fontAlgn="auto" latinLnBrk="0" hangingPunct="1">
              <a:lnSpc>
                <a:spcPct val="90000"/>
              </a:lnSpc>
              <a:spcBef>
                <a:spcPts val="600"/>
              </a:spcBef>
              <a:spcAft>
                <a:spcPts val="0"/>
              </a:spcAft>
              <a:buClrTx/>
              <a:buSzPct val="70000"/>
              <a:buFont typeface="Courier New" panose="02070309020205020404" pitchFamily="49" charset="0"/>
              <a:buChar char="o"/>
              <a:tabLst/>
              <a:defRPr/>
            </a:pPr>
            <a:r>
              <a:rPr kumimoji="0" lang="en-US" sz="1800" b="0" i="0" u="none" strike="noStrike" kern="1200" cap="none" spc="0" normalizeH="0" baseline="0" noProof="0" dirty="0">
                <a:ln>
                  <a:noFill/>
                </a:ln>
                <a:solidFill>
                  <a:srgbClr val="171610"/>
                </a:solidFill>
                <a:effectLst/>
                <a:uLnTx/>
                <a:uFillTx/>
                <a:ea typeface="+mn-ea"/>
                <a:cs typeface="+mn-cs"/>
              </a:rPr>
              <a:t>Provides for the supply of patient monitoring systems, pharmacy automation systems, anesthesia systems, infant care products, critical care products, and subsystems, in addition to any networking/interfacing, upgrades, repair parts, installation, incidental services, accessories, and maintenance related to the purchase of the equipment.</a:t>
            </a:r>
          </a:p>
          <a:p>
            <a:pPr marL="1312908" marR="0" lvl="2" indent="-342900" algn="l" defTabSz="914446" rtl="0" eaLnBrk="1" fontAlgn="auto" latinLnBrk="0" hangingPunct="1">
              <a:lnSpc>
                <a:spcPct val="90000"/>
              </a:lnSpc>
              <a:spcBef>
                <a:spcPts val="600"/>
              </a:spcBef>
              <a:spcAft>
                <a:spcPts val="0"/>
              </a:spcAft>
              <a:buClrTx/>
              <a:buSzPct val="70000"/>
              <a:buFont typeface="Wingdings" panose="05000000000000000000" pitchFamily="2" charset="2"/>
              <a:buChar char="§"/>
              <a:tabLst/>
              <a:defRPr/>
            </a:pPr>
            <a:r>
              <a:rPr kumimoji="0" lang="en-US" sz="1600" b="0" i="0" u="sng" strike="noStrike" kern="1200" cap="none" spc="0" normalizeH="0" baseline="0" noProof="0" dirty="0">
                <a:ln>
                  <a:noFill/>
                </a:ln>
                <a:solidFill>
                  <a:srgbClr val="171610"/>
                </a:solidFill>
                <a:effectLst/>
                <a:uLnTx/>
                <a:uFillTx/>
                <a:ea typeface="+mn-ea"/>
                <a:cs typeface="Arial" panose="020B0604020202020204" pitchFamily="34" charset="0"/>
              </a:rPr>
              <a:t>Patient Monitoring: </a:t>
            </a:r>
            <a:r>
              <a:rPr kumimoji="0" lang="en-US" sz="1600" b="0" i="0" u="none" strike="noStrike" kern="1200" cap="none" spc="0" normalizeH="0" baseline="0" noProof="0" dirty="0">
                <a:ln>
                  <a:noFill/>
                </a:ln>
                <a:solidFill>
                  <a:srgbClr val="171610"/>
                </a:solidFill>
                <a:effectLst/>
                <a:uLnTx/>
                <a:uFillTx/>
                <a:ea typeface="+mn-ea"/>
                <a:cs typeface="Arial" panose="020B0604020202020204" pitchFamily="34" charset="0"/>
              </a:rPr>
              <a:t>Bedside Monitoring, Central Monitoring, Vital Signs Monitoring, Electrocardiograph (ECG), stress test systems. </a:t>
            </a:r>
          </a:p>
          <a:p>
            <a:pPr marL="1312908" marR="0" lvl="2" indent="-342900" algn="l" defTabSz="914446" rtl="0" eaLnBrk="1" fontAlgn="auto" latinLnBrk="0" hangingPunct="1">
              <a:lnSpc>
                <a:spcPct val="90000"/>
              </a:lnSpc>
              <a:spcBef>
                <a:spcPts val="600"/>
              </a:spcBef>
              <a:spcAft>
                <a:spcPts val="0"/>
              </a:spcAft>
              <a:buClrTx/>
              <a:buSzPct val="70000"/>
              <a:buFont typeface="Wingdings" panose="05000000000000000000" pitchFamily="2" charset="2"/>
              <a:buChar char="§"/>
              <a:tabLst/>
              <a:defRPr/>
            </a:pPr>
            <a:r>
              <a:rPr kumimoji="0" lang="en-US" sz="1600" b="0" i="0" u="sng" strike="noStrike" kern="1200" cap="none" spc="0" normalizeH="0" baseline="0" noProof="0" dirty="0">
                <a:ln>
                  <a:noFill/>
                </a:ln>
                <a:solidFill>
                  <a:srgbClr val="171610"/>
                </a:solidFill>
                <a:effectLst/>
                <a:uLnTx/>
                <a:uFillTx/>
                <a:ea typeface="+mn-ea"/>
                <a:cs typeface="Arial" panose="020B0604020202020204" pitchFamily="34" charset="0"/>
              </a:rPr>
              <a:t>Pharmacy Automation: </a:t>
            </a:r>
            <a:r>
              <a:rPr kumimoji="0" lang="en-US" sz="1600" b="0" i="0" u="none" strike="noStrike" kern="1200" cap="none" spc="0" normalizeH="0" baseline="0" noProof="0" dirty="0">
                <a:ln>
                  <a:noFill/>
                </a:ln>
                <a:solidFill>
                  <a:srgbClr val="171610"/>
                </a:solidFill>
                <a:effectLst/>
                <a:uLnTx/>
                <a:uFillTx/>
                <a:ea typeface="+mn-ea"/>
                <a:cs typeface="+mn-cs"/>
              </a:rPr>
              <a:t>Point of Use Systems, Refill Center Systems, and Patient Queuing Systems.</a:t>
            </a:r>
          </a:p>
          <a:p>
            <a:pPr marL="1312908" marR="0" lvl="2" indent="-342900" algn="l" defTabSz="914446" rtl="0" eaLnBrk="1" fontAlgn="auto" latinLnBrk="0" hangingPunct="1">
              <a:lnSpc>
                <a:spcPct val="90000"/>
              </a:lnSpc>
              <a:spcBef>
                <a:spcPts val="600"/>
              </a:spcBef>
              <a:spcAft>
                <a:spcPts val="0"/>
              </a:spcAft>
              <a:buClrTx/>
              <a:buSzPct val="70000"/>
              <a:buFont typeface="Wingdings" panose="05000000000000000000" pitchFamily="2" charset="2"/>
              <a:buChar char="§"/>
              <a:tabLst/>
              <a:defRPr/>
            </a:pPr>
            <a:r>
              <a:rPr kumimoji="0" lang="en-US" sz="1600" b="0" i="0" u="sng" strike="noStrike" kern="1200" cap="none" spc="0" normalizeH="0" baseline="0" noProof="0" dirty="0">
                <a:ln>
                  <a:noFill/>
                </a:ln>
                <a:solidFill>
                  <a:srgbClr val="171610"/>
                </a:solidFill>
                <a:effectLst/>
                <a:uLnTx/>
                <a:uFillTx/>
                <a:ea typeface="+mn-ea"/>
                <a:cs typeface="+mn-cs"/>
              </a:rPr>
              <a:t>Integrated Operating Room (IOR): </a:t>
            </a:r>
            <a:r>
              <a:rPr kumimoji="0" lang="en-US" sz="1600" b="0" i="0" u="none" strike="noStrike" kern="1200" cap="none" spc="0" normalizeH="0" baseline="0" noProof="0" dirty="0">
                <a:ln>
                  <a:noFill/>
                </a:ln>
                <a:solidFill>
                  <a:srgbClr val="171610"/>
                </a:solidFill>
                <a:effectLst/>
                <a:uLnTx/>
                <a:uFillTx/>
                <a:ea typeface="+mn-ea"/>
                <a:cs typeface="+mn-cs"/>
              </a:rPr>
              <a:t>Surgical lights, flat panel arms, integration devices, equipment booms, anesthesia booms, suction solutions, monitors, camera systems, insufflators, nurses' workstations. </a:t>
            </a:r>
          </a:p>
          <a:p>
            <a:pPr marL="1312908" marR="0" lvl="2" indent="-342900" algn="l" defTabSz="914446" rtl="0" eaLnBrk="1" fontAlgn="auto" latinLnBrk="0" hangingPunct="1">
              <a:lnSpc>
                <a:spcPct val="90000"/>
              </a:lnSpc>
              <a:spcBef>
                <a:spcPts val="600"/>
              </a:spcBef>
              <a:spcAft>
                <a:spcPts val="0"/>
              </a:spcAft>
              <a:buClrTx/>
              <a:buSzPct val="70000"/>
              <a:buFont typeface="Wingdings" panose="05000000000000000000" pitchFamily="2" charset="2"/>
              <a:buChar char="§"/>
              <a:tabLst/>
              <a:defRPr/>
            </a:pPr>
            <a:r>
              <a:rPr kumimoji="0" lang="en-US" sz="1600" b="0" i="0" u="sng" strike="noStrike" kern="1200" cap="none" spc="0" normalizeH="0" baseline="0" noProof="0" dirty="0">
                <a:ln>
                  <a:noFill/>
                </a:ln>
                <a:solidFill>
                  <a:srgbClr val="171610"/>
                </a:solidFill>
                <a:effectLst/>
                <a:uLnTx/>
                <a:uFillTx/>
                <a:ea typeface="+mn-ea"/>
                <a:cs typeface="+mn-cs"/>
              </a:rPr>
              <a:t>Critical Care</a:t>
            </a:r>
            <a:r>
              <a:rPr kumimoji="0" lang="en-US" sz="1600" b="0" i="0" u="none" strike="noStrike" kern="1200" cap="none" spc="0" normalizeH="0" baseline="0" noProof="0" dirty="0">
                <a:ln>
                  <a:noFill/>
                </a:ln>
                <a:solidFill>
                  <a:srgbClr val="171610"/>
                </a:solidFill>
                <a:effectLst/>
                <a:uLnTx/>
                <a:uFillTx/>
                <a:ea typeface="+mn-ea"/>
                <a:cs typeface="+mn-cs"/>
              </a:rPr>
              <a:t>: Defibrillators, Defibrillator/Monitors, and Ventilators.</a:t>
            </a:r>
          </a:p>
          <a:p>
            <a:pPr marL="1312908" marR="0" lvl="2" indent="-342900" algn="l" defTabSz="914446" rtl="0" eaLnBrk="1" fontAlgn="auto" latinLnBrk="0" hangingPunct="1">
              <a:lnSpc>
                <a:spcPct val="90000"/>
              </a:lnSpc>
              <a:spcBef>
                <a:spcPts val="600"/>
              </a:spcBef>
              <a:spcAft>
                <a:spcPts val="0"/>
              </a:spcAft>
              <a:buClrTx/>
              <a:buSzPct val="70000"/>
              <a:buFont typeface="Wingdings" panose="05000000000000000000" pitchFamily="2" charset="2"/>
              <a:buChar char="§"/>
              <a:tabLst/>
              <a:defRPr/>
            </a:pPr>
            <a:r>
              <a:rPr kumimoji="0" lang="en-US" sz="1600" b="0" i="0" u="sng" strike="noStrike" kern="1200" cap="none" spc="0" normalizeH="0" baseline="0" noProof="0" dirty="0">
                <a:ln>
                  <a:noFill/>
                </a:ln>
                <a:solidFill>
                  <a:srgbClr val="171610"/>
                </a:solidFill>
                <a:effectLst/>
                <a:uLnTx/>
                <a:uFillTx/>
                <a:ea typeface="+mn-ea"/>
                <a:cs typeface="+mn-cs"/>
              </a:rPr>
              <a:t>Infant Care</a:t>
            </a:r>
            <a:r>
              <a:rPr kumimoji="0" lang="en-US" sz="1600" b="0" i="0" u="none" strike="noStrike" kern="1200" cap="none" spc="0" normalizeH="0" baseline="0" noProof="0" dirty="0">
                <a:ln>
                  <a:noFill/>
                </a:ln>
                <a:solidFill>
                  <a:srgbClr val="171610"/>
                </a:solidFill>
                <a:effectLst/>
                <a:uLnTx/>
                <a:uFillTx/>
                <a:ea typeface="+mn-ea"/>
                <a:cs typeface="+mn-cs"/>
              </a:rPr>
              <a:t>: Warmers and Incubators.</a:t>
            </a:r>
          </a:p>
          <a:p>
            <a:pPr marL="798536" marR="0" lvl="1" indent="-285750" algn="l" defTabSz="914446" rtl="0" eaLnBrk="1" fontAlgn="auto" latinLnBrk="0" hangingPunct="1">
              <a:lnSpc>
                <a:spcPct val="90000"/>
              </a:lnSpc>
              <a:spcBef>
                <a:spcPts val="600"/>
              </a:spcBef>
              <a:spcAft>
                <a:spcPts val="0"/>
              </a:spcAft>
              <a:buClrTx/>
              <a:buSzPct val="70000"/>
              <a:buFont typeface="Courier New" panose="02070309020205020404" pitchFamily="49" charset="0"/>
              <a:buChar char="o"/>
              <a:tabLst/>
              <a:defRPr/>
            </a:pPr>
            <a:r>
              <a:rPr kumimoji="0" lang="en-US" sz="1800" b="0" i="0" u="none" strike="noStrike" kern="1200" cap="none" spc="0" normalizeH="0" baseline="0" noProof="0" dirty="0">
                <a:ln>
                  <a:noFill/>
                </a:ln>
                <a:solidFill>
                  <a:srgbClr val="171610"/>
                </a:solidFill>
                <a:effectLst/>
                <a:uLnTx/>
                <a:uFillTx/>
                <a:ea typeface="+mn-ea"/>
                <a:cs typeface="Arial" panose="020B0604020202020204" pitchFamily="34" charset="0"/>
              </a:rPr>
              <a:t>Support contingency initiatives for deployable monitoring equipment.</a:t>
            </a:r>
          </a:p>
          <a:p>
            <a:pPr marL="798536" marR="0" lvl="1" indent="-285750" algn="l" defTabSz="914446" rtl="0" eaLnBrk="1" fontAlgn="auto" latinLnBrk="0" hangingPunct="1">
              <a:lnSpc>
                <a:spcPct val="90000"/>
              </a:lnSpc>
              <a:spcBef>
                <a:spcPts val="600"/>
              </a:spcBef>
              <a:spcAft>
                <a:spcPts val="0"/>
              </a:spcAft>
              <a:buClrTx/>
              <a:buSzPct val="70000"/>
              <a:buFont typeface="Courier New" panose="02070309020205020404" pitchFamily="49" charset="0"/>
              <a:buChar char="o"/>
              <a:tabLst/>
              <a:defRPr/>
            </a:pPr>
            <a:r>
              <a:rPr kumimoji="0" lang="en-US" sz="1800" b="0" i="0" u="none" strike="noStrike" kern="1200" cap="none" spc="0" normalizeH="0" baseline="0" noProof="0" dirty="0">
                <a:ln>
                  <a:noFill/>
                </a:ln>
                <a:solidFill>
                  <a:srgbClr val="171610"/>
                </a:solidFill>
                <a:effectLst/>
                <a:uLnTx/>
                <a:uFillTx/>
                <a:ea typeface="+mn-ea"/>
                <a:cs typeface="Arial" panose="020B0604020202020204" pitchFamily="34" charset="0"/>
              </a:rPr>
              <a:t>Electronic Catalog (ECAT) order capability for applicable items.  </a:t>
            </a:r>
            <a:r>
              <a:rPr kumimoji="0" lang="en-US" sz="1600" b="0" i="0" u="none" strike="noStrike" kern="1200" cap="none" spc="0" normalizeH="0" baseline="0" noProof="0" dirty="0">
                <a:ln>
                  <a:noFill/>
                </a:ln>
                <a:solidFill>
                  <a:srgbClr val="171610"/>
                </a:solidFill>
                <a:effectLst/>
                <a:uLnTx/>
                <a:uFillTx/>
                <a:ea typeface="+mn-ea"/>
                <a:cs typeface="Arial" panose="020B0604020202020204" pitchFamily="34" charset="0"/>
              </a:rPr>
              <a:t> </a:t>
            </a:r>
            <a:endParaRPr kumimoji="0" lang="en-US" sz="1800" b="0" i="0" u="none" strike="noStrike" kern="1200" cap="none" spc="0" normalizeH="0" baseline="0" noProof="0" dirty="0">
              <a:ln>
                <a:noFill/>
              </a:ln>
              <a:solidFill>
                <a:srgbClr val="171610"/>
              </a:solidFill>
              <a:effectLst/>
              <a:uLnTx/>
              <a:uFillTx/>
              <a:ea typeface="+mn-ea"/>
              <a:cs typeface="Arial" panose="020B0604020202020204" pitchFamily="34" charset="0"/>
            </a:endParaRPr>
          </a:p>
        </p:txBody>
      </p:sp>
    </p:spTree>
    <p:extLst>
      <p:ext uri="{BB962C8B-B14F-4D97-AF65-F5344CB8AC3E}">
        <p14:creationId xmlns:p14="http://schemas.microsoft.com/office/powerpoint/2010/main" val="78799287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AD869A-7231-EDDF-243A-ECE4DAC32EF1}"/>
            </a:ext>
          </a:extLst>
        </p:cNvPr>
        <p:cNvGrpSpPr/>
        <p:nvPr/>
      </p:nvGrpSpPr>
      <p:grpSpPr>
        <a:xfrm>
          <a:off x="0" y="0"/>
          <a:ext cx="0" cy="0"/>
          <a:chOff x="0" y="0"/>
          <a:chExt cx="0" cy="0"/>
        </a:xfrm>
      </p:grpSpPr>
      <p:sp>
        <p:nvSpPr>
          <p:cNvPr id="15" name="Title 14">
            <a:extLst>
              <a:ext uri="{FF2B5EF4-FFF2-40B4-BE49-F238E27FC236}">
                <a16:creationId xmlns:a16="http://schemas.microsoft.com/office/drawing/2014/main" id="{D63CC2EA-476C-ABE5-7F37-C51A86572557}"/>
              </a:ext>
            </a:extLst>
          </p:cNvPr>
          <p:cNvSpPr>
            <a:spLocks noGrp="1"/>
          </p:cNvSpPr>
          <p:nvPr>
            <p:ph type="title"/>
          </p:nvPr>
        </p:nvSpPr>
        <p:spPr/>
        <p:txBody>
          <a:bodyPr/>
          <a:lstStyle/>
          <a:p>
            <a:r>
              <a:rPr lang="en-US" dirty="0"/>
              <a:t>Program Overview (Cont.)</a:t>
            </a:r>
          </a:p>
        </p:txBody>
      </p:sp>
      <p:sp>
        <p:nvSpPr>
          <p:cNvPr id="2" name="Rectangle 3">
            <a:extLst>
              <a:ext uri="{FF2B5EF4-FFF2-40B4-BE49-F238E27FC236}">
                <a16:creationId xmlns:a16="http://schemas.microsoft.com/office/drawing/2014/main" id="{856D9943-F974-B42F-4CAC-EEBD28D301E6}"/>
              </a:ext>
            </a:extLst>
          </p:cNvPr>
          <p:cNvSpPr txBox="1">
            <a:spLocks noChangeArrowheads="1"/>
          </p:cNvSpPr>
          <p:nvPr/>
        </p:nvSpPr>
        <p:spPr>
          <a:xfrm>
            <a:off x="838200" y="1502229"/>
            <a:ext cx="8229600" cy="5486400"/>
          </a:xfrm>
          <a:prstGeom prst="rect">
            <a:avLst/>
          </a:prstGeom>
        </p:spPr>
        <p:txBody>
          <a:bodyPr>
            <a:noAutofit/>
          </a:bodyPr>
          <a:lstStyle>
            <a:lvl1pPr marL="228611" indent="-228611" algn="l" defTabSz="914446" rtl="0" eaLnBrk="1" latinLnBrk="0" hangingPunct="1">
              <a:lnSpc>
                <a:spcPct val="90000"/>
              </a:lnSpc>
              <a:spcBef>
                <a:spcPts val="1200"/>
              </a:spcBef>
              <a:spcAft>
                <a:spcPts val="0"/>
              </a:spcAft>
              <a:buFont typeface="Arial" panose="020B0604020202020204" pitchFamily="34" charset="0"/>
              <a:buChar char="•"/>
              <a:defRPr sz="2400" kern="1200">
                <a:solidFill>
                  <a:srgbClr val="171610"/>
                </a:solidFill>
                <a:latin typeface="+mn-lt"/>
                <a:ea typeface="+mn-ea"/>
                <a:cs typeface="+mn-cs"/>
              </a:defRPr>
            </a:lvl1pPr>
            <a:lvl2pPr marL="685835" indent="-228611" algn="l" defTabSz="914446" rtl="0" eaLnBrk="1" latinLnBrk="0" hangingPunct="1">
              <a:lnSpc>
                <a:spcPct val="90000"/>
              </a:lnSpc>
              <a:spcBef>
                <a:spcPts val="600"/>
              </a:spcBef>
              <a:spcAft>
                <a:spcPts val="0"/>
              </a:spcAft>
              <a:buFont typeface="Courier New" panose="02070309020205020404" pitchFamily="49" charset="0"/>
              <a:buChar char="o"/>
              <a:defRPr sz="2200" kern="1200">
                <a:solidFill>
                  <a:srgbClr val="171610"/>
                </a:solidFill>
                <a:latin typeface="+mn-lt"/>
                <a:ea typeface="+mn-ea"/>
                <a:cs typeface="+mn-cs"/>
              </a:defRPr>
            </a:lvl2pPr>
            <a:lvl3pPr marL="1143057" indent="-228611" algn="l" defTabSz="914446" rtl="0" eaLnBrk="1" latinLnBrk="0" hangingPunct="1">
              <a:lnSpc>
                <a:spcPct val="90000"/>
              </a:lnSpc>
              <a:spcBef>
                <a:spcPts val="600"/>
              </a:spcBef>
              <a:spcAft>
                <a:spcPts val="0"/>
              </a:spcAft>
              <a:buFont typeface="Wingdings" panose="05000000000000000000" pitchFamily="2" charset="2"/>
              <a:buChar char="§"/>
              <a:defRPr sz="2000" kern="1200">
                <a:solidFill>
                  <a:srgbClr val="171610"/>
                </a:solidFill>
                <a:latin typeface="+mn-lt"/>
                <a:ea typeface="+mn-ea"/>
                <a:cs typeface="+mn-cs"/>
              </a:defRPr>
            </a:lvl3pPr>
            <a:lvl4pPr marL="1600281" indent="-228611" algn="l" defTabSz="914446" rtl="0" eaLnBrk="1" latinLnBrk="0" hangingPunct="1">
              <a:lnSpc>
                <a:spcPct val="90000"/>
              </a:lnSpc>
              <a:spcBef>
                <a:spcPts val="600"/>
              </a:spcBef>
              <a:spcAft>
                <a:spcPts val="0"/>
              </a:spcAft>
              <a:buFont typeface="Arial" panose="020B0604020202020204" pitchFamily="34" charset="0"/>
              <a:buChar char="–"/>
              <a:defRPr sz="1800" kern="1200">
                <a:solidFill>
                  <a:srgbClr val="171610"/>
                </a:solidFill>
                <a:latin typeface="+mn-lt"/>
                <a:ea typeface="+mn-ea"/>
                <a:cs typeface="+mn-cs"/>
              </a:defRPr>
            </a:lvl4pPr>
            <a:lvl5pPr marL="2057504" indent="-228611" algn="l" defTabSz="914446" rtl="0" eaLnBrk="1" latinLnBrk="0" hangingPunct="1">
              <a:lnSpc>
                <a:spcPct val="90000"/>
              </a:lnSpc>
              <a:spcBef>
                <a:spcPts val="600"/>
              </a:spcBef>
              <a:spcAft>
                <a:spcPts val="0"/>
              </a:spcAft>
              <a:buFont typeface="Arial" panose="020B0604020202020204" pitchFamily="34" charset="0"/>
              <a:buChar char="•"/>
              <a:defRPr sz="1600" kern="1200">
                <a:solidFill>
                  <a:srgbClr val="171610"/>
                </a:solidFill>
                <a:latin typeface="+mn-lt"/>
                <a:ea typeface="+mn-ea"/>
                <a:cs typeface="+mn-cs"/>
              </a:defRPr>
            </a:lvl5pPr>
            <a:lvl6pPr marL="2514727"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50"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173"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396"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98462" marR="0" lvl="0" indent="-342900" algn="l" defTabSz="914446" rtl="0" eaLnBrk="1" fontAlgn="auto" latinLnBrk="0" hangingPunct="1">
              <a:lnSpc>
                <a:spcPct val="90000"/>
              </a:lnSpc>
              <a:spcBef>
                <a:spcPts val="1200"/>
              </a:spcBef>
              <a:spcAft>
                <a:spcPts val="0"/>
              </a:spcAft>
              <a:buClrTx/>
              <a:buSzPct val="70000"/>
              <a:buFont typeface="Wingdings" panose="05000000000000000000" pitchFamily="2" charset="2"/>
              <a:buChar char="Ø"/>
              <a:tabLst/>
              <a:defRPr/>
            </a:pPr>
            <a:endParaRPr kumimoji="0" lang="en-US" sz="1600" b="0" i="0" u="none" strike="noStrike" kern="1200" cap="none" spc="0" normalizeH="0" baseline="0" noProof="0" dirty="0">
              <a:ln>
                <a:noFill/>
              </a:ln>
              <a:solidFill>
                <a:srgbClr val="171610"/>
              </a:solidFill>
              <a:effectLst/>
              <a:uLnTx/>
              <a:uFillTx/>
              <a:ea typeface="+mn-ea"/>
              <a:cs typeface="Arial" panose="020B0604020202020204" pitchFamily="34" charset="0"/>
            </a:endParaRPr>
          </a:p>
        </p:txBody>
      </p:sp>
      <p:sp>
        <p:nvSpPr>
          <p:cNvPr id="3" name="Rectangle 3">
            <a:extLst>
              <a:ext uri="{FF2B5EF4-FFF2-40B4-BE49-F238E27FC236}">
                <a16:creationId xmlns:a16="http://schemas.microsoft.com/office/drawing/2014/main" id="{68DF1FB1-8E70-947E-11BE-9B74D25E651E}"/>
              </a:ext>
            </a:extLst>
          </p:cNvPr>
          <p:cNvSpPr txBox="1">
            <a:spLocks noChangeArrowheads="1"/>
          </p:cNvSpPr>
          <p:nvPr/>
        </p:nvSpPr>
        <p:spPr>
          <a:xfrm>
            <a:off x="1066800" y="1608554"/>
            <a:ext cx="8229600" cy="5486400"/>
          </a:xfrm>
          <a:prstGeom prst="rect">
            <a:avLst/>
          </a:prstGeom>
        </p:spPr>
        <p:txBody>
          <a:bodyPr>
            <a:noAutofit/>
          </a:bodyPr>
          <a:lstStyle>
            <a:lvl1pPr marL="228611" indent="-228611" algn="l" defTabSz="914446" rtl="0" eaLnBrk="1" latinLnBrk="0" hangingPunct="1">
              <a:lnSpc>
                <a:spcPct val="90000"/>
              </a:lnSpc>
              <a:spcBef>
                <a:spcPts val="1200"/>
              </a:spcBef>
              <a:spcAft>
                <a:spcPts val="0"/>
              </a:spcAft>
              <a:buFont typeface="Arial" panose="020B0604020202020204" pitchFamily="34" charset="0"/>
              <a:buChar char="•"/>
              <a:defRPr sz="2400" kern="1200">
                <a:solidFill>
                  <a:srgbClr val="171610"/>
                </a:solidFill>
                <a:latin typeface="+mn-lt"/>
                <a:ea typeface="+mn-ea"/>
                <a:cs typeface="+mn-cs"/>
              </a:defRPr>
            </a:lvl1pPr>
            <a:lvl2pPr marL="685835" indent="-228611" algn="l" defTabSz="914446" rtl="0" eaLnBrk="1" latinLnBrk="0" hangingPunct="1">
              <a:lnSpc>
                <a:spcPct val="90000"/>
              </a:lnSpc>
              <a:spcBef>
                <a:spcPts val="600"/>
              </a:spcBef>
              <a:spcAft>
                <a:spcPts val="0"/>
              </a:spcAft>
              <a:buFont typeface="Courier New" panose="02070309020205020404" pitchFamily="49" charset="0"/>
              <a:buChar char="o"/>
              <a:defRPr sz="2200" kern="1200">
                <a:solidFill>
                  <a:srgbClr val="171610"/>
                </a:solidFill>
                <a:latin typeface="+mn-lt"/>
                <a:ea typeface="+mn-ea"/>
                <a:cs typeface="+mn-cs"/>
              </a:defRPr>
            </a:lvl2pPr>
            <a:lvl3pPr marL="1143057" indent="-228611" algn="l" defTabSz="914446" rtl="0" eaLnBrk="1" latinLnBrk="0" hangingPunct="1">
              <a:lnSpc>
                <a:spcPct val="90000"/>
              </a:lnSpc>
              <a:spcBef>
                <a:spcPts val="600"/>
              </a:spcBef>
              <a:spcAft>
                <a:spcPts val="0"/>
              </a:spcAft>
              <a:buFont typeface="Wingdings" panose="05000000000000000000" pitchFamily="2" charset="2"/>
              <a:buChar char="§"/>
              <a:defRPr sz="2000" kern="1200">
                <a:solidFill>
                  <a:srgbClr val="171610"/>
                </a:solidFill>
                <a:latin typeface="+mn-lt"/>
                <a:ea typeface="+mn-ea"/>
                <a:cs typeface="+mn-cs"/>
              </a:defRPr>
            </a:lvl3pPr>
            <a:lvl4pPr marL="1600281" indent="-228611" algn="l" defTabSz="914446" rtl="0" eaLnBrk="1" latinLnBrk="0" hangingPunct="1">
              <a:lnSpc>
                <a:spcPct val="90000"/>
              </a:lnSpc>
              <a:spcBef>
                <a:spcPts val="600"/>
              </a:spcBef>
              <a:spcAft>
                <a:spcPts val="0"/>
              </a:spcAft>
              <a:buFont typeface="Arial" panose="020B0604020202020204" pitchFamily="34" charset="0"/>
              <a:buChar char="–"/>
              <a:defRPr sz="1800" kern="1200">
                <a:solidFill>
                  <a:srgbClr val="171610"/>
                </a:solidFill>
                <a:latin typeface="+mn-lt"/>
                <a:ea typeface="+mn-ea"/>
                <a:cs typeface="+mn-cs"/>
              </a:defRPr>
            </a:lvl4pPr>
            <a:lvl5pPr marL="2057504" indent="-228611" algn="l" defTabSz="914446" rtl="0" eaLnBrk="1" latinLnBrk="0" hangingPunct="1">
              <a:lnSpc>
                <a:spcPct val="90000"/>
              </a:lnSpc>
              <a:spcBef>
                <a:spcPts val="600"/>
              </a:spcBef>
              <a:spcAft>
                <a:spcPts val="0"/>
              </a:spcAft>
              <a:buFont typeface="Arial" panose="020B0604020202020204" pitchFamily="34" charset="0"/>
              <a:buChar char="•"/>
              <a:defRPr sz="1600" kern="1200">
                <a:solidFill>
                  <a:srgbClr val="171610"/>
                </a:solidFill>
                <a:latin typeface="+mn-lt"/>
                <a:ea typeface="+mn-ea"/>
                <a:cs typeface="+mn-cs"/>
              </a:defRPr>
            </a:lvl5pPr>
            <a:lvl6pPr marL="2514727"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50"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173"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396"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98462" indent="-342900">
              <a:buSzPct val="70000"/>
              <a:buFont typeface="Wingdings" panose="05000000000000000000" pitchFamily="2" charset="2"/>
              <a:buChar char="Ø"/>
            </a:pPr>
            <a:r>
              <a:rPr lang="en-US" sz="2000" b="1" dirty="0">
                <a:cs typeface="Arial" panose="020B0604020202020204" pitchFamily="34" charset="0"/>
              </a:rPr>
              <a:t>Program Eligibility:  </a:t>
            </a:r>
          </a:p>
          <a:p>
            <a:pPr marL="855686" lvl="1" indent="-342900">
              <a:buSzPct val="70000"/>
            </a:pPr>
            <a:r>
              <a:rPr lang="en-US" sz="1800" dirty="0">
                <a:cs typeface="Arial" panose="020B0604020202020204" pitchFamily="34" charset="0"/>
              </a:rPr>
              <a:t>Any responsible vendor that can meet all solicitation requirements and whose offered pricing can be determined fair and reasonable is eligible for contract award. </a:t>
            </a:r>
          </a:p>
          <a:p>
            <a:pPr marL="855686" lvl="1" indent="-342900">
              <a:buSzPct val="70000"/>
            </a:pPr>
            <a:r>
              <a:rPr lang="en-US" sz="1800" dirty="0">
                <a:cs typeface="Arial" panose="020B0604020202020204" pitchFamily="34" charset="0"/>
              </a:rPr>
              <a:t>The contract award process may take 8 months to 2+ years. </a:t>
            </a:r>
          </a:p>
          <a:p>
            <a:pPr marL="341312" indent="-285750">
              <a:buSzPct val="70000"/>
              <a:buFont typeface="Wingdings" panose="05000000000000000000" pitchFamily="2" charset="2"/>
              <a:buChar char="Ø"/>
            </a:pPr>
            <a:r>
              <a:rPr lang="en-US" sz="2000" b="1" dirty="0">
                <a:cs typeface="Arial" panose="020B0604020202020204" pitchFamily="34" charset="0"/>
              </a:rPr>
              <a:t>Program Opportunities:</a:t>
            </a:r>
          </a:p>
          <a:p>
            <a:pPr marL="798536" lvl="1" indent="-285750">
              <a:buSzPct val="70000"/>
            </a:pPr>
            <a:r>
              <a:rPr lang="en-US" sz="1800" u="sng" dirty="0">
                <a:cs typeface="Arial" panose="020B0604020202020204" pitchFamily="34" charset="0"/>
              </a:rPr>
              <a:t>Radiology and Imaging Systems Program </a:t>
            </a:r>
            <a:r>
              <a:rPr lang="en-US" sz="1800" dirty="0">
                <a:cs typeface="Arial" panose="020B0604020202020204" pitchFamily="34" charset="0"/>
              </a:rPr>
              <a:t>– Generation III solicitation was issued November 2025 with a March 2026 closing date. </a:t>
            </a:r>
          </a:p>
          <a:p>
            <a:pPr marL="1255758" lvl="2" indent="-285750">
              <a:buSzPct val="70000"/>
            </a:pPr>
            <a:r>
              <a:rPr lang="en-US" sz="1600" dirty="0">
                <a:cs typeface="Arial" panose="020B0604020202020204" pitchFamily="34" charset="0"/>
              </a:rPr>
              <a:t>Anticipated solicitation open season January 2028. </a:t>
            </a:r>
          </a:p>
          <a:p>
            <a:pPr marL="798536" lvl="1" indent="-285750">
              <a:buSzPct val="70000"/>
            </a:pPr>
            <a:r>
              <a:rPr lang="en-US" sz="1800" u="sng" dirty="0">
                <a:cs typeface="Arial" panose="020B0604020202020204" pitchFamily="34" charset="0"/>
              </a:rPr>
              <a:t>Patient Monitoring and Capital Equipment </a:t>
            </a:r>
            <a:r>
              <a:rPr lang="en-US" sz="1800" dirty="0">
                <a:cs typeface="Arial" panose="020B0604020202020204" pitchFamily="34" charset="0"/>
              </a:rPr>
              <a:t>– Generation IV solicitation is anticipated to be issued mid-CY2027. </a:t>
            </a:r>
          </a:p>
          <a:p>
            <a:pPr marL="341312" indent="-285750">
              <a:buSzPct val="70000"/>
              <a:buFont typeface="Wingdings" panose="05000000000000000000" pitchFamily="2" charset="2"/>
              <a:buChar char="Ø"/>
            </a:pPr>
            <a:r>
              <a:rPr lang="en-US" sz="2000" b="1" dirty="0">
                <a:cs typeface="Arial" panose="020B0604020202020204" pitchFamily="34" charset="0"/>
              </a:rPr>
              <a:t>Opportunity Sources:</a:t>
            </a:r>
          </a:p>
          <a:p>
            <a:pPr marL="798536" lvl="1" indent="-285750">
              <a:buSzPct val="70000"/>
            </a:pPr>
            <a:r>
              <a:rPr lang="en-US" sz="1800" dirty="0">
                <a:cs typeface="Arial" panose="020B0604020202020204" pitchFamily="34" charset="0"/>
              </a:rPr>
              <a:t>SAM.gov – </a:t>
            </a:r>
            <a:r>
              <a:rPr lang="en-US" sz="1800" dirty="0">
                <a:cs typeface="Arial" panose="020B0604020202020204" pitchFamily="34" charset="0"/>
                <a:hlinkClick r:id="rId2"/>
              </a:rPr>
              <a:t>https://sam.gov/</a:t>
            </a:r>
            <a:endParaRPr lang="en-US" sz="1800" dirty="0">
              <a:cs typeface="Arial" panose="020B0604020202020204" pitchFamily="34" charset="0"/>
            </a:endParaRPr>
          </a:p>
          <a:p>
            <a:pPr marL="1255758" lvl="2" indent="-285750">
              <a:buSzPct val="70000"/>
              <a:buFont typeface="Wingdings" panose="05000000000000000000" pitchFamily="2" charset="2"/>
              <a:buChar char="Ø"/>
            </a:pPr>
            <a:r>
              <a:rPr lang="en-US" sz="1600" u="sng" dirty="0">
                <a:solidFill>
                  <a:schemeClr val="tx1"/>
                </a:solidFill>
                <a:cs typeface="Arial" panose="020B0604020202020204" pitchFamily="34" charset="0"/>
              </a:rPr>
              <a:t>Ordering Agency Identifier: </a:t>
            </a:r>
            <a:r>
              <a:rPr lang="en-US" sz="1600" dirty="0">
                <a:solidFill>
                  <a:schemeClr val="tx1"/>
                </a:solidFill>
                <a:cs typeface="Arial" panose="020B0604020202020204" pitchFamily="34" charset="0"/>
              </a:rPr>
              <a:t>SPE2D1 / 36H797</a:t>
            </a:r>
          </a:p>
          <a:p>
            <a:pPr marL="1255758" lvl="2" indent="-285750">
              <a:buSzPct val="70000"/>
              <a:buFont typeface="Wingdings" panose="05000000000000000000" pitchFamily="2" charset="2"/>
              <a:buChar char="Ø"/>
            </a:pPr>
            <a:r>
              <a:rPr lang="en-US" sz="1600" u="sng" dirty="0">
                <a:solidFill>
                  <a:schemeClr val="tx1"/>
                </a:solidFill>
                <a:cs typeface="Arial" panose="020B0604020202020204" pitchFamily="34" charset="0"/>
              </a:rPr>
              <a:t>NAICS: </a:t>
            </a:r>
            <a:r>
              <a:rPr lang="en-US" sz="1600" dirty="0">
                <a:solidFill>
                  <a:schemeClr val="tx1"/>
                </a:solidFill>
                <a:cs typeface="Arial" panose="020B0604020202020204" pitchFamily="34" charset="0"/>
              </a:rPr>
              <a:t>334517 (RAD) / 334510 (PMCE)</a:t>
            </a:r>
          </a:p>
          <a:p>
            <a:pPr marL="1255758" lvl="2" indent="-285750">
              <a:buSzPct val="70000"/>
              <a:buFont typeface="Wingdings" panose="05000000000000000000" pitchFamily="2" charset="2"/>
              <a:buChar char="Ø"/>
            </a:pPr>
            <a:r>
              <a:rPr lang="en-US" sz="1600" u="sng" dirty="0">
                <a:solidFill>
                  <a:schemeClr val="tx1"/>
                </a:solidFill>
                <a:cs typeface="Arial" panose="020B0604020202020204" pitchFamily="34" charset="0"/>
              </a:rPr>
              <a:t>PSC: </a:t>
            </a:r>
            <a:r>
              <a:rPr lang="en-US" sz="1600" dirty="0">
                <a:solidFill>
                  <a:schemeClr val="tx1"/>
                </a:solidFill>
                <a:cs typeface="Arial" panose="020B0604020202020204" pitchFamily="34" charset="0"/>
              </a:rPr>
              <a:t>6525</a:t>
            </a:r>
          </a:p>
          <a:p>
            <a:pPr marL="798536" lvl="1" indent="-285750">
              <a:buSzPct val="70000"/>
            </a:pPr>
            <a:r>
              <a:rPr lang="en-US" sz="1800" dirty="0">
                <a:cs typeface="Arial" panose="020B0604020202020204" pitchFamily="34" charset="0"/>
              </a:rPr>
              <a:t>DLA Internet Bid Board System - </a:t>
            </a:r>
            <a:r>
              <a:rPr lang="en-US" sz="1800" dirty="0">
                <a:cs typeface="Arial" panose="020B0604020202020204" pitchFamily="34" charset="0"/>
                <a:hlinkClick r:id="rId3"/>
              </a:rPr>
              <a:t>https://www.dibbs.bsm.dla.mil//</a:t>
            </a:r>
            <a:endParaRPr lang="en-US" sz="1800" dirty="0">
              <a:cs typeface="Arial" panose="020B0604020202020204" pitchFamily="34" charset="0"/>
            </a:endParaRPr>
          </a:p>
          <a:p>
            <a:pPr marL="512786" lvl="1" indent="0">
              <a:buSzPct val="70000"/>
              <a:buFont typeface="Courier New" panose="02070309020205020404" pitchFamily="49" charset="0"/>
              <a:buNone/>
            </a:pPr>
            <a:endParaRPr lang="en-US" sz="1600" dirty="0">
              <a:cs typeface="Arial" panose="020B0604020202020204" pitchFamily="34" charset="0"/>
            </a:endParaRPr>
          </a:p>
          <a:p>
            <a:pPr marL="798536" lvl="1" indent="-285750">
              <a:buSzPct val="70000"/>
            </a:pPr>
            <a:endParaRPr lang="en-US" sz="1600" dirty="0">
              <a:cs typeface="Arial" panose="020B0604020202020204" pitchFamily="34" charset="0"/>
            </a:endParaRPr>
          </a:p>
          <a:p>
            <a:pPr marL="798536" lvl="1" indent="-285750">
              <a:buSzPct val="70000"/>
            </a:pPr>
            <a:endParaRPr lang="en-US" sz="1600" dirty="0">
              <a:cs typeface="Arial" panose="020B0604020202020204" pitchFamily="34" charset="0"/>
            </a:endParaRPr>
          </a:p>
          <a:p>
            <a:pPr marL="398462" indent="-342900">
              <a:buSzPct val="70000"/>
            </a:pPr>
            <a:endParaRPr lang="en-US" sz="1800" dirty="0">
              <a:cs typeface="Arial" panose="020B0604020202020204" pitchFamily="34" charset="0"/>
            </a:endParaRPr>
          </a:p>
          <a:p>
            <a:pPr marL="398462" indent="-342900">
              <a:buSzPct val="70000"/>
            </a:pPr>
            <a:endParaRPr lang="en-US" sz="1800" b="1" dirty="0">
              <a:cs typeface="Arial" panose="020B0604020202020204" pitchFamily="34" charset="0"/>
            </a:endParaRPr>
          </a:p>
        </p:txBody>
      </p:sp>
    </p:spTree>
    <p:extLst>
      <p:ext uri="{BB962C8B-B14F-4D97-AF65-F5344CB8AC3E}">
        <p14:creationId xmlns:p14="http://schemas.microsoft.com/office/powerpoint/2010/main" val="54091204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4792DB-C06F-1CF5-66B3-7FFF114ECC6A}"/>
            </a:ext>
          </a:extLst>
        </p:cNvPr>
        <p:cNvGrpSpPr/>
        <p:nvPr/>
      </p:nvGrpSpPr>
      <p:grpSpPr>
        <a:xfrm>
          <a:off x="0" y="0"/>
          <a:ext cx="0" cy="0"/>
          <a:chOff x="0" y="0"/>
          <a:chExt cx="0" cy="0"/>
        </a:xfrm>
      </p:grpSpPr>
      <p:sp>
        <p:nvSpPr>
          <p:cNvPr id="15" name="Title 14">
            <a:extLst>
              <a:ext uri="{FF2B5EF4-FFF2-40B4-BE49-F238E27FC236}">
                <a16:creationId xmlns:a16="http://schemas.microsoft.com/office/drawing/2014/main" id="{9096F5E7-8C53-0BAC-3707-76F95B586A04}"/>
              </a:ext>
            </a:extLst>
          </p:cNvPr>
          <p:cNvSpPr>
            <a:spLocks noGrp="1"/>
          </p:cNvSpPr>
          <p:nvPr>
            <p:ph type="title"/>
          </p:nvPr>
        </p:nvSpPr>
        <p:spPr/>
        <p:txBody>
          <a:bodyPr/>
          <a:lstStyle/>
          <a:p>
            <a:r>
              <a:rPr lang="en-US" dirty="0"/>
              <a:t>Program Overview (Cont.)</a:t>
            </a:r>
          </a:p>
        </p:txBody>
      </p:sp>
      <p:sp>
        <p:nvSpPr>
          <p:cNvPr id="2" name="Rectangle 3">
            <a:extLst>
              <a:ext uri="{FF2B5EF4-FFF2-40B4-BE49-F238E27FC236}">
                <a16:creationId xmlns:a16="http://schemas.microsoft.com/office/drawing/2014/main" id="{23587655-C2FE-7523-B01A-30B0C47F2C5A}"/>
              </a:ext>
            </a:extLst>
          </p:cNvPr>
          <p:cNvSpPr txBox="1">
            <a:spLocks noChangeArrowheads="1"/>
          </p:cNvSpPr>
          <p:nvPr/>
        </p:nvSpPr>
        <p:spPr>
          <a:xfrm>
            <a:off x="1066800" y="1427801"/>
            <a:ext cx="8229600" cy="5486400"/>
          </a:xfrm>
          <a:prstGeom prst="rect">
            <a:avLst/>
          </a:prstGeom>
        </p:spPr>
        <p:txBody>
          <a:bodyPr>
            <a:noAutofit/>
          </a:bodyPr>
          <a:lstStyle>
            <a:lvl1pPr marL="228611" indent="-228611" algn="l" defTabSz="914446" rtl="0" eaLnBrk="1" latinLnBrk="0" hangingPunct="1">
              <a:lnSpc>
                <a:spcPct val="90000"/>
              </a:lnSpc>
              <a:spcBef>
                <a:spcPts val="1200"/>
              </a:spcBef>
              <a:spcAft>
                <a:spcPts val="0"/>
              </a:spcAft>
              <a:buFont typeface="Arial" panose="020B0604020202020204" pitchFamily="34" charset="0"/>
              <a:buChar char="•"/>
              <a:defRPr sz="2400" kern="1200">
                <a:solidFill>
                  <a:srgbClr val="171610"/>
                </a:solidFill>
                <a:latin typeface="+mn-lt"/>
                <a:ea typeface="+mn-ea"/>
                <a:cs typeface="+mn-cs"/>
              </a:defRPr>
            </a:lvl1pPr>
            <a:lvl2pPr marL="685835" indent="-228611" algn="l" defTabSz="914446" rtl="0" eaLnBrk="1" latinLnBrk="0" hangingPunct="1">
              <a:lnSpc>
                <a:spcPct val="90000"/>
              </a:lnSpc>
              <a:spcBef>
                <a:spcPts val="600"/>
              </a:spcBef>
              <a:spcAft>
                <a:spcPts val="0"/>
              </a:spcAft>
              <a:buFont typeface="Courier New" panose="02070309020205020404" pitchFamily="49" charset="0"/>
              <a:buChar char="o"/>
              <a:defRPr sz="2200" kern="1200">
                <a:solidFill>
                  <a:srgbClr val="171610"/>
                </a:solidFill>
                <a:latin typeface="+mn-lt"/>
                <a:ea typeface="+mn-ea"/>
                <a:cs typeface="+mn-cs"/>
              </a:defRPr>
            </a:lvl2pPr>
            <a:lvl3pPr marL="1143057" indent="-228611" algn="l" defTabSz="914446" rtl="0" eaLnBrk="1" latinLnBrk="0" hangingPunct="1">
              <a:lnSpc>
                <a:spcPct val="90000"/>
              </a:lnSpc>
              <a:spcBef>
                <a:spcPts val="600"/>
              </a:spcBef>
              <a:spcAft>
                <a:spcPts val="0"/>
              </a:spcAft>
              <a:buFont typeface="Wingdings" panose="05000000000000000000" pitchFamily="2" charset="2"/>
              <a:buChar char="§"/>
              <a:defRPr sz="2000" kern="1200">
                <a:solidFill>
                  <a:srgbClr val="171610"/>
                </a:solidFill>
                <a:latin typeface="+mn-lt"/>
                <a:ea typeface="+mn-ea"/>
                <a:cs typeface="+mn-cs"/>
              </a:defRPr>
            </a:lvl3pPr>
            <a:lvl4pPr marL="1600281" indent="-228611" algn="l" defTabSz="914446" rtl="0" eaLnBrk="1" latinLnBrk="0" hangingPunct="1">
              <a:lnSpc>
                <a:spcPct val="90000"/>
              </a:lnSpc>
              <a:spcBef>
                <a:spcPts val="600"/>
              </a:spcBef>
              <a:spcAft>
                <a:spcPts val="0"/>
              </a:spcAft>
              <a:buFont typeface="Arial" panose="020B0604020202020204" pitchFamily="34" charset="0"/>
              <a:buChar char="–"/>
              <a:defRPr sz="1800" kern="1200">
                <a:solidFill>
                  <a:srgbClr val="171610"/>
                </a:solidFill>
                <a:latin typeface="+mn-lt"/>
                <a:ea typeface="+mn-ea"/>
                <a:cs typeface="+mn-cs"/>
              </a:defRPr>
            </a:lvl4pPr>
            <a:lvl5pPr marL="2057504" indent="-228611" algn="l" defTabSz="914446" rtl="0" eaLnBrk="1" latinLnBrk="0" hangingPunct="1">
              <a:lnSpc>
                <a:spcPct val="90000"/>
              </a:lnSpc>
              <a:spcBef>
                <a:spcPts val="600"/>
              </a:spcBef>
              <a:spcAft>
                <a:spcPts val="0"/>
              </a:spcAft>
              <a:buFont typeface="Arial" panose="020B0604020202020204" pitchFamily="34" charset="0"/>
              <a:buChar char="•"/>
              <a:defRPr sz="1600" kern="1200">
                <a:solidFill>
                  <a:srgbClr val="171610"/>
                </a:solidFill>
                <a:latin typeface="+mn-lt"/>
                <a:ea typeface="+mn-ea"/>
                <a:cs typeface="+mn-cs"/>
              </a:defRPr>
            </a:lvl5pPr>
            <a:lvl6pPr marL="2514727"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50"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173"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396"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98462" marR="0" lvl="0" indent="-342900" algn="l" defTabSz="914446" rtl="0" eaLnBrk="1" fontAlgn="auto" latinLnBrk="0" hangingPunct="1">
              <a:lnSpc>
                <a:spcPct val="90000"/>
              </a:lnSpc>
              <a:spcBef>
                <a:spcPts val="1200"/>
              </a:spcBef>
              <a:spcAft>
                <a:spcPts val="0"/>
              </a:spcAft>
              <a:buClrTx/>
              <a:buSzPct val="70000"/>
              <a:buFont typeface="Wingdings" panose="05000000000000000000" pitchFamily="2" charset="2"/>
              <a:buChar char="Ø"/>
              <a:tabLst/>
              <a:defRPr/>
            </a:pPr>
            <a:endParaRPr kumimoji="0" lang="en-US" sz="1600" b="0" i="0" u="none" strike="noStrike" kern="1200" cap="none" spc="0" normalizeH="0" baseline="0" noProof="0" dirty="0">
              <a:ln>
                <a:noFill/>
              </a:ln>
              <a:solidFill>
                <a:srgbClr val="171610"/>
              </a:solidFill>
              <a:effectLst/>
              <a:uLnTx/>
              <a:uFillTx/>
              <a:ea typeface="+mn-ea"/>
              <a:cs typeface="Arial" panose="020B0604020202020204" pitchFamily="34" charset="0"/>
            </a:endParaRPr>
          </a:p>
        </p:txBody>
      </p:sp>
      <p:sp>
        <p:nvSpPr>
          <p:cNvPr id="5" name="Rectangle 3">
            <a:extLst>
              <a:ext uri="{FF2B5EF4-FFF2-40B4-BE49-F238E27FC236}">
                <a16:creationId xmlns:a16="http://schemas.microsoft.com/office/drawing/2014/main" id="{F2E4EC10-9F94-4917-0119-C479A62CA975}"/>
              </a:ext>
            </a:extLst>
          </p:cNvPr>
          <p:cNvSpPr txBox="1">
            <a:spLocks noChangeArrowheads="1"/>
          </p:cNvSpPr>
          <p:nvPr/>
        </p:nvSpPr>
        <p:spPr>
          <a:xfrm>
            <a:off x="1066800" y="1731335"/>
            <a:ext cx="8229600" cy="5486400"/>
          </a:xfrm>
          <a:prstGeom prst="rect">
            <a:avLst/>
          </a:prstGeom>
        </p:spPr>
        <p:txBody>
          <a:bodyPr>
            <a:noAutofit/>
          </a:bodyPr>
          <a:lstStyle>
            <a:lvl1pPr marL="228611" indent="-228611" algn="l" defTabSz="914446" rtl="0" eaLnBrk="1" latinLnBrk="0" hangingPunct="1">
              <a:lnSpc>
                <a:spcPct val="90000"/>
              </a:lnSpc>
              <a:spcBef>
                <a:spcPts val="1200"/>
              </a:spcBef>
              <a:spcAft>
                <a:spcPts val="0"/>
              </a:spcAft>
              <a:buFont typeface="Arial" panose="020B0604020202020204" pitchFamily="34" charset="0"/>
              <a:buChar char="•"/>
              <a:defRPr sz="2400" kern="1200">
                <a:solidFill>
                  <a:srgbClr val="171610"/>
                </a:solidFill>
                <a:latin typeface="+mn-lt"/>
                <a:ea typeface="+mn-ea"/>
                <a:cs typeface="+mn-cs"/>
              </a:defRPr>
            </a:lvl1pPr>
            <a:lvl2pPr marL="685835" indent="-228611" algn="l" defTabSz="914446" rtl="0" eaLnBrk="1" latinLnBrk="0" hangingPunct="1">
              <a:lnSpc>
                <a:spcPct val="90000"/>
              </a:lnSpc>
              <a:spcBef>
                <a:spcPts val="600"/>
              </a:spcBef>
              <a:spcAft>
                <a:spcPts val="0"/>
              </a:spcAft>
              <a:buFont typeface="Courier New" panose="02070309020205020404" pitchFamily="49" charset="0"/>
              <a:buChar char="o"/>
              <a:defRPr sz="2200" kern="1200">
                <a:solidFill>
                  <a:srgbClr val="171610"/>
                </a:solidFill>
                <a:latin typeface="+mn-lt"/>
                <a:ea typeface="+mn-ea"/>
                <a:cs typeface="+mn-cs"/>
              </a:defRPr>
            </a:lvl2pPr>
            <a:lvl3pPr marL="1143057" indent="-228611" algn="l" defTabSz="914446" rtl="0" eaLnBrk="1" latinLnBrk="0" hangingPunct="1">
              <a:lnSpc>
                <a:spcPct val="90000"/>
              </a:lnSpc>
              <a:spcBef>
                <a:spcPts val="600"/>
              </a:spcBef>
              <a:spcAft>
                <a:spcPts val="0"/>
              </a:spcAft>
              <a:buFont typeface="Wingdings" panose="05000000000000000000" pitchFamily="2" charset="2"/>
              <a:buChar char="§"/>
              <a:defRPr sz="2000" kern="1200">
                <a:solidFill>
                  <a:srgbClr val="171610"/>
                </a:solidFill>
                <a:latin typeface="+mn-lt"/>
                <a:ea typeface="+mn-ea"/>
                <a:cs typeface="+mn-cs"/>
              </a:defRPr>
            </a:lvl3pPr>
            <a:lvl4pPr marL="1600281" indent="-228611" algn="l" defTabSz="914446" rtl="0" eaLnBrk="1" latinLnBrk="0" hangingPunct="1">
              <a:lnSpc>
                <a:spcPct val="90000"/>
              </a:lnSpc>
              <a:spcBef>
                <a:spcPts val="600"/>
              </a:spcBef>
              <a:spcAft>
                <a:spcPts val="0"/>
              </a:spcAft>
              <a:buFont typeface="Arial" panose="020B0604020202020204" pitchFamily="34" charset="0"/>
              <a:buChar char="–"/>
              <a:defRPr sz="1800" kern="1200">
                <a:solidFill>
                  <a:srgbClr val="171610"/>
                </a:solidFill>
                <a:latin typeface="+mn-lt"/>
                <a:ea typeface="+mn-ea"/>
                <a:cs typeface="+mn-cs"/>
              </a:defRPr>
            </a:lvl4pPr>
            <a:lvl5pPr marL="2057504" indent="-228611" algn="l" defTabSz="914446" rtl="0" eaLnBrk="1" latinLnBrk="0" hangingPunct="1">
              <a:lnSpc>
                <a:spcPct val="90000"/>
              </a:lnSpc>
              <a:spcBef>
                <a:spcPts val="600"/>
              </a:spcBef>
              <a:spcAft>
                <a:spcPts val="0"/>
              </a:spcAft>
              <a:buFont typeface="Arial" panose="020B0604020202020204" pitchFamily="34" charset="0"/>
              <a:buChar char="•"/>
              <a:defRPr sz="1600" kern="1200">
                <a:solidFill>
                  <a:srgbClr val="171610"/>
                </a:solidFill>
                <a:latin typeface="+mn-lt"/>
                <a:ea typeface="+mn-ea"/>
                <a:cs typeface="+mn-cs"/>
              </a:defRPr>
            </a:lvl5pPr>
            <a:lvl6pPr marL="2514727"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50"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173"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396"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1312" indent="-285750">
              <a:buSzPct val="70000"/>
              <a:buFont typeface="Wingdings" panose="05000000000000000000" pitchFamily="2" charset="2"/>
              <a:buChar char="Ø"/>
            </a:pPr>
            <a:r>
              <a:rPr lang="en-US" sz="2000" b="1" dirty="0">
                <a:cs typeface="Arial" panose="020B0604020202020204" pitchFamily="34" charset="0"/>
              </a:rPr>
              <a:t>Supported Customers:</a:t>
            </a:r>
            <a:endParaRPr lang="en-US" sz="1800" dirty="0">
              <a:cs typeface="Arial" panose="020B0604020202020204" pitchFamily="34" charset="0"/>
            </a:endParaRPr>
          </a:p>
          <a:p>
            <a:pPr marL="914400" lvl="1" indent="-457200">
              <a:buSzPct val="60000"/>
            </a:pPr>
            <a:r>
              <a:rPr lang="en-US" sz="1800" dirty="0">
                <a:cs typeface="Arial" panose="020B0604020202020204" pitchFamily="34" charset="0"/>
              </a:rPr>
              <a:t>Defense Health Agency (DHA) </a:t>
            </a:r>
          </a:p>
          <a:p>
            <a:pPr marL="914400" lvl="1" indent="-457200">
              <a:buSzPct val="60000"/>
            </a:pPr>
            <a:r>
              <a:rPr lang="en-US" sz="1800" dirty="0">
                <a:cs typeface="Arial" panose="020B0604020202020204" pitchFamily="34" charset="0"/>
              </a:rPr>
              <a:t>Army </a:t>
            </a:r>
          </a:p>
          <a:p>
            <a:pPr marL="914400" lvl="1" indent="-457200">
              <a:buSzPct val="60000"/>
            </a:pPr>
            <a:r>
              <a:rPr lang="en-US" sz="1800" dirty="0">
                <a:cs typeface="Arial" panose="020B0604020202020204" pitchFamily="34" charset="0"/>
              </a:rPr>
              <a:t>Navy </a:t>
            </a:r>
          </a:p>
          <a:p>
            <a:pPr marL="914400" lvl="1" indent="-457200">
              <a:buSzPct val="60000"/>
            </a:pPr>
            <a:r>
              <a:rPr lang="en-US" sz="1800" dirty="0">
                <a:cs typeface="Arial" panose="020B0604020202020204" pitchFamily="34" charset="0"/>
              </a:rPr>
              <a:t>Air Force </a:t>
            </a:r>
          </a:p>
          <a:p>
            <a:pPr marL="914400" lvl="1" indent="-457200">
              <a:buSzPct val="60000"/>
            </a:pPr>
            <a:r>
              <a:rPr lang="en-US" sz="1800" dirty="0">
                <a:cs typeface="Arial" panose="020B0604020202020204" pitchFamily="34" charset="0"/>
              </a:rPr>
              <a:t>Marine Corps </a:t>
            </a:r>
          </a:p>
          <a:p>
            <a:pPr marL="914400" lvl="1" indent="-457200">
              <a:buSzPct val="60000"/>
            </a:pPr>
            <a:r>
              <a:rPr lang="en-US" sz="1800" dirty="0">
                <a:cs typeface="Arial" panose="020B0604020202020204" pitchFamily="34" charset="0"/>
              </a:rPr>
              <a:t>Veteran Administration (VA)</a:t>
            </a:r>
          </a:p>
          <a:p>
            <a:pPr marL="914400" lvl="1" indent="-457200">
              <a:buSzPct val="60000"/>
            </a:pPr>
            <a:r>
              <a:rPr lang="en-US" sz="1800" dirty="0">
                <a:cs typeface="Arial" panose="020B0604020202020204" pitchFamily="34" charset="0"/>
              </a:rPr>
              <a:t>National Institutes of Health (NIH)</a:t>
            </a:r>
          </a:p>
          <a:p>
            <a:pPr marL="914400" lvl="1" indent="-457200">
              <a:buSzPct val="60000"/>
            </a:pPr>
            <a:r>
              <a:rPr lang="en-US" sz="1800" dirty="0">
                <a:cs typeface="Arial" panose="020B0604020202020204" pitchFamily="34" charset="0"/>
              </a:rPr>
              <a:t>Bureau of Prisons</a:t>
            </a:r>
          </a:p>
          <a:p>
            <a:pPr marL="914400" lvl="1" indent="-457200">
              <a:buSzPct val="60000"/>
            </a:pPr>
            <a:r>
              <a:rPr lang="en-US" sz="1800" dirty="0">
                <a:cs typeface="Arial" panose="020B0604020202020204" pitchFamily="34" charset="0"/>
              </a:rPr>
              <a:t>Foreign Military Sales (FMS)</a:t>
            </a:r>
          </a:p>
          <a:p>
            <a:pPr marL="914400" lvl="1" indent="-457200">
              <a:buSzPct val="60000"/>
            </a:pPr>
            <a:r>
              <a:rPr lang="en-US" sz="1800" dirty="0">
                <a:cs typeface="Arial" panose="020B0604020202020204" pitchFamily="34" charset="0"/>
              </a:rPr>
              <a:t>Department of Heath and Human Services (HHS)</a:t>
            </a:r>
          </a:p>
          <a:p>
            <a:pPr marL="914400" lvl="1" indent="-457200">
              <a:buSzPct val="60000"/>
            </a:pPr>
            <a:r>
              <a:rPr lang="en-US" sz="1800" dirty="0">
                <a:cs typeface="Arial" panose="020B0604020202020204" pitchFamily="34" charset="0"/>
              </a:rPr>
              <a:t>Uniformed Services University of the Health Sciences (USUHS)</a:t>
            </a:r>
          </a:p>
          <a:p>
            <a:pPr marL="285726" indent="-285750">
              <a:buSzPct val="60000"/>
              <a:buFont typeface="Wingdings" panose="05000000000000000000" pitchFamily="2" charset="2"/>
              <a:buChar char="Ø"/>
            </a:pPr>
            <a:r>
              <a:rPr lang="en-US" sz="2000" b="1" dirty="0">
                <a:cs typeface="Arial" panose="020B0604020202020204" pitchFamily="34" charset="0"/>
              </a:rPr>
              <a:t>Location Support Capability:</a:t>
            </a:r>
          </a:p>
          <a:p>
            <a:pPr marL="742950" lvl="1" indent="-285750">
              <a:buSzPct val="60000"/>
            </a:pPr>
            <a:r>
              <a:rPr lang="en-US" sz="1800" dirty="0">
                <a:cs typeface="Arial" panose="020B0604020202020204" pitchFamily="34" charset="0"/>
              </a:rPr>
              <a:t>CONUS and OCONUS</a:t>
            </a:r>
          </a:p>
          <a:p>
            <a:pPr marL="798536" lvl="1" indent="-285750">
              <a:buSzPct val="70000"/>
            </a:pPr>
            <a:endParaRPr lang="en-US" sz="1600" dirty="0">
              <a:cs typeface="Arial" panose="020B0604020202020204" pitchFamily="34" charset="0"/>
            </a:endParaRPr>
          </a:p>
          <a:p>
            <a:pPr marL="398462" indent="-342900">
              <a:buSzPct val="70000"/>
            </a:pPr>
            <a:endParaRPr lang="en-US" sz="1800" dirty="0">
              <a:cs typeface="Arial" panose="020B0604020202020204" pitchFamily="34" charset="0"/>
            </a:endParaRPr>
          </a:p>
          <a:p>
            <a:pPr marL="398462" indent="-342900">
              <a:buSzPct val="70000"/>
            </a:pPr>
            <a:endParaRPr lang="en-US" sz="1800" b="1" dirty="0">
              <a:cs typeface="Arial" panose="020B0604020202020204" pitchFamily="34" charset="0"/>
            </a:endParaRPr>
          </a:p>
        </p:txBody>
      </p:sp>
    </p:spTree>
    <p:extLst>
      <p:ext uri="{BB962C8B-B14F-4D97-AF65-F5344CB8AC3E}">
        <p14:creationId xmlns:p14="http://schemas.microsoft.com/office/powerpoint/2010/main" val="138349920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F91B09-3BC3-D191-F0DE-3F88C3ADB240}"/>
            </a:ext>
          </a:extLst>
        </p:cNvPr>
        <p:cNvGrpSpPr/>
        <p:nvPr/>
      </p:nvGrpSpPr>
      <p:grpSpPr>
        <a:xfrm>
          <a:off x="0" y="0"/>
          <a:ext cx="0" cy="0"/>
          <a:chOff x="0" y="0"/>
          <a:chExt cx="0" cy="0"/>
        </a:xfrm>
      </p:grpSpPr>
      <p:sp>
        <p:nvSpPr>
          <p:cNvPr id="15" name="Title 14">
            <a:extLst>
              <a:ext uri="{FF2B5EF4-FFF2-40B4-BE49-F238E27FC236}">
                <a16:creationId xmlns:a16="http://schemas.microsoft.com/office/drawing/2014/main" id="{E33C3CD8-7975-1910-E859-57FB492C0B10}"/>
              </a:ext>
            </a:extLst>
          </p:cNvPr>
          <p:cNvSpPr>
            <a:spLocks noGrp="1"/>
          </p:cNvSpPr>
          <p:nvPr>
            <p:ph type="title"/>
          </p:nvPr>
        </p:nvSpPr>
        <p:spPr/>
        <p:txBody>
          <a:bodyPr/>
          <a:lstStyle/>
          <a:p>
            <a:r>
              <a:rPr lang="en-US" dirty="0"/>
              <a:t>Delivery Order Process</a:t>
            </a:r>
          </a:p>
        </p:txBody>
      </p:sp>
      <p:sp>
        <p:nvSpPr>
          <p:cNvPr id="2" name="Rectangle 3">
            <a:extLst>
              <a:ext uri="{FF2B5EF4-FFF2-40B4-BE49-F238E27FC236}">
                <a16:creationId xmlns:a16="http://schemas.microsoft.com/office/drawing/2014/main" id="{94E962CF-A3BD-9138-056E-F9DD2904F735}"/>
              </a:ext>
            </a:extLst>
          </p:cNvPr>
          <p:cNvSpPr txBox="1">
            <a:spLocks noChangeArrowheads="1"/>
          </p:cNvSpPr>
          <p:nvPr/>
        </p:nvSpPr>
        <p:spPr>
          <a:xfrm>
            <a:off x="1066800" y="1427801"/>
            <a:ext cx="8229600" cy="5486400"/>
          </a:xfrm>
          <a:prstGeom prst="rect">
            <a:avLst/>
          </a:prstGeom>
        </p:spPr>
        <p:txBody>
          <a:bodyPr>
            <a:noAutofit/>
          </a:bodyPr>
          <a:lstStyle>
            <a:lvl1pPr marL="228611" indent="-228611" algn="l" defTabSz="914446" rtl="0" eaLnBrk="1" latinLnBrk="0" hangingPunct="1">
              <a:lnSpc>
                <a:spcPct val="90000"/>
              </a:lnSpc>
              <a:spcBef>
                <a:spcPts val="1200"/>
              </a:spcBef>
              <a:spcAft>
                <a:spcPts val="0"/>
              </a:spcAft>
              <a:buFont typeface="Arial" panose="020B0604020202020204" pitchFamily="34" charset="0"/>
              <a:buChar char="•"/>
              <a:defRPr sz="2400" kern="1200">
                <a:solidFill>
                  <a:srgbClr val="171610"/>
                </a:solidFill>
                <a:latin typeface="+mn-lt"/>
                <a:ea typeface="+mn-ea"/>
                <a:cs typeface="+mn-cs"/>
              </a:defRPr>
            </a:lvl1pPr>
            <a:lvl2pPr marL="685835" indent="-228611" algn="l" defTabSz="914446" rtl="0" eaLnBrk="1" latinLnBrk="0" hangingPunct="1">
              <a:lnSpc>
                <a:spcPct val="90000"/>
              </a:lnSpc>
              <a:spcBef>
                <a:spcPts val="600"/>
              </a:spcBef>
              <a:spcAft>
                <a:spcPts val="0"/>
              </a:spcAft>
              <a:buFont typeface="Courier New" panose="02070309020205020404" pitchFamily="49" charset="0"/>
              <a:buChar char="o"/>
              <a:defRPr sz="2200" kern="1200">
                <a:solidFill>
                  <a:srgbClr val="171610"/>
                </a:solidFill>
                <a:latin typeface="+mn-lt"/>
                <a:ea typeface="+mn-ea"/>
                <a:cs typeface="+mn-cs"/>
              </a:defRPr>
            </a:lvl2pPr>
            <a:lvl3pPr marL="1143057" indent="-228611" algn="l" defTabSz="914446" rtl="0" eaLnBrk="1" latinLnBrk="0" hangingPunct="1">
              <a:lnSpc>
                <a:spcPct val="90000"/>
              </a:lnSpc>
              <a:spcBef>
                <a:spcPts val="600"/>
              </a:spcBef>
              <a:spcAft>
                <a:spcPts val="0"/>
              </a:spcAft>
              <a:buFont typeface="Wingdings" panose="05000000000000000000" pitchFamily="2" charset="2"/>
              <a:buChar char="§"/>
              <a:defRPr sz="2000" kern="1200">
                <a:solidFill>
                  <a:srgbClr val="171610"/>
                </a:solidFill>
                <a:latin typeface="+mn-lt"/>
                <a:ea typeface="+mn-ea"/>
                <a:cs typeface="+mn-cs"/>
              </a:defRPr>
            </a:lvl3pPr>
            <a:lvl4pPr marL="1600281" indent="-228611" algn="l" defTabSz="914446" rtl="0" eaLnBrk="1" latinLnBrk="0" hangingPunct="1">
              <a:lnSpc>
                <a:spcPct val="90000"/>
              </a:lnSpc>
              <a:spcBef>
                <a:spcPts val="600"/>
              </a:spcBef>
              <a:spcAft>
                <a:spcPts val="0"/>
              </a:spcAft>
              <a:buFont typeface="Arial" panose="020B0604020202020204" pitchFamily="34" charset="0"/>
              <a:buChar char="–"/>
              <a:defRPr sz="1800" kern="1200">
                <a:solidFill>
                  <a:srgbClr val="171610"/>
                </a:solidFill>
                <a:latin typeface="+mn-lt"/>
                <a:ea typeface="+mn-ea"/>
                <a:cs typeface="+mn-cs"/>
              </a:defRPr>
            </a:lvl4pPr>
            <a:lvl5pPr marL="2057504" indent="-228611" algn="l" defTabSz="914446" rtl="0" eaLnBrk="1" latinLnBrk="0" hangingPunct="1">
              <a:lnSpc>
                <a:spcPct val="90000"/>
              </a:lnSpc>
              <a:spcBef>
                <a:spcPts val="600"/>
              </a:spcBef>
              <a:spcAft>
                <a:spcPts val="0"/>
              </a:spcAft>
              <a:buFont typeface="Arial" panose="020B0604020202020204" pitchFamily="34" charset="0"/>
              <a:buChar char="•"/>
              <a:defRPr sz="1600" kern="1200">
                <a:solidFill>
                  <a:srgbClr val="171610"/>
                </a:solidFill>
                <a:latin typeface="+mn-lt"/>
                <a:ea typeface="+mn-ea"/>
                <a:cs typeface="+mn-cs"/>
              </a:defRPr>
            </a:lvl5pPr>
            <a:lvl6pPr marL="2514727"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50"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173"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396"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98462" marR="0" lvl="0" indent="-342900" algn="l" defTabSz="914446" rtl="0" eaLnBrk="1" fontAlgn="auto" latinLnBrk="0" hangingPunct="1">
              <a:lnSpc>
                <a:spcPct val="90000"/>
              </a:lnSpc>
              <a:spcBef>
                <a:spcPts val="1200"/>
              </a:spcBef>
              <a:spcAft>
                <a:spcPts val="0"/>
              </a:spcAft>
              <a:buClrTx/>
              <a:buSzPct val="70000"/>
              <a:buFont typeface="Wingdings" panose="05000000000000000000" pitchFamily="2" charset="2"/>
              <a:buChar char="Ø"/>
              <a:tabLst/>
              <a:defRPr/>
            </a:pPr>
            <a:endParaRPr kumimoji="0" lang="en-US" sz="1600" b="0" i="0" u="none" strike="noStrike" kern="1200" cap="none" spc="0" normalizeH="0" baseline="0" noProof="0" dirty="0">
              <a:ln>
                <a:noFill/>
              </a:ln>
              <a:solidFill>
                <a:srgbClr val="171610"/>
              </a:solidFill>
              <a:effectLst/>
              <a:uLnTx/>
              <a:uFillTx/>
              <a:ea typeface="+mn-ea"/>
              <a:cs typeface="Arial" panose="020B0604020202020204" pitchFamily="34" charset="0"/>
            </a:endParaRPr>
          </a:p>
        </p:txBody>
      </p:sp>
      <p:sp>
        <p:nvSpPr>
          <p:cNvPr id="3" name="Arrow: Right 2">
            <a:extLst>
              <a:ext uri="{FF2B5EF4-FFF2-40B4-BE49-F238E27FC236}">
                <a16:creationId xmlns:a16="http://schemas.microsoft.com/office/drawing/2014/main" id="{D0D37F90-CA0B-CE83-C879-53233DDFF705}"/>
              </a:ext>
            </a:extLst>
          </p:cNvPr>
          <p:cNvSpPr/>
          <p:nvPr/>
        </p:nvSpPr>
        <p:spPr>
          <a:xfrm>
            <a:off x="7276936" y="2368708"/>
            <a:ext cx="801385" cy="353943"/>
          </a:xfrm>
          <a:prstGeom prst="rightArrow">
            <a:avLst/>
          </a:prstGeom>
          <a:gradFill flip="none" rotWithShape="1">
            <a:gsLst>
              <a:gs pos="33000">
                <a:srgbClr val="7EBF98">
                  <a:lumMod val="95000"/>
                  <a:lumOff val="5000"/>
                </a:srgbClr>
              </a:gs>
              <a:gs pos="0">
                <a:srgbClr val="A9D4BA"/>
              </a:gs>
              <a:gs pos="100000">
                <a:srgbClr val="7EBF98"/>
              </a:gs>
            </a:gsLst>
            <a:lin ang="0" scaled="1"/>
            <a:tileRect/>
          </a:gradFill>
          <a:ln>
            <a:solidFill>
              <a:srgbClr val="3F805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Arrow: Right 3">
            <a:extLst>
              <a:ext uri="{FF2B5EF4-FFF2-40B4-BE49-F238E27FC236}">
                <a16:creationId xmlns:a16="http://schemas.microsoft.com/office/drawing/2014/main" id="{A75E5399-256F-90BF-5A57-73E11F45E120}"/>
              </a:ext>
            </a:extLst>
          </p:cNvPr>
          <p:cNvSpPr/>
          <p:nvPr/>
        </p:nvSpPr>
        <p:spPr>
          <a:xfrm>
            <a:off x="5064508" y="2342432"/>
            <a:ext cx="801385" cy="353943"/>
          </a:xfrm>
          <a:prstGeom prst="rightArrow">
            <a:avLst/>
          </a:prstGeom>
          <a:gradFill flip="none" rotWithShape="1">
            <a:gsLst>
              <a:gs pos="33000">
                <a:srgbClr val="7EBF98">
                  <a:lumMod val="95000"/>
                  <a:lumOff val="5000"/>
                </a:srgbClr>
              </a:gs>
              <a:gs pos="0">
                <a:srgbClr val="A9D4BA"/>
              </a:gs>
              <a:gs pos="100000">
                <a:srgbClr val="7EBF98"/>
              </a:gs>
            </a:gsLst>
            <a:lin ang="0" scaled="1"/>
            <a:tileRect/>
          </a:gradFill>
          <a:ln>
            <a:solidFill>
              <a:srgbClr val="3F805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Arrow: Right 5">
            <a:extLst>
              <a:ext uri="{FF2B5EF4-FFF2-40B4-BE49-F238E27FC236}">
                <a16:creationId xmlns:a16="http://schemas.microsoft.com/office/drawing/2014/main" id="{1AF37E93-C47B-34B9-3B28-C24B1619619E}"/>
              </a:ext>
            </a:extLst>
          </p:cNvPr>
          <p:cNvSpPr/>
          <p:nvPr/>
        </p:nvSpPr>
        <p:spPr>
          <a:xfrm>
            <a:off x="2499989" y="2352943"/>
            <a:ext cx="801385" cy="353943"/>
          </a:xfrm>
          <a:prstGeom prst="rightArrow">
            <a:avLst/>
          </a:prstGeom>
          <a:gradFill flip="none" rotWithShape="1">
            <a:gsLst>
              <a:gs pos="33000">
                <a:srgbClr val="7EBF98">
                  <a:lumMod val="95000"/>
                  <a:lumOff val="5000"/>
                </a:srgbClr>
              </a:gs>
              <a:gs pos="0">
                <a:srgbClr val="A9D4BA"/>
              </a:gs>
              <a:gs pos="100000">
                <a:srgbClr val="7EBF98"/>
              </a:gs>
            </a:gsLst>
            <a:lin ang="0" scaled="1"/>
            <a:tileRect/>
          </a:gradFill>
          <a:ln>
            <a:solidFill>
              <a:srgbClr val="3F805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Arrow: Right 6">
            <a:extLst>
              <a:ext uri="{FF2B5EF4-FFF2-40B4-BE49-F238E27FC236}">
                <a16:creationId xmlns:a16="http://schemas.microsoft.com/office/drawing/2014/main" id="{0874448E-BD9D-C702-654D-3C1089995227}"/>
              </a:ext>
            </a:extLst>
          </p:cNvPr>
          <p:cNvSpPr/>
          <p:nvPr/>
        </p:nvSpPr>
        <p:spPr>
          <a:xfrm>
            <a:off x="4092304" y="4428736"/>
            <a:ext cx="801385" cy="353943"/>
          </a:xfrm>
          <a:prstGeom prst="rightArrow">
            <a:avLst/>
          </a:prstGeom>
          <a:gradFill flip="none" rotWithShape="1">
            <a:gsLst>
              <a:gs pos="33000">
                <a:srgbClr val="7EBF98"/>
              </a:gs>
              <a:gs pos="0">
                <a:srgbClr val="A9D4BA"/>
              </a:gs>
              <a:gs pos="100000">
                <a:srgbClr val="7EBF98"/>
              </a:gs>
            </a:gsLst>
            <a:lin ang="0" scaled="1"/>
            <a:tileRect/>
          </a:gradFill>
          <a:ln>
            <a:solidFill>
              <a:srgbClr val="3F805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Arrow: Right 7">
            <a:extLst>
              <a:ext uri="{FF2B5EF4-FFF2-40B4-BE49-F238E27FC236}">
                <a16:creationId xmlns:a16="http://schemas.microsoft.com/office/drawing/2014/main" id="{26DA0C71-F203-3ED8-D73C-D1F9CB5CEDCE}"/>
              </a:ext>
            </a:extLst>
          </p:cNvPr>
          <p:cNvSpPr/>
          <p:nvPr/>
        </p:nvSpPr>
        <p:spPr>
          <a:xfrm>
            <a:off x="6599020" y="4444501"/>
            <a:ext cx="801385" cy="353943"/>
          </a:xfrm>
          <a:prstGeom prst="rightArrow">
            <a:avLst/>
          </a:prstGeom>
          <a:gradFill flip="none" rotWithShape="1">
            <a:gsLst>
              <a:gs pos="33000">
                <a:srgbClr val="7EBF98"/>
              </a:gs>
              <a:gs pos="0">
                <a:srgbClr val="A9D4BA"/>
              </a:gs>
              <a:gs pos="100000">
                <a:srgbClr val="7EBF98"/>
              </a:gs>
            </a:gsLst>
            <a:lin ang="0" scaled="1"/>
            <a:tileRect/>
          </a:gradFill>
          <a:ln>
            <a:solidFill>
              <a:srgbClr val="3F805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Arrow: Right 8">
            <a:extLst>
              <a:ext uri="{FF2B5EF4-FFF2-40B4-BE49-F238E27FC236}">
                <a16:creationId xmlns:a16="http://schemas.microsoft.com/office/drawing/2014/main" id="{E131AF69-BE91-2B9B-C4A0-2EB8B051B9FB}"/>
              </a:ext>
            </a:extLst>
          </p:cNvPr>
          <p:cNvSpPr/>
          <p:nvPr/>
        </p:nvSpPr>
        <p:spPr>
          <a:xfrm rot="5400000">
            <a:off x="7805941" y="5374668"/>
            <a:ext cx="801385" cy="353943"/>
          </a:xfrm>
          <a:prstGeom prst="rightArrow">
            <a:avLst/>
          </a:prstGeom>
          <a:gradFill flip="none" rotWithShape="1">
            <a:gsLst>
              <a:gs pos="33000">
                <a:srgbClr val="7EBF98"/>
              </a:gs>
              <a:gs pos="0">
                <a:srgbClr val="A9D4BA"/>
              </a:gs>
              <a:gs pos="100000">
                <a:srgbClr val="7EBF98"/>
              </a:gs>
            </a:gsLst>
            <a:lin ang="0" scaled="1"/>
            <a:tileRect/>
          </a:gradFill>
          <a:ln>
            <a:solidFill>
              <a:srgbClr val="3F805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 name="Group 9">
            <a:extLst>
              <a:ext uri="{FF2B5EF4-FFF2-40B4-BE49-F238E27FC236}">
                <a16:creationId xmlns:a16="http://schemas.microsoft.com/office/drawing/2014/main" id="{653E89AD-7EE0-3975-B8A3-6965DABE590E}"/>
              </a:ext>
            </a:extLst>
          </p:cNvPr>
          <p:cNvGrpSpPr/>
          <p:nvPr/>
        </p:nvGrpSpPr>
        <p:grpSpPr>
          <a:xfrm>
            <a:off x="315319" y="1991903"/>
            <a:ext cx="2186152" cy="1078786"/>
            <a:chOff x="493989" y="1991903"/>
            <a:chExt cx="2186152" cy="1078786"/>
          </a:xfrm>
        </p:grpSpPr>
        <p:sp>
          <p:nvSpPr>
            <p:cNvPr id="11" name="Rectangle: Rounded Corners 10">
              <a:extLst>
                <a:ext uri="{FF2B5EF4-FFF2-40B4-BE49-F238E27FC236}">
                  <a16:creationId xmlns:a16="http://schemas.microsoft.com/office/drawing/2014/main" id="{A606E9A2-E469-EC4C-8B50-FE7A60C6028F}"/>
                </a:ext>
              </a:extLst>
            </p:cNvPr>
            <p:cNvSpPr/>
            <p:nvPr/>
          </p:nvSpPr>
          <p:spPr>
            <a:xfrm>
              <a:off x="493989" y="1991903"/>
              <a:ext cx="2186152" cy="1078786"/>
            </a:xfrm>
            <a:prstGeom prst="roundRect">
              <a:avLst/>
            </a:prstGeom>
            <a:solidFill>
              <a:srgbClr val="D4E9DC"/>
            </a:solidFill>
            <a:ln>
              <a:solidFill>
                <a:srgbClr val="3F805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a:extLst>
                <a:ext uri="{FF2B5EF4-FFF2-40B4-BE49-F238E27FC236}">
                  <a16:creationId xmlns:a16="http://schemas.microsoft.com/office/drawing/2014/main" id="{189CB82C-A01B-0A4E-B334-89E19DCFE1AB}"/>
                </a:ext>
              </a:extLst>
            </p:cNvPr>
            <p:cNvSpPr txBox="1"/>
            <p:nvPr/>
          </p:nvSpPr>
          <p:spPr>
            <a:xfrm>
              <a:off x="621504" y="2069631"/>
              <a:ext cx="1953525" cy="923330"/>
            </a:xfrm>
            <a:prstGeom prst="rect">
              <a:avLst/>
            </a:prstGeom>
            <a:solidFill>
              <a:srgbClr val="D4E9DC"/>
            </a:solidFill>
            <a:ln>
              <a:noFill/>
            </a:ln>
          </p:spPr>
          <p:txBody>
            <a:bodyPr wrap="square" rtlCol="0">
              <a:spAutoFit/>
            </a:bodyPr>
            <a:lstStyle/>
            <a:p>
              <a:pPr algn="ctr"/>
              <a:r>
                <a:rPr lang="en-US" dirty="0"/>
                <a:t>DLA Receives Customer Requirement</a:t>
              </a:r>
            </a:p>
          </p:txBody>
        </p:sp>
      </p:grpSp>
      <p:grpSp>
        <p:nvGrpSpPr>
          <p:cNvPr id="13" name="Group 12">
            <a:extLst>
              <a:ext uri="{FF2B5EF4-FFF2-40B4-BE49-F238E27FC236}">
                <a16:creationId xmlns:a16="http://schemas.microsoft.com/office/drawing/2014/main" id="{8C4C68D4-C998-D4AD-B898-609F959AABC5}"/>
              </a:ext>
            </a:extLst>
          </p:cNvPr>
          <p:cNvGrpSpPr/>
          <p:nvPr/>
        </p:nvGrpSpPr>
        <p:grpSpPr>
          <a:xfrm>
            <a:off x="3318491" y="1991903"/>
            <a:ext cx="1749356" cy="1078786"/>
            <a:chOff x="3086528" y="1744896"/>
            <a:chExt cx="1602769" cy="1078786"/>
          </a:xfrm>
          <a:solidFill>
            <a:srgbClr val="D4E9DC"/>
          </a:solidFill>
        </p:grpSpPr>
        <p:sp>
          <p:nvSpPr>
            <p:cNvPr id="14" name="Rectangle: Rounded Corners 13">
              <a:extLst>
                <a:ext uri="{FF2B5EF4-FFF2-40B4-BE49-F238E27FC236}">
                  <a16:creationId xmlns:a16="http://schemas.microsoft.com/office/drawing/2014/main" id="{79423AB4-04CB-CF97-0932-D88C85DC0D8A}"/>
                </a:ext>
              </a:extLst>
            </p:cNvPr>
            <p:cNvSpPr/>
            <p:nvPr/>
          </p:nvSpPr>
          <p:spPr>
            <a:xfrm>
              <a:off x="3086528" y="1744896"/>
              <a:ext cx="1602769" cy="1078786"/>
            </a:xfrm>
            <a:prstGeom prst="roundRect">
              <a:avLst/>
            </a:prstGeom>
            <a:grpFill/>
            <a:ln>
              <a:solidFill>
                <a:srgbClr val="3F805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a:extLst>
                <a:ext uri="{FF2B5EF4-FFF2-40B4-BE49-F238E27FC236}">
                  <a16:creationId xmlns:a16="http://schemas.microsoft.com/office/drawing/2014/main" id="{F8BB976F-4278-03A9-6F5C-D1E8F082DB33}"/>
                </a:ext>
              </a:extLst>
            </p:cNvPr>
            <p:cNvSpPr txBox="1"/>
            <p:nvPr/>
          </p:nvSpPr>
          <p:spPr>
            <a:xfrm>
              <a:off x="3166111" y="1822624"/>
              <a:ext cx="1425187" cy="923330"/>
            </a:xfrm>
            <a:prstGeom prst="rect">
              <a:avLst/>
            </a:prstGeom>
            <a:grpFill/>
            <a:ln>
              <a:noFill/>
            </a:ln>
          </p:spPr>
          <p:txBody>
            <a:bodyPr wrap="square" rtlCol="0">
              <a:spAutoFit/>
            </a:bodyPr>
            <a:lstStyle/>
            <a:p>
              <a:pPr algn="ctr"/>
              <a:r>
                <a:rPr lang="en-US" dirty="0"/>
                <a:t>Solicitation (RFO) Development</a:t>
              </a:r>
            </a:p>
          </p:txBody>
        </p:sp>
      </p:grpSp>
      <p:grpSp>
        <p:nvGrpSpPr>
          <p:cNvPr id="17" name="Group 16">
            <a:extLst>
              <a:ext uri="{FF2B5EF4-FFF2-40B4-BE49-F238E27FC236}">
                <a16:creationId xmlns:a16="http://schemas.microsoft.com/office/drawing/2014/main" id="{5381EBD3-279B-2A8D-0D49-BE299196B8DB}"/>
              </a:ext>
            </a:extLst>
          </p:cNvPr>
          <p:cNvGrpSpPr/>
          <p:nvPr/>
        </p:nvGrpSpPr>
        <p:grpSpPr>
          <a:xfrm>
            <a:off x="5873074" y="1991903"/>
            <a:ext cx="1400708" cy="1078786"/>
            <a:chOff x="5472704" y="1794553"/>
            <a:chExt cx="1400708" cy="1078786"/>
          </a:xfrm>
          <a:solidFill>
            <a:srgbClr val="D4E9DC"/>
          </a:solidFill>
        </p:grpSpPr>
        <p:sp>
          <p:nvSpPr>
            <p:cNvPr id="18" name="Rectangle: Rounded Corners 17">
              <a:extLst>
                <a:ext uri="{FF2B5EF4-FFF2-40B4-BE49-F238E27FC236}">
                  <a16:creationId xmlns:a16="http://schemas.microsoft.com/office/drawing/2014/main" id="{3F6C0C36-C0BE-199B-0F13-7AA729AA81E9}"/>
                </a:ext>
              </a:extLst>
            </p:cNvPr>
            <p:cNvSpPr/>
            <p:nvPr/>
          </p:nvSpPr>
          <p:spPr>
            <a:xfrm>
              <a:off x="5472704" y="1794553"/>
              <a:ext cx="1400708" cy="1078786"/>
            </a:xfrm>
            <a:prstGeom prst="roundRect">
              <a:avLst/>
            </a:prstGeom>
            <a:grpFill/>
            <a:ln>
              <a:solidFill>
                <a:srgbClr val="3F805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Box 18">
              <a:extLst>
                <a:ext uri="{FF2B5EF4-FFF2-40B4-BE49-F238E27FC236}">
                  <a16:creationId xmlns:a16="http://schemas.microsoft.com/office/drawing/2014/main" id="{7E627AC2-06D8-BB69-A75A-E50C6CD2C00E}"/>
                </a:ext>
              </a:extLst>
            </p:cNvPr>
            <p:cNvSpPr txBox="1"/>
            <p:nvPr/>
          </p:nvSpPr>
          <p:spPr>
            <a:xfrm>
              <a:off x="5498389" y="2010781"/>
              <a:ext cx="1349338" cy="646331"/>
            </a:xfrm>
            <a:prstGeom prst="rect">
              <a:avLst/>
            </a:prstGeom>
            <a:grpFill/>
            <a:ln>
              <a:noFill/>
            </a:ln>
          </p:spPr>
          <p:txBody>
            <a:bodyPr wrap="square" rtlCol="0">
              <a:spAutoFit/>
            </a:bodyPr>
            <a:lstStyle/>
            <a:p>
              <a:pPr algn="ctr"/>
              <a:r>
                <a:rPr lang="en-US" dirty="0"/>
                <a:t>Solicitation Issuance</a:t>
              </a:r>
            </a:p>
          </p:txBody>
        </p:sp>
      </p:grpSp>
      <p:grpSp>
        <p:nvGrpSpPr>
          <p:cNvPr id="20" name="Group 19">
            <a:extLst>
              <a:ext uri="{FF2B5EF4-FFF2-40B4-BE49-F238E27FC236}">
                <a16:creationId xmlns:a16="http://schemas.microsoft.com/office/drawing/2014/main" id="{90040D81-6A3D-7B47-3A87-C90CE35348F8}"/>
              </a:ext>
            </a:extLst>
          </p:cNvPr>
          <p:cNvGrpSpPr/>
          <p:nvPr/>
        </p:nvGrpSpPr>
        <p:grpSpPr>
          <a:xfrm>
            <a:off x="8107123" y="1991903"/>
            <a:ext cx="1515437" cy="1078786"/>
            <a:chOff x="7371709" y="3366499"/>
            <a:chExt cx="1515437" cy="1078786"/>
          </a:xfrm>
          <a:solidFill>
            <a:srgbClr val="D4E9DC"/>
          </a:solidFill>
        </p:grpSpPr>
        <p:sp>
          <p:nvSpPr>
            <p:cNvPr id="21" name="Rectangle: Rounded Corners 20">
              <a:extLst>
                <a:ext uri="{FF2B5EF4-FFF2-40B4-BE49-F238E27FC236}">
                  <a16:creationId xmlns:a16="http://schemas.microsoft.com/office/drawing/2014/main" id="{72067B1B-EF64-8A05-A0C6-A9425ADCB568}"/>
                </a:ext>
              </a:extLst>
            </p:cNvPr>
            <p:cNvSpPr/>
            <p:nvPr/>
          </p:nvSpPr>
          <p:spPr>
            <a:xfrm>
              <a:off x="7371709" y="3366499"/>
              <a:ext cx="1515437" cy="1078786"/>
            </a:xfrm>
            <a:prstGeom prst="roundRect">
              <a:avLst/>
            </a:prstGeom>
            <a:grpFill/>
            <a:ln>
              <a:solidFill>
                <a:srgbClr val="3F805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Box 21">
              <a:extLst>
                <a:ext uri="{FF2B5EF4-FFF2-40B4-BE49-F238E27FC236}">
                  <a16:creationId xmlns:a16="http://schemas.microsoft.com/office/drawing/2014/main" id="{CADEF66A-AADC-F057-D1C8-0DEA004BB5B4}"/>
                </a:ext>
              </a:extLst>
            </p:cNvPr>
            <p:cNvSpPr txBox="1"/>
            <p:nvPr/>
          </p:nvSpPr>
          <p:spPr>
            <a:xfrm>
              <a:off x="7376846" y="3582727"/>
              <a:ext cx="1505163" cy="646331"/>
            </a:xfrm>
            <a:prstGeom prst="rect">
              <a:avLst/>
            </a:prstGeom>
            <a:grpFill/>
            <a:ln>
              <a:noFill/>
            </a:ln>
          </p:spPr>
          <p:txBody>
            <a:bodyPr wrap="square" rtlCol="0">
              <a:spAutoFit/>
            </a:bodyPr>
            <a:lstStyle/>
            <a:p>
              <a:pPr algn="ctr"/>
              <a:r>
                <a:rPr lang="en-US" dirty="0"/>
                <a:t>Solicitation Closes</a:t>
              </a:r>
            </a:p>
          </p:txBody>
        </p:sp>
      </p:grpSp>
      <p:grpSp>
        <p:nvGrpSpPr>
          <p:cNvPr id="23" name="Group 22">
            <a:extLst>
              <a:ext uri="{FF2B5EF4-FFF2-40B4-BE49-F238E27FC236}">
                <a16:creationId xmlns:a16="http://schemas.microsoft.com/office/drawing/2014/main" id="{03FDCC84-EA88-86D1-087B-AC733109D2F7}"/>
              </a:ext>
            </a:extLst>
          </p:cNvPr>
          <p:cNvGrpSpPr/>
          <p:nvPr/>
        </p:nvGrpSpPr>
        <p:grpSpPr>
          <a:xfrm>
            <a:off x="2582240" y="4059667"/>
            <a:ext cx="1506876" cy="1078786"/>
            <a:chOff x="4174734" y="3313416"/>
            <a:chExt cx="1506876" cy="1078786"/>
          </a:xfrm>
          <a:solidFill>
            <a:srgbClr val="ABD5BC"/>
          </a:solidFill>
        </p:grpSpPr>
        <p:sp>
          <p:nvSpPr>
            <p:cNvPr id="24" name="Rectangle: Rounded Corners 23">
              <a:extLst>
                <a:ext uri="{FF2B5EF4-FFF2-40B4-BE49-F238E27FC236}">
                  <a16:creationId xmlns:a16="http://schemas.microsoft.com/office/drawing/2014/main" id="{E250556A-EE6C-6272-A364-718357D2744D}"/>
                </a:ext>
              </a:extLst>
            </p:cNvPr>
            <p:cNvSpPr/>
            <p:nvPr/>
          </p:nvSpPr>
          <p:spPr>
            <a:xfrm>
              <a:off x="4174734" y="3313416"/>
              <a:ext cx="1506876" cy="1078786"/>
            </a:xfrm>
            <a:prstGeom prst="roundRect">
              <a:avLst/>
            </a:prstGeom>
            <a:grpFill/>
            <a:ln>
              <a:solidFill>
                <a:srgbClr val="7EBF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TextBox 24">
              <a:extLst>
                <a:ext uri="{FF2B5EF4-FFF2-40B4-BE49-F238E27FC236}">
                  <a16:creationId xmlns:a16="http://schemas.microsoft.com/office/drawing/2014/main" id="{058D8779-FAD1-2CAA-2CF1-22256804BCCC}"/>
                </a:ext>
              </a:extLst>
            </p:cNvPr>
            <p:cNvSpPr txBox="1"/>
            <p:nvPr/>
          </p:nvSpPr>
          <p:spPr>
            <a:xfrm>
              <a:off x="4205556" y="3529644"/>
              <a:ext cx="1445232" cy="646331"/>
            </a:xfrm>
            <a:prstGeom prst="rect">
              <a:avLst/>
            </a:prstGeom>
            <a:grpFill/>
            <a:ln>
              <a:noFill/>
            </a:ln>
          </p:spPr>
          <p:txBody>
            <a:bodyPr wrap="square" rtlCol="0">
              <a:spAutoFit/>
            </a:bodyPr>
            <a:lstStyle/>
            <a:p>
              <a:pPr algn="ctr"/>
              <a:r>
                <a:rPr lang="en-US" dirty="0"/>
                <a:t>Initial Offer Evaluations</a:t>
              </a:r>
            </a:p>
          </p:txBody>
        </p:sp>
      </p:grpSp>
      <p:grpSp>
        <p:nvGrpSpPr>
          <p:cNvPr id="26" name="Group 25">
            <a:extLst>
              <a:ext uri="{FF2B5EF4-FFF2-40B4-BE49-F238E27FC236}">
                <a16:creationId xmlns:a16="http://schemas.microsoft.com/office/drawing/2014/main" id="{870A9AE7-4237-B272-BD64-4328E98C7C31}"/>
              </a:ext>
            </a:extLst>
          </p:cNvPr>
          <p:cNvGrpSpPr/>
          <p:nvPr/>
        </p:nvGrpSpPr>
        <p:grpSpPr>
          <a:xfrm>
            <a:off x="4912762" y="4059667"/>
            <a:ext cx="1683247" cy="1078786"/>
            <a:chOff x="7481301" y="6049095"/>
            <a:chExt cx="1683247" cy="1078786"/>
          </a:xfrm>
          <a:solidFill>
            <a:srgbClr val="ABD5BC"/>
          </a:solidFill>
        </p:grpSpPr>
        <p:sp>
          <p:nvSpPr>
            <p:cNvPr id="27" name="Rectangle: Rounded Corners 26">
              <a:extLst>
                <a:ext uri="{FF2B5EF4-FFF2-40B4-BE49-F238E27FC236}">
                  <a16:creationId xmlns:a16="http://schemas.microsoft.com/office/drawing/2014/main" id="{56F522EA-62C0-8E12-946C-1300456971AD}"/>
                </a:ext>
              </a:extLst>
            </p:cNvPr>
            <p:cNvSpPr/>
            <p:nvPr/>
          </p:nvSpPr>
          <p:spPr>
            <a:xfrm>
              <a:off x="7481301" y="6049095"/>
              <a:ext cx="1683247" cy="1078786"/>
            </a:xfrm>
            <a:prstGeom prst="roundRect">
              <a:avLst/>
            </a:prstGeom>
            <a:grpFill/>
            <a:ln>
              <a:solidFill>
                <a:srgbClr val="7EBF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8" name="TextBox 27">
              <a:extLst>
                <a:ext uri="{FF2B5EF4-FFF2-40B4-BE49-F238E27FC236}">
                  <a16:creationId xmlns:a16="http://schemas.microsoft.com/office/drawing/2014/main" id="{645DAE8C-76DA-FC87-FB17-00A96034B171}"/>
                </a:ext>
              </a:extLst>
            </p:cNvPr>
            <p:cNvSpPr txBox="1"/>
            <p:nvPr/>
          </p:nvSpPr>
          <p:spPr>
            <a:xfrm>
              <a:off x="7589179" y="6126823"/>
              <a:ext cx="1467490" cy="923330"/>
            </a:xfrm>
            <a:prstGeom prst="rect">
              <a:avLst/>
            </a:prstGeom>
            <a:grpFill/>
            <a:ln>
              <a:noFill/>
            </a:ln>
          </p:spPr>
          <p:txBody>
            <a:bodyPr wrap="square" rtlCol="0">
              <a:spAutoFit/>
            </a:bodyPr>
            <a:lstStyle/>
            <a:p>
              <a:pPr algn="ctr"/>
              <a:r>
                <a:rPr lang="en-US" dirty="0"/>
                <a:t>Discussions with Offerors</a:t>
              </a:r>
            </a:p>
          </p:txBody>
        </p:sp>
      </p:grpSp>
      <p:grpSp>
        <p:nvGrpSpPr>
          <p:cNvPr id="29" name="Group 28">
            <a:extLst>
              <a:ext uri="{FF2B5EF4-FFF2-40B4-BE49-F238E27FC236}">
                <a16:creationId xmlns:a16="http://schemas.microsoft.com/office/drawing/2014/main" id="{88CBC8ED-8BBE-67A8-F819-D05CB1713501}"/>
              </a:ext>
            </a:extLst>
          </p:cNvPr>
          <p:cNvGrpSpPr/>
          <p:nvPr/>
        </p:nvGrpSpPr>
        <p:grpSpPr>
          <a:xfrm>
            <a:off x="7406106" y="4059667"/>
            <a:ext cx="1601054" cy="1078786"/>
            <a:chOff x="1922983" y="5006940"/>
            <a:chExt cx="1601054" cy="1078786"/>
          </a:xfrm>
          <a:solidFill>
            <a:srgbClr val="ABD5BC"/>
          </a:solidFill>
        </p:grpSpPr>
        <p:sp>
          <p:nvSpPr>
            <p:cNvPr id="30" name="Rectangle: Rounded Corners 29">
              <a:extLst>
                <a:ext uri="{FF2B5EF4-FFF2-40B4-BE49-F238E27FC236}">
                  <a16:creationId xmlns:a16="http://schemas.microsoft.com/office/drawing/2014/main" id="{340C42E9-C6F5-2B37-8D81-6464AE63A479}"/>
                </a:ext>
              </a:extLst>
            </p:cNvPr>
            <p:cNvSpPr/>
            <p:nvPr/>
          </p:nvSpPr>
          <p:spPr>
            <a:xfrm>
              <a:off x="1922983" y="5006940"/>
              <a:ext cx="1601054" cy="1078786"/>
            </a:xfrm>
            <a:prstGeom prst="roundRect">
              <a:avLst/>
            </a:prstGeom>
            <a:grpFill/>
            <a:ln>
              <a:solidFill>
                <a:srgbClr val="7EBF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TextBox 30">
              <a:extLst>
                <a:ext uri="{FF2B5EF4-FFF2-40B4-BE49-F238E27FC236}">
                  <a16:creationId xmlns:a16="http://schemas.microsoft.com/office/drawing/2014/main" id="{D1DCA5C2-942D-33F9-E70A-7B84687E829D}"/>
                </a:ext>
              </a:extLst>
            </p:cNvPr>
            <p:cNvSpPr txBox="1"/>
            <p:nvPr/>
          </p:nvSpPr>
          <p:spPr>
            <a:xfrm>
              <a:off x="1994902" y="5223168"/>
              <a:ext cx="1457217" cy="646331"/>
            </a:xfrm>
            <a:prstGeom prst="rect">
              <a:avLst/>
            </a:prstGeom>
            <a:grpFill/>
            <a:ln>
              <a:noFill/>
            </a:ln>
          </p:spPr>
          <p:txBody>
            <a:bodyPr wrap="square" rtlCol="0">
              <a:spAutoFit/>
            </a:bodyPr>
            <a:lstStyle/>
            <a:p>
              <a:pPr algn="ctr"/>
              <a:r>
                <a:rPr lang="en-US" dirty="0"/>
                <a:t>Final Offer Evaluations</a:t>
              </a:r>
            </a:p>
          </p:txBody>
        </p:sp>
      </p:grpSp>
      <p:grpSp>
        <p:nvGrpSpPr>
          <p:cNvPr id="32" name="Group 31">
            <a:extLst>
              <a:ext uri="{FF2B5EF4-FFF2-40B4-BE49-F238E27FC236}">
                <a16:creationId xmlns:a16="http://schemas.microsoft.com/office/drawing/2014/main" id="{F9FA156D-0953-1400-5865-286C5E527B4C}"/>
              </a:ext>
            </a:extLst>
          </p:cNvPr>
          <p:cNvGrpSpPr/>
          <p:nvPr/>
        </p:nvGrpSpPr>
        <p:grpSpPr>
          <a:xfrm>
            <a:off x="7369290" y="5990191"/>
            <a:ext cx="1674686" cy="1078786"/>
            <a:chOff x="5866546" y="4950966"/>
            <a:chExt cx="1674686" cy="1078786"/>
          </a:xfrm>
        </p:grpSpPr>
        <p:sp>
          <p:nvSpPr>
            <p:cNvPr id="33" name="Rectangle: Rounded Corners 32">
              <a:extLst>
                <a:ext uri="{FF2B5EF4-FFF2-40B4-BE49-F238E27FC236}">
                  <a16:creationId xmlns:a16="http://schemas.microsoft.com/office/drawing/2014/main" id="{DE363CA0-D058-A7B6-E13E-0BBC3A2DE82C}"/>
                </a:ext>
              </a:extLst>
            </p:cNvPr>
            <p:cNvSpPr/>
            <p:nvPr/>
          </p:nvSpPr>
          <p:spPr>
            <a:xfrm>
              <a:off x="5866546" y="4950966"/>
              <a:ext cx="1674686" cy="1078786"/>
            </a:xfrm>
            <a:prstGeom prst="roundRect">
              <a:avLst/>
            </a:prstGeom>
            <a:solidFill>
              <a:srgbClr val="7EBF98"/>
            </a:solidFill>
            <a:ln>
              <a:solidFill>
                <a:srgbClr val="ABD5B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TextBox 33">
              <a:extLst>
                <a:ext uri="{FF2B5EF4-FFF2-40B4-BE49-F238E27FC236}">
                  <a16:creationId xmlns:a16="http://schemas.microsoft.com/office/drawing/2014/main" id="{7117BC9E-7733-1449-1581-0606460301D2}"/>
                </a:ext>
              </a:extLst>
            </p:cNvPr>
            <p:cNvSpPr txBox="1"/>
            <p:nvPr/>
          </p:nvSpPr>
          <p:spPr>
            <a:xfrm>
              <a:off x="5917916" y="5081244"/>
              <a:ext cx="1571946" cy="923330"/>
            </a:xfrm>
            <a:prstGeom prst="rect">
              <a:avLst/>
            </a:prstGeom>
            <a:noFill/>
          </p:spPr>
          <p:txBody>
            <a:bodyPr wrap="square" rtlCol="0">
              <a:spAutoFit/>
            </a:bodyPr>
            <a:lstStyle/>
            <a:p>
              <a:pPr algn="ctr"/>
              <a:r>
                <a:rPr lang="en-US" dirty="0"/>
                <a:t>Award Decision &amp; Issuance</a:t>
              </a:r>
            </a:p>
          </p:txBody>
        </p:sp>
      </p:grpSp>
      <p:cxnSp>
        <p:nvCxnSpPr>
          <p:cNvPr id="35" name="Connector: Elbow 34">
            <a:extLst>
              <a:ext uri="{FF2B5EF4-FFF2-40B4-BE49-F238E27FC236}">
                <a16:creationId xmlns:a16="http://schemas.microsoft.com/office/drawing/2014/main" id="{7CF75CBE-0D52-C92C-FDB9-54EE4DFBBBD1}"/>
              </a:ext>
            </a:extLst>
          </p:cNvPr>
          <p:cNvCxnSpPr>
            <a:cxnSpLocks/>
            <a:stCxn id="21" idx="2"/>
            <a:endCxn id="24" idx="0"/>
          </p:cNvCxnSpPr>
          <p:nvPr/>
        </p:nvCxnSpPr>
        <p:spPr>
          <a:xfrm rot="5400000">
            <a:off x="5605771" y="800596"/>
            <a:ext cx="988978" cy="5529164"/>
          </a:xfrm>
          <a:prstGeom prst="bentConnector3">
            <a:avLst/>
          </a:prstGeom>
          <a:ln w="136525">
            <a:gradFill>
              <a:gsLst>
                <a:gs pos="2000">
                  <a:srgbClr val="D4E9DC"/>
                </a:gs>
                <a:gs pos="65000">
                  <a:srgbClr val="3F8059"/>
                </a:gs>
              </a:gsLst>
              <a:lin ang="5400000" scaled="1"/>
            </a:gradFill>
            <a:tailEnd type="triangle" w="sm" len="sm"/>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5928010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319D34-BFBB-71DA-CC98-08D0DECE912E}"/>
            </a:ext>
          </a:extLst>
        </p:cNvPr>
        <p:cNvGrpSpPr/>
        <p:nvPr/>
      </p:nvGrpSpPr>
      <p:grpSpPr>
        <a:xfrm>
          <a:off x="0" y="0"/>
          <a:ext cx="0" cy="0"/>
          <a:chOff x="0" y="0"/>
          <a:chExt cx="0" cy="0"/>
        </a:xfrm>
      </p:grpSpPr>
      <p:sp>
        <p:nvSpPr>
          <p:cNvPr id="15" name="Title 14">
            <a:extLst>
              <a:ext uri="{FF2B5EF4-FFF2-40B4-BE49-F238E27FC236}">
                <a16:creationId xmlns:a16="http://schemas.microsoft.com/office/drawing/2014/main" id="{7F6C100D-CD04-610C-B938-E1B00C37548D}"/>
              </a:ext>
            </a:extLst>
          </p:cNvPr>
          <p:cNvSpPr>
            <a:spLocks noGrp="1"/>
          </p:cNvSpPr>
          <p:nvPr>
            <p:ph type="title"/>
          </p:nvPr>
        </p:nvSpPr>
        <p:spPr/>
        <p:txBody>
          <a:bodyPr/>
          <a:lstStyle/>
          <a:p>
            <a:r>
              <a:rPr lang="en-US" dirty="0"/>
              <a:t>Delivery Order Lead Times</a:t>
            </a:r>
          </a:p>
        </p:txBody>
      </p:sp>
      <p:sp>
        <p:nvSpPr>
          <p:cNvPr id="2" name="Rectangle 3">
            <a:extLst>
              <a:ext uri="{FF2B5EF4-FFF2-40B4-BE49-F238E27FC236}">
                <a16:creationId xmlns:a16="http://schemas.microsoft.com/office/drawing/2014/main" id="{2A1839CA-EE8F-0271-DA0B-84CDEB924B16}"/>
              </a:ext>
            </a:extLst>
          </p:cNvPr>
          <p:cNvSpPr txBox="1">
            <a:spLocks noChangeArrowheads="1"/>
          </p:cNvSpPr>
          <p:nvPr/>
        </p:nvSpPr>
        <p:spPr>
          <a:xfrm>
            <a:off x="1066800" y="1427801"/>
            <a:ext cx="8229600" cy="5486400"/>
          </a:xfrm>
          <a:prstGeom prst="rect">
            <a:avLst/>
          </a:prstGeom>
        </p:spPr>
        <p:txBody>
          <a:bodyPr>
            <a:noAutofit/>
          </a:bodyPr>
          <a:lstStyle>
            <a:lvl1pPr marL="228611" indent="-228611" algn="l" defTabSz="914446" rtl="0" eaLnBrk="1" latinLnBrk="0" hangingPunct="1">
              <a:lnSpc>
                <a:spcPct val="90000"/>
              </a:lnSpc>
              <a:spcBef>
                <a:spcPts val="1200"/>
              </a:spcBef>
              <a:spcAft>
                <a:spcPts val="0"/>
              </a:spcAft>
              <a:buFont typeface="Arial" panose="020B0604020202020204" pitchFamily="34" charset="0"/>
              <a:buChar char="•"/>
              <a:defRPr sz="2400" kern="1200">
                <a:solidFill>
                  <a:srgbClr val="171610"/>
                </a:solidFill>
                <a:latin typeface="+mn-lt"/>
                <a:ea typeface="+mn-ea"/>
                <a:cs typeface="+mn-cs"/>
              </a:defRPr>
            </a:lvl1pPr>
            <a:lvl2pPr marL="685835" indent="-228611" algn="l" defTabSz="914446" rtl="0" eaLnBrk="1" latinLnBrk="0" hangingPunct="1">
              <a:lnSpc>
                <a:spcPct val="90000"/>
              </a:lnSpc>
              <a:spcBef>
                <a:spcPts val="600"/>
              </a:spcBef>
              <a:spcAft>
                <a:spcPts val="0"/>
              </a:spcAft>
              <a:buFont typeface="Courier New" panose="02070309020205020404" pitchFamily="49" charset="0"/>
              <a:buChar char="o"/>
              <a:defRPr sz="2200" kern="1200">
                <a:solidFill>
                  <a:srgbClr val="171610"/>
                </a:solidFill>
                <a:latin typeface="+mn-lt"/>
                <a:ea typeface="+mn-ea"/>
                <a:cs typeface="+mn-cs"/>
              </a:defRPr>
            </a:lvl2pPr>
            <a:lvl3pPr marL="1143057" indent="-228611" algn="l" defTabSz="914446" rtl="0" eaLnBrk="1" latinLnBrk="0" hangingPunct="1">
              <a:lnSpc>
                <a:spcPct val="90000"/>
              </a:lnSpc>
              <a:spcBef>
                <a:spcPts val="600"/>
              </a:spcBef>
              <a:spcAft>
                <a:spcPts val="0"/>
              </a:spcAft>
              <a:buFont typeface="Wingdings" panose="05000000000000000000" pitchFamily="2" charset="2"/>
              <a:buChar char="§"/>
              <a:defRPr sz="2000" kern="1200">
                <a:solidFill>
                  <a:srgbClr val="171610"/>
                </a:solidFill>
                <a:latin typeface="+mn-lt"/>
                <a:ea typeface="+mn-ea"/>
                <a:cs typeface="+mn-cs"/>
              </a:defRPr>
            </a:lvl3pPr>
            <a:lvl4pPr marL="1600281" indent="-228611" algn="l" defTabSz="914446" rtl="0" eaLnBrk="1" latinLnBrk="0" hangingPunct="1">
              <a:lnSpc>
                <a:spcPct val="90000"/>
              </a:lnSpc>
              <a:spcBef>
                <a:spcPts val="600"/>
              </a:spcBef>
              <a:spcAft>
                <a:spcPts val="0"/>
              </a:spcAft>
              <a:buFont typeface="Arial" panose="020B0604020202020204" pitchFamily="34" charset="0"/>
              <a:buChar char="–"/>
              <a:defRPr sz="1800" kern="1200">
                <a:solidFill>
                  <a:srgbClr val="171610"/>
                </a:solidFill>
                <a:latin typeface="+mn-lt"/>
                <a:ea typeface="+mn-ea"/>
                <a:cs typeface="+mn-cs"/>
              </a:defRPr>
            </a:lvl4pPr>
            <a:lvl5pPr marL="2057504" indent="-228611" algn="l" defTabSz="914446" rtl="0" eaLnBrk="1" latinLnBrk="0" hangingPunct="1">
              <a:lnSpc>
                <a:spcPct val="90000"/>
              </a:lnSpc>
              <a:spcBef>
                <a:spcPts val="600"/>
              </a:spcBef>
              <a:spcAft>
                <a:spcPts val="0"/>
              </a:spcAft>
              <a:buFont typeface="Arial" panose="020B0604020202020204" pitchFamily="34" charset="0"/>
              <a:buChar char="•"/>
              <a:defRPr sz="1600" kern="1200">
                <a:solidFill>
                  <a:srgbClr val="171610"/>
                </a:solidFill>
                <a:latin typeface="+mn-lt"/>
                <a:ea typeface="+mn-ea"/>
                <a:cs typeface="+mn-cs"/>
              </a:defRPr>
            </a:lvl5pPr>
            <a:lvl6pPr marL="2514727"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50"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173"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396"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98462" marR="0" lvl="0" indent="-342900" algn="l" defTabSz="914446" rtl="0" eaLnBrk="1" fontAlgn="auto" latinLnBrk="0" hangingPunct="1">
              <a:lnSpc>
                <a:spcPct val="90000"/>
              </a:lnSpc>
              <a:spcBef>
                <a:spcPts val="1200"/>
              </a:spcBef>
              <a:spcAft>
                <a:spcPts val="0"/>
              </a:spcAft>
              <a:buClrTx/>
              <a:buSzPct val="70000"/>
              <a:buFont typeface="Wingdings" panose="05000000000000000000" pitchFamily="2" charset="2"/>
              <a:buChar char="Ø"/>
              <a:tabLst/>
              <a:defRPr/>
            </a:pPr>
            <a:endParaRPr kumimoji="0" lang="en-US" sz="1600" b="0" i="0" u="none" strike="noStrike" kern="1200" cap="none" spc="0" normalizeH="0" baseline="0" noProof="0" dirty="0">
              <a:ln>
                <a:noFill/>
              </a:ln>
              <a:solidFill>
                <a:srgbClr val="171610"/>
              </a:solidFill>
              <a:effectLst/>
              <a:uLnTx/>
              <a:uFillTx/>
              <a:ea typeface="+mn-ea"/>
              <a:cs typeface="Arial" panose="020B0604020202020204" pitchFamily="34" charset="0"/>
            </a:endParaRPr>
          </a:p>
        </p:txBody>
      </p:sp>
      <p:sp>
        <p:nvSpPr>
          <p:cNvPr id="5" name="Rectangle 3">
            <a:extLst>
              <a:ext uri="{FF2B5EF4-FFF2-40B4-BE49-F238E27FC236}">
                <a16:creationId xmlns:a16="http://schemas.microsoft.com/office/drawing/2014/main" id="{9DC2283F-585D-915F-BC8D-CD9F1FB6FEB7}"/>
              </a:ext>
            </a:extLst>
          </p:cNvPr>
          <p:cNvSpPr txBox="1">
            <a:spLocks noChangeArrowheads="1"/>
          </p:cNvSpPr>
          <p:nvPr/>
        </p:nvSpPr>
        <p:spPr>
          <a:xfrm>
            <a:off x="287078" y="1348563"/>
            <a:ext cx="8229600" cy="5486400"/>
          </a:xfrm>
          <a:prstGeom prst="rect">
            <a:avLst/>
          </a:prstGeom>
        </p:spPr>
        <p:txBody>
          <a:bodyPr>
            <a:noAutofit/>
          </a:bodyPr>
          <a:lstStyle>
            <a:lvl1pPr marL="228611" indent="-228611" algn="l" defTabSz="914446" rtl="0" eaLnBrk="1" latinLnBrk="0" hangingPunct="1">
              <a:lnSpc>
                <a:spcPct val="90000"/>
              </a:lnSpc>
              <a:spcBef>
                <a:spcPts val="1200"/>
              </a:spcBef>
              <a:spcAft>
                <a:spcPts val="0"/>
              </a:spcAft>
              <a:buFont typeface="Arial" panose="020B0604020202020204" pitchFamily="34" charset="0"/>
              <a:buChar char="•"/>
              <a:defRPr sz="2400" kern="1200">
                <a:solidFill>
                  <a:srgbClr val="171610"/>
                </a:solidFill>
                <a:latin typeface="+mn-lt"/>
                <a:ea typeface="+mn-ea"/>
                <a:cs typeface="+mn-cs"/>
              </a:defRPr>
            </a:lvl1pPr>
            <a:lvl2pPr marL="685835" indent="-228611" algn="l" defTabSz="914446" rtl="0" eaLnBrk="1" latinLnBrk="0" hangingPunct="1">
              <a:lnSpc>
                <a:spcPct val="90000"/>
              </a:lnSpc>
              <a:spcBef>
                <a:spcPts val="600"/>
              </a:spcBef>
              <a:spcAft>
                <a:spcPts val="0"/>
              </a:spcAft>
              <a:buFont typeface="Courier New" panose="02070309020205020404" pitchFamily="49" charset="0"/>
              <a:buChar char="o"/>
              <a:defRPr sz="2200" kern="1200">
                <a:solidFill>
                  <a:srgbClr val="171610"/>
                </a:solidFill>
                <a:latin typeface="+mn-lt"/>
                <a:ea typeface="+mn-ea"/>
                <a:cs typeface="+mn-cs"/>
              </a:defRPr>
            </a:lvl2pPr>
            <a:lvl3pPr marL="1143057" indent="-228611" algn="l" defTabSz="914446" rtl="0" eaLnBrk="1" latinLnBrk="0" hangingPunct="1">
              <a:lnSpc>
                <a:spcPct val="90000"/>
              </a:lnSpc>
              <a:spcBef>
                <a:spcPts val="600"/>
              </a:spcBef>
              <a:spcAft>
                <a:spcPts val="0"/>
              </a:spcAft>
              <a:buFont typeface="Wingdings" panose="05000000000000000000" pitchFamily="2" charset="2"/>
              <a:buChar char="§"/>
              <a:defRPr sz="2000" kern="1200">
                <a:solidFill>
                  <a:srgbClr val="171610"/>
                </a:solidFill>
                <a:latin typeface="+mn-lt"/>
                <a:ea typeface="+mn-ea"/>
                <a:cs typeface="+mn-cs"/>
              </a:defRPr>
            </a:lvl3pPr>
            <a:lvl4pPr marL="1600281" indent="-228611" algn="l" defTabSz="914446" rtl="0" eaLnBrk="1" latinLnBrk="0" hangingPunct="1">
              <a:lnSpc>
                <a:spcPct val="90000"/>
              </a:lnSpc>
              <a:spcBef>
                <a:spcPts val="600"/>
              </a:spcBef>
              <a:spcAft>
                <a:spcPts val="0"/>
              </a:spcAft>
              <a:buFont typeface="Arial" panose="020B0604020202020204" pitchFamily="34" charset="0"/>
              <a:buChar char="–"/>
              <a:defRPr sz="1800" kern="1200">
                <a:solidFill>
                  <a:srgbClr val="171610"/>
                </a:solidFill>
                <a:latin typeface="+mn-lt"/>
                <a:ea typeface="+mn-ea"/>
                <a:cs typeface="+mn-cs"/>
              </a:defRPr>
            </a:lvl4pPr>
            <a:lvl5pPr marL="2057504" indent="-228611" algn="l" defTabSz="914446" rtl="0" eaLnBrk="1" latinLnBrk="0" hangingPunct="1">
              <a:lnSpc>
                <a:spcPct val="90000"/>
              </a:lnSpc>
              <a:spcBef>
                <a:spcPts val="600"/>
              </a:spcBef>
              <a:spcAft>
                <a:spcPts val="0"/>
              </a:spcAft>
              <a:buFont typeface="Arial" panose="020B0604020202020204" pitchFamily="34" charset="0"/>
              <a:buChar char="•"/>
              <a:defRPr sz="1600" kern="1200">
                <a:solidFill>
                  <a:srgbClr val="171610"/>
                </a:solidFill>
                <a:latin typeface="+mn-lt"/>
                <a:ea typeface="+mn-ea"/>
                <a:cs typeface="+mn-cs"/>
              </a:defRPr>
            </a:lvl5pPr>
            <a:lvl6pPr marL="2514727"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50"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173"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396"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1312" indent="-285750">
              <a:buSzPct val="70000"/>
              <a:buFont typeface="Wingdings" panose="05000000000000000000" pitchFamily="2" charset="2"/>
              <a:buChar char="Ø"/>
            </a:pPr>
            <a:endParaRPr lang="en-US" sz="1800" b="1" dirty="0">
              <a:cs typeface="Arial" panose="020B0604020202020204" pitchFamily="34" charset="0"/>
            </a:endParaRPr>
          </a:p>
          <a:p>
            <a:pPr marL="341312" indent="-285750">
              <a:buSzPct val="70000"/>
              <a:buFont typeface="Wingdings" panose="05000000000000000000" pitchFamily="2" charset="2"/>
              <a:buChar char="Ø"/>
            </a:pPr>
            <a:r>
              <a:rPr lang="en-US" sz="1800" b="1" dirty="0">
                <a:cs typeface="Arial" panose="020B0604020202020204" pitchFamily="34" charset="0"/>
              </a:rPr>
              <a:t>Types of Projects and Estimated Lead Times:</a:t>
            </a:r>
          </a:p>
        </p:txBody>
      </p:sp>
      <p:graphicFrame>
        <p:nvGraphicFramePr>
          <p:cNvPr id="36" name="Table 35">
            <a:extLst>
              <a:ext uri="{FF2B5EF4-FFF2-40B4-BE49-F238E27FC236}">
                <a16:creationId xmlns:a16="http://schemas.microsoft.com/office/drawing/2014/main" id="{F2548B13-7585-3EEC-2C2B-8B2335FB52BE}"/>
              </a:ext>
            </a:extLst>
          </p:cNvPr>
          <p:cNvGraphicFramePr>
            <a:graphicFrameLocks noGrp="1"/>
          </p:cNvGraphicFramePr>
          <p:nvPr/>
        </p:nvGraphicFramePr>
        <p:xfrm>
          <a:off x="1283806" y="2313626"/>
          <a:ext cx="7512051" cy="3714750"/>
        </p:xfrm>
        <a:graphic>
          <a:graphicData uri="http://schemas.openxmlformats.org/drawingml/2006/table">
            <a:tbl>
              <a:tblPr/>
              <a:tblGrid>
                <a:gridCol w="1786171">
                  <a:extLst>
                    <a:ext uri="{9D8B030D-6E8A-4147-A177-3AD203B41FA5}">
                      <a16:colId xmlns:a16="http://schemas.microsoft.com/office/drawing/2014/main" val="1281365312"/>
                    </a:ext>
                  </a:extLst>
                </a:gridCol>
                <a:gridCol w="2862940">
                  <a:extLst>
                    <a:ext uri="{9D8B030D-6E8A-4147-A177-3AD203B41FA5}">
                      <a16:colId xmlns:a16="http://schemas.microsoft.com/office/drawing/2014/main" val="2418197189"/>
                    </a:ext>
                  </a:extLst>
                </a:gridCol>
                <a:gridCol w="2862940">
                  <a:extLst>
                    <a:ext uri="{9D8B030D-6E8A-4147-A177-3AD203B41FA5}">
                      <a16:colId xmlns:a16="http://schemas.microsoft.com/office/drawing/2014/main" val="335116431"/>
                    </a:ext>
                  </a:extLst>
                </a:gridCol>
              </a:tblGrid>
              <a:tr h="190500">
                <a:tc>
                  <a:txBody>
                    <a:bodyPr/>
                    <a:lstStyle>
                      <a:lvl1pPr marL="0" algn="l" defTabSz="855005" rtl="0" eaLnBrk="1" latinLnBrk="0" hangingPunct="1">
                        <a:defRPr sz="1683" kern="1200">
                          <a:solidFill>
                            <a:schemeClr val="tx1"/>
                          </a:solidFill>
                          <a:latin typeface="Arial" panose="020B0604020202020204"/>
                        </a:defRPr>
                      </a:lvl1pPr>
                      <a:lvl2pPr marL="427502" algn="l" defTabSz="855005" rtl="0" eaLnBrk="1" latinLnBrk="0" hangingPunct="1">
                        <a:defRPr sz="1683" kern="1200">
                          <a:solidFill>
                            <a:schemeClr val="tx1"/>
                          </a:solidFill>
                          <a:latin typeface="Arial" panose="020B0604020202020204"/>
                        </a:defRPr>
                      </a:lvl2pPr>
                      <a:lvl3pPr marL="855005" algn="l" defTabSz="855005" rtl="0" eaLnBrk="1" latinLnBrk="0" hangingPunct="1">
                        <a:defRPr sz="1683" kern="1200">
                          <a:solidFill>
                            <a:schemeClr val="tx1"/>
                          </a:solidFill>
                          <a:latin typeface="Arial" panose="020B0604020202020204"/>
                        </a:defRPr>
                      </a:lvl3pPr>
                      <a:lvl4pPr marL="1282508" algn="l" defTabSz="855005" rtl="0" eaLnBrk="1" latinLnBrk="0" hangingPunct="1">
                        <a:defRPr sz="1683" kern="1200">
                          <a:solidFill>
                            <a:schemeClr val="tx1"/>
                          </a:solidFill>
                          <a:latin typeface="Arial" panose="020B0604020202020204"/>
                        </a:defRPr>
                      </a:lvl4pPr>
                      <a:lvl5pPr marL="1710010" algn="l" defTabSz="855005" rtl="0" eaLnBrk="1" latinLnBrk="0" hangingPunct="1">
                        <a:defRPr sz="1683" kern="1200">
                          <a:solidFill>
                            <a:schemeClr val="tx1"/>
                          </a:solidFill>
                          <a:latin typeface="Arial" panose="020B0604020202020204"/>
                        </a:defRPr>
                      </a:lvl5pPr>
                      <a:lvl6pPr marL="2137512" algn="l" defTabSz="855005" rtl="0" eaLnBrk="1" latinLnBrk="0" hangingPunct="1">
                        <a:defRPr sz="1683" kern="1200">
                          <a:solidFill>
                            <a:schemeClr val="tx1"/>
                          </a:solidFill>
                          <a:latin typeface="Arial" panose="020B0604020202020204"/>
                        </a:defRPr>
                      </a:lvl6pPr>
                      <a:lvl7pPr marL="2565015" algn="l" defTabSz="855005" rtl="0" eaLnBrk="1" latinLnBrk="0" hangingPunct="1">
                        <a:defRPr sz="1683" kern="1200">
                          <a:solidFill>
                            <a:schemeClr val="tx1"/>
                          </a:solidFill>
                          <a:latin typeface="Arial" panose="020B0604020202020204"/>
                        </a:defRPr>
                      </a:lvl7pPr>
                      <a:lvl8pPr marL="2992517" algn="l" defTabSz="855005" rtl="0" eaLnBrk="1" latinLnBrk="0" hangingPunct="1">
                        <a:defRPr sz="1683" kern="1200">
                          <a:solidFill>
                            <a:schemeClr val="tx1"/>
                          </a:solidFill>
                          <a:latin typeface="Arial" panose="020B0604020202020204"/>
                        </a:defRPr>
                      </a:lvl8pPr>
                      <a:lvl9pPr marL="3420020" algn="l" defTabSz="855005" rtl="0" eaLnBrk="1" latinLnBrk="0" hangingPunct="1">
                        <a:defRPr sz="1683" kern="1200">
                          <a:solidFill>
                            <a:schemeClr val="tx1"/>
                          </a:solidFill>
                          <a:latin typeface="Arial" panose="020B0604020202020204"/>
                        </a:defRPr>
                      </a:lvl9pPr>
                    </a:lstStyle>
                    <a:p>
                      <a:pPr algn="ctr" fontAlgn="b">
                        <a:buNone/>
                      </a:pPr>
                      <a:r>
                        <a:rPr lang="en-US" sz="1600" b="1" i="0" u="none" strike="noStrike" dirty="0">
                          <a:solidFill>
                            <a:srgbClr val="000000"/>
                          </a:solidFill>
                          <a:effectLst/>
                          <a:latin typeface="Arial" panose="020B0604020202020204" pitchFamily="34" charset="0"/>
                        </a:rPr>
                        <a:t>Project Type</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855005" rtl="0" eaLnBrk="1" latinLnBrk="0" hangingPunct="1">
                        <a:defRPr sz="1683" kern="1200">
                          <a:solidFill>
                            <a:schemeClr val="tx1"/>
                          </a:solidFill>
                          <a:latin typeface="Arial" panose="020B0604020202020204"/>
                        </a:defRPr>
                      </a:lvl1pPr>
                      <a:lvl2pPr marL="427502" algn="l" defTabSz="855005" rtl="0" eaLnBrk="1" latinLnBrk="0" hangingPunct="1">
                        <a:defRPr sz="1683" kern="1200">
                          <a:solidFill>
                            <a:schemeClr val="tx1"/>
                          </a:solidFill>
                          <a:latin typeface="Arial" panose="020B0604020202020204"/>
                        </a:defRPr>
                      </a:lvl2pPr>
                      <a:lvl3pPr marL="855005" algn="l" defTabSz="855005" rtl="0" eaLnBrk="1" latinLnBrk="0" hangingPunct="1">
                        <a:defRPr sz="1683" kern="1200">
                          <a:solidFill>
                            <a:schemeClr val="tx1"/>
                          </a:solidFill>
                          <a:latin typeface="Arial" panose="020B0604020202020204"/>
                        </a:defRPr>
                      </a:lvl3pPr>
                      <a:lvl4pPr marL="1282508" algn="l" defTabSz="855005" rtl="0" eaLnBrk="1" latinLnBrk="0" hangingPunct="1">
                        <a:defRPr sz="1683" kern="1200">
                          <a:solidFill>
                            <a:schemeClr val="tx1"/>
                          </a:solidFill>
                          <a:latin typeface="Arial" panose="020B0604020202020204"/>
                        </a:defRPr>
                      </a:lvl4pPr>
                      <a:lvl5pPr marL="1710010" algn="l" defTabSz="855005" rtl="0" eaLnBrk="1" latinLnBrk="0" hangingPunct="1">
                        <a:defRPr sz="1683" kern="1200">
                          <a:solidFill>
                            <a:schemeClr val="tx1"/>
                          </a:solidFill>
                          <a:latin typeface="Arial" panose="020B0604020202020204"/>
                        </a:defRPr>
                      </a:lvl5pPr>
                      <a:lvl6pPr marL="2137512" algn="l" defTabSz="855005" rtl="0" eaLnBrk="1" latinLnBrk="0" hangingPunct="1">
                        <a:defRPr sz="1683" kern="1200">
                          <a:solidFill>
                            <a:schemeClr val="tx1"/>
                          </a:solidFill>
                          <a:latin typeface="Arial" panose="020B0604020202020204"/>
                        </a:defRPr>
                      </a:lvl6pPr>
                      <a:lvl7pPr marL="2565015" algn="l" defTabSz="855005" rtl="0" eaLnBrk="1" latinLnBrk="0" hangingPunct="1">
                        <a:defRPr sz="1683" kern="1200">
                          <a:solidFill>
                            <a:schemeClr val="tx1"/>
                          </a:solidFill>
                          <a:latin typeface="Arial" panose="020B0604020202020204"/>
                        </a:defRPr>
                      </a:lvl7pPr>
                      <a:lvl8pPr marL="2992517" algn="l" defTabSz="855005" rtl="0" eaLnBrk="1" latinLnBrk="0" hangingPunct="1">
                        <a:defRPr sz="1683" kern="1200">
                          <a:solidFill>
                            <a:schemeClr val="tx1"/>
                          </a:solidFill>
                          <a:latin typeface="Arial" panose="020B0604020202020204"/>
                        </a:defRPr>
                      </a:lvl8pPr>
                      <a:lvl9pPr marL="3420020" algn="l" defTabSz="855005" rtl="0" eaLnBrk="1" latinLnBrk="0" hangingPunct="1">
                        <a:defRPr sz="1683" kern="1200">
                          <a:solidFill>
                            <a:schemeClr val="tx1"/>
                          </a:solidFill>
                          <a:latin typeface="Arial" panose="020B0604020202020204"/>
                        </a:defRPr>
                      </a:lvl9pPr>
                    </a:lstStyle>
                    <a:p>
                      <a:pPr algn="ctr" fontAlgn="b">
                        <a:buNone/>
                      </a:pPr>
                      <a:r>
                        <a:rPr lang="en-US" sz="1600" b="1" i="0" u="none" strike="noStrike">
                          <a:solidFill>
                            <a:srgbClr val="000000"/>
                          </a:solidFill>
                          <a:effectLst/>
                          <a:latin typeface="Arial" panose="020B0604020202020204" pitchFamily="34" charset="0"/>
                        </a:rPr>
                        <a:t>Acquisition Method</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855005" rtl="0" eaLnBrk="1" latinLnBrk="0" hangingPunct="1">
                        <a:defRPr sz="1683" kern="1200">
                          <a:solidFill>
                            <a:schemeClr val="tx1"/>
                          </a:solidFill>
                          <a:latin typeface="Arial" panose="020B0604020202020204"/>
                        </a:defRPr>
                      </a:lvl1pPr>
                      <a:lvl2pPr marL="427502" algn="l" defTabSz="855005" rtl="0" eaLnBrk="1" latinLnBrk="0" hangingPunct="1">
                        <a:defRPr sz="1683" kern="1200">
                          <a:solidFill>
                            <a:schemeClr val="tx1"/>
                          </a:solidFill>
                          <a:latin typeface="Arial" panose="020B0604020202020204"/>
                        </a:defRPr>
                      </a:lvl2pPr>
                      <a:lvl3pPr marL="855005" algn="l" defTabSz="855005" rtl="0" eaLnBrk="1" latinLnBrk="0" hangingPunct="1">
                        <a:defRPr sz="1683" kern="1200">
                          <a:solidFill>
                            <a:schemeClr val="tx1"/>
                          </a:solidFill>
                          <a:latin typeface="Arial" panose="020B0604020202020204"/>
                        </a:defRPr>
                      </a:lvl3pPr>
                      <a:lvl4pPr marL="1282508" algn="l" defTabSz="855005" rtl="0" eaLnBrk="1" latinLnBrk="0" hangingPunct="1">
                        <a:defRPr sz="1683" kern="1200">
                          <a:solidFill>
                            <a:schemeClr val="tx1"/>
                          </a:solidFill>
                          <a:latin typeface="Arial" panose="020B0604020202020204"/>
                        </a:defRPr>
                      </a:lvl4pPr>
                      <a:lvl5pPr marL="1710010" algn="l" defTabSz="855005" rtl="0" eaLnBrk="1" latinLnBrk="0" hangingPunct="1">
                        <a:defRPr sz="1683" kern="1200">
                          <a:solidFill>
                            <a:schemeClr val="tx1"/>
                          </a:solidFill>
                          <a:latin typeface="Arial" panose="020B0604020202020204"/>
                        </a:defRPr>
                      </a:lvl5pPr>
                      <a:lvl6pPr marL="2137512" algn="l" defTabSz="855005" rtl="0" eaLnBrk="1" latinLnBrk="0" hangingPunct="1">
                        <a:defRPr sz="1683" kern="1200">
                          <a:solidFill>
                            <a:schemeClr val="tx1"/>
                          </a:solidFill>
                          <a:latin typeface="Arial" panose="020B0604020202020204"/>
                        </a:defRPr>
                      </a:lvl6pPr>
                      <a:lvl7pPr marL="2565015" algn="l" defTabSz="855005" rtl="0" eaLnBrk="1" latinLnBrk="0" hangingPunct="1">
                        <a:defRPr sz="1683" kern="1200">
                          <a:solidFill>
                            <a:schemeClr val="tx1"/>
                          </a:solidFill>
                          <a:latin typeface="Arial" panose="020B0604020202020204"/>
                        </a:defRPr>
                      </a:lvl7pPr>
                      <a:lvl8pPr marL="2992517" algn="l" defTabSz="855005" rtl="0" eaLnBrk="1" latinLnBrk="0" hangingPunct="1">
                        <a:defRPr sz="1683" kern="1200">
                          <a:solidFill>
                            <a:schemeClr val="tx1"/>
                          </a:solidFill>
                          <a:latin typeface="Arial" panose="020B0604020202020204"/>
                        </a:defRPr>
                      </a:lvl8pPr>
                      <a:lvl9pPr marL="3420020" algn="l" defTabSz="855005" rtl="0" eaLnBrk="1" latinLnBrk="0" hangingPunct="1">
                        <a:defRPr sz="1683" kern="1200">
                          <a:solidFill>
                            <a:schemeClr val="tx1"/>
                          </a:solidFill>
                          <a:latin typeface="Arial" panose="020B0604020202020204"/>
                        </a:defRPr>
                      </a:lvl9pPr>
                    </a:lstStyle>
                    <a:p>
                      <a:pPr algn="ctr" fontAlgn="b">
                        <a:buNone/>
                      </a:pPr>
                      <a:r>
                        <a:rPr lang="en-US" sz="1600" b="1" i="0" u="none" strike="noStrike" dirty="0">
                          <a:solidFill>
                            <a:srgbClr val="000000"/>
                          </a:solidFill>
                          <a:effectLst/>
                          <a:latin typeface="Arial" panose="020B0604020202020204" pitchFamily="34" charset="0"/>
                        </a:rPr>
                        <a:t>Estimated Timeline to Award</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22505249"/>
                  </a:ext>
                </a:extLst>
              </a:tr>
              <a:tr h="552450">
                <a:tc rowSpan="2">
                  <a:txBody>
                    <a:bodyPr/>
                    <a:lstStyle>
                      <a:lvl1pPr marL="0" algn="l" defTabSz="855005" rtl="0" eaLnBrk="1" latinLnBrk="0" hangingPunct="1">
                        <a:defRPr sz="1683" kern="1200">
                          <a:solidFill>
                            <a:schemeClr val="tx1"/>
                          </a:solidFill>
                          <a:latin typeface="Arial" panose="020B0604020202020204"/>
                        </a:defRPr>
                      </a:lvl1pPr>
                      <a:lvl2pPr marL="427502" algn="l" defTabSz="855005" rtl="0" eaLnBrk="1" latinLnBrk="0" hangingPunct="1">
                        <a:defRPr sz="1683" kern="1200">
                          <a:solidFill>
                            <a:schemeClr val="tx1"/>
                          </a:solidFill>
                          <a:latin typeface="Arial" panose="020B0604020202020204"/>
                        </a:defRPr>
                      </a:lvl2pPr>
                      <a:lvl3pPr marL="855005" algn="l" defTabSz="855005" rtl="0" eaLnBrk="1" latinLnBrk="0" hangingPunct="1">
                        <a:defRPr sz="1683" kern="1200">
                          <a:solidFill>
                            <a:schemeClr val="tx1"/>
                          </a:solidFill>
                          <a:latin typeface="Arial" panose="020B0604020202020204"/>
                        </a:defRPr>
                      </a:lvl3pPr>
                      <a:lvl4pPr marL="1282508" algn="l" defTabSz="855005" rtl="0" eaLnBrk="1" latinLnBrk="0" hangingPunct="1">
                        <a:defRPr sz="1683" kern="1200">
                          <a:solidFill>
                            <a:schemeClr val="tx1"/>
                          </a:solidFill>
                          <a:latin typeface="Arial" panose="020B0604020202020204"/>
                        </a:defRPr>
                      </a:lvl4pPr>
                      <a:lvl5pPr marL="1710010" algn="l" defTabSz="855005" rtl="0" eaLnBrk="1" latinLnBrk="0" hangingPunct="1">
                        <a:defRPr sz="1683" kern="1200">
                          <a:solidFill>
                            <a:schemeClr val="tx1"/>
                          </a:solidFill>
                          <a:latin typeface="Arial" panose="020B0604020202020204"/>
                        </a:defRPr>
                      </a:lvl5pPr>
                      <a:lvl6pPr marL="2137512" algn="l" defTabSz="855005" rtl="0" eaLnBrk="1" latinLnBrk="0" hangingPunct="1">
                        <a:defRPr sz="1683" kern="1200">
                          <a:solidFill>
                            <a:schemeClr val="tx1"/>
                          </a:solidFill>
                          <a:latin typeface="Arial" panose="020B0604020202020204"/>
                        </a:defRPr>
                      </a:lvl6pPr>
                      <a:lvl7pPr marL="2565015" algn="l" defTabSz="855005" rtl="0" eaLnBrk="1" latinLnBrk="0" hangingPunct="1">
                        <a:defRPr sz="1683" kern="1200">
                          <a:solidFill>
                            <a:schemeClr val="tx1"/>
                          </a:solidFill>
                          <a:latin typeface="Arial" panose="020B0604020202020204"/>
                        </a:defRPr>
                      </a:lvl7pPr>
                      <a:lvl8pPr marL="2992517" algn="l" defTabSz="855005" rtl="0" eaLnBrk="1" latinLnBrk="0" hangingPunct="1">
                        <a:defRPr sz="1683" kern="1200">
                          <a:solidFill>
                            <a:schemeClr val="tx1"/>
                          </a:solidFill>
                          <a:latin typeface="Arial" panose="020B0604020202020204"/>
                        </a:defRPr>
                      </a:lvl8pPr>
                      <a:lvl9pPr marL="3420020" algn="l" defTabSz="855005" rtl="0" eaLnBrk="1" latinLnBrk="0" hangingPunct="1">
                        <a:defRPr sz="1683" kern="1200">
                          <a:solidFill>
                            <a:schemeClr val="tx1"/>
                          </a:solidFill>
                          <a:latin typeface="Arial" panose="020B0604020202020204"/>
                        </a:defRPr>
                      </a:lvl9pPr>
                    </a:lstStyle>
                    <a:p>
                      <a:pPr algn="ctr" fontAlgn="ctr">
                        <a:buNone/>
                      </a:pPr>
                      <a:r>
                        <a:rPr lang="en-US" sz="1600" b="1" i="0" u="none" strike="noStrike" dirty="0">
                          <a:solidFill>
                            <a:srgbClr val="000000"/>
                          </a:solidFill>
                          <a:effectLst/>
                          <a:latin typeface="Arial" panose="020B0604020202020204" pitchFamily="34" charset="0"/>
                        </a:rPr>
                        <a:t>Routine Delivery Order</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855005" rtl="0" eaLnBrk="1" latinLnBrk="0" hangingPunct="1">
                        <a:defRPr sz="1683" kern="1200">
                          <a:solidFill>
                            <a:schemeClr val="tx1"/>
                          </a:solidFill>
                          <a:latin typeface="Arial" panose="020B0604020202020204"/>
                        </a:defRPr>
                      </a:lvl1pPr>
                      <a:lvl2pPr marL="427502" algn="l" defTabSz="855005" rtl="0" eaLnBrk="1" latinLnBrk="0" hangingPunct="1">
                        <a:defRPr sz="1683" kern="1200">
                          <a:solidFill>
                            <a:schemeClr val="tx1"/>
                          </a:solidFill>
                          <a:latin typeface="Arial" panose="020B0604020202020204"/>
                        </a:defRPr>
                      </a:lvl2pPr>
                      <a:lvl3pPr marL="855005" algn="l" defTabSz="855005" rtl="0" eaLnBrk="1" latinLnBrk="0" hangingPunct="1">
                        <a:defRPr sz="1683" kern="1200">
                          <a:solidFill>
                            <a:schemeClr val="tx1"/>
                          </a:solidFill>
                          <a:latin typeface="Arial" panose="020B0604020202020204"/>
                        </a:defRPr>
                      </a:lvl3pPr>
                      <a:lvl4pPr marL="1282508" algn="l" defTabSz="855005" rtl="0" eaLnBrk="1" latinLnBrk="0" hangingPunct="1">
                        <a:defRPr sz="1683" kern="1200">
                          <a:solidFill>
                            <a:schemeClr val="tx1"/>
                          </a:solidFill>
                          <a:latin typeface="Arial" panose="020B0604020202020204"/>
                        </a:defRPr>
                      </a:lvl4pPr>
                      <a:lvl5pPr marL="1710010" algn="l" defTabSz="855005" rtl="0" eaLnBrk="1" latinLnBrk="0" hangingPunct="1">
                        <a:defRPr sz="1683" kern="1200">
                          <a:solidFill>
                            <a:schemeClr val="tx1"/>
                          </a:solidFill>
                          <a:latin typeface="Arial" panose="020B0604020202020204"/>
                        </a:defRPr>
                      </a:lvl5pPr>
                      <a:lvl6pPr marL="2137512" algn="l" defTabSz="855005" rtl="0" eaLnBrk="1" latinLnBrk="0" hangingPunct="1">
                        <a:defRPr sz="1683" kern="1200">
                          <a:solidFill>
                            <a:schemeClr val="tx1"/>
                          </a:solidFill>
                          <a:latin typeface="Arial" panose="020B0604020202020204"/>
                        </a:defRPr>
                      </a:lvl6pPr>
                      <a:lvl7pPr marL="2565015" algn="l" defTabSz="855005" rtl="0" eaLnBrk="1" latinLnBrk="0" hangingPunct="1">
                        <a:defRPr sz="1683" kern="1200">
                          <a:solidFill>
                            <a:schemeClr val="tx1"/>
                          </a:solidFill>
                          <a:latin typeface="Arial" panose="020B0604020202020204"/>
                        </a:defRPr>
                      </a:lvl7pPr>
                      <a:lvl8pPr marL="2992517" algn="l" defTabSz="855005" rtl="0" eaLnBrk="1" latinLnBrk="0" hangingPunct="1">
                        <a:defRPr sz="1683" kern="1200">
                          <a:solidFill>
                            <a:schemeClr val="tx1"/>
                          </a:solidFill>
                          <a:latin typeface="Arial" panose="020B0604020202020204"/>
                        </a:defRPr>
                      </a:lvl8pPr>
                      <a:lvl9pPr marL="3420020" algn="l" defTabSz="855005" rtl="0" eaLnBrk="1" latinLnBrk="0" hangingPunct="1">
                        <a:defRPr sz="1683" kern="1200">
                          <a:solidFill>
                            <a:schemeClr val="tx1"/>
                          </a:solidFill>
                          <a:latin typeface="Arial" panose="020B0604020202020204"/>
                        </a:defRPr>
                      </a:lvl9pPr>
                    </a:lstStyle>
                    <a:p>
                      <a:pPr algn="ctr" fontAlgn="b">
                        <a:buNone/>
                      </a:pPr>
                      <a:r>
                        <a:rPr lang="en-US" sz="1600" b="0" i="0" u="none" strike="noStrike" dirty="0">
                          <a:solidFill>
                            <a:srgbClr val="000000"/>
                          </a:solidFill>
                          <a:effectLst/>
                          <a:latin typeface="Arial" panose="020B0604020202020204" pitchFamily="34" charset="0"/>
                        </a:rPr>
                        <a:t>Competitive</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855005" rtl="0" eaLnBrk="1" latinLnBrk="0" hangingPunct="1">
                        <a:defRPr sz="1683" kern="1200">
                          <a:solidFill>
                            <a:schemeClr val="tx1"/>
                          </a:solidFill>
                          <a:latin typeface="Arial" panose="020B0604020202020204"/>
                        </a:defRPr>
                      </a:lvl1pPr>
                      <a:lvl2pPr marL="427502" algn="l" defTabSz="855005" rtl="0" eaLnBrk="1" latinLnBrk="0" hangingPunct="1">
                        <a:defRPr sz="1683" kern="1200">
                          <a:solidFill>
                            <a:schemeClr val="tx1"/>
                          </a:solidFill>
                          <a:latin typeface="Arial" panose="020B0604020202020204"/>
                        </a:defRPr>
                      </a:lvl2pPr>
                      <a:lvl3pPr marL="855005" algn="l" defTabSz="855005" rtl="0" eaLnBrk="1" latinLnBrk="0" hangingPunct="1">
                        <a:defRPr sz="1683" kern="1200">
                          <a:solidFill>
                            <a:schemeClr val="tx1"/>
                          </a:solidFill>
                          <a:latin typeface="Arial" panose="020B0604020202020204"/>
                        </a:defRPr>
                      </a:lvl3pPr>
                      <a:lvl4pPr marL="1282508" algn="l" defTabSz="855005" rtl="0" eaLnBrk="1" latinLnBrk="0" hangingPunct="1">
                        <a:defRPr sz="1683" kern="1200">
                          <a:solidFill>
                            <a:schemeClr val="tx1"/>
                          </a:solidFill>
                          <a:latin typeface="Arial" panose="020B0604020202020204"/>
                        </a:defRPr>
                      </a:lvl4pPr>
                      <a:lvl5pPr marL="1710010" algn="l" defTabSz="855005" rtl="0" eaLnBrk="1" latinLnBrk="0" hangingPunct="1">
                        <a:defRPr sz="1683" kern="1200">
                          <a:solidFill>
                            <a:schemeClr val="tx1"/>
                          </a:solidFill>
                          <a:latin typeface="Arial" panose="020B0604020202020204"/>
                        </a:defRPr>
                      </a:lvl5pPr>
                      <a:lvl6pPr marL="2137512" algn="l" defTabSz="855005" rtl="0" eaLnBrk="1" latinLnBrk="0" hangingPunct="1">
                        <a:defRPr sz="1683" kern="1200">
                          <a:solidFill>
                            <a:schemeClr val="tx1"/>
                          </a:solidFill>
                          <a:latin typeface="Arial" panose="020B0604020202020204"/>
                        </a:defRPr>
                      </a:lvl6pPr>
                      <a:lvl7pPr marL="2565015" algn="l" defTabSz="855005" rtl="0" eaLnBrk="1" latinLnBrk="0" hangingPunct="1">
                        <a:defRPr sz="1683" kern="1200">
                          <a:solidFill>
                            <a:schemeClr val="tx1"/>
                          </a:solidFill>
                          <a:latin typeface="Arial" panose="020B0604020202020204"/>
                        </a:defRPr>
                      </a:lvl7pPr>
                      <a:lvl8pPr marL="2992517" algn="l" defTabSz="855005" rtl="0" eaLnBrk="1" latinLnBrk="0" hangingPunct="1">
                        <a:defRPr sz="1683" kern="1200">
                          <a:solidFill>
                            <a:schemeClr val="tx1"/>
                          </a:solidFill>
                          <a:latin typeface="Arial" panose="020B0604020202020204"/>
                        </a:defRPr>
                      </a:lvl8pPr>
                      <a:lvl9pPr marL="3420020" algn="l" defTabSz="855005" rtl="0" eaLnBrk="1" latinLnBrk="0" hangingPunct="1">
                        <a:defRPr sz="1683" kern="1200">
                          <a:solidFill>
                            <a:schemeClr val="tx1"/>
                          </a:solidFill>
                          <a:latin typeface="Arial" panose="020B0604020202020204"/>
                        </a:defRPr>
                      </a:lvl9pPr>
                    </a:lstStyle>
                    <a:p>
                      <a:pPr algn="ctr" fontAlgn="b">
                        <a:buNone/>
                      </a:pPr>
                      <a:r>
                        <a:rPr lang="en-US" sz="1600" b="0" i="0" u="none" strike="noStrike" dirty="0">
                          <a:solidFill>
                            <a:srgbClr val="000000"/>
                          </a:solidFill>
                          <a:effectLst/>
                          <a:latin typeface="Arial" panose="020B0604020202020204" pitchFamily="34" charset="0"/>
                        </a:rPr>
                        <a:t>60-180 days from Solicitation Closing Date or DLA Package Acceptance, if Customer led</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55473028"/>
                  </a:ext>
                </a:extLst>
              </a:tr>
              <a:tr h="371475">
                <a:tc vMerge="1">
                  <a:txBody>
                    <a:bodyPr/>
                    <a:lstStyle/>
                    <a:p>
                      <a:endParaRPr lang="en-US"/>
                    </a:p>
                  </a:txBody>
                  <a:tcPr/>
                </a:tc>
                <a:tc>
                  <a:txBody>
                    <a:bodyPr/>
                    <a:lstStyle>
                      <a:lvl1pPr marL="0" algn="l" defTabSz="855005" rtl="0" eaLnBrk="1" latinLnBrk="0" hangingPunct="1">
                        <a:defRPr sz="1683" kern="1200">
                          <a:solidFill>
                            <a:schemeClr val="tx1"/>
                          </a:solidFill>
                          <a:latin typeface="Arial" panose="020B0604020202020204"/>
                        </a:defRPr>
                      </a:lvl1pPr>
                      <a:lvl2pPr marL="427502" algn="l" defTabSz="855005" rtl="0" eaLnBrk="1" latinLnBrk="0" hangingPunct="1">
                        <a:defRPr sz="1683" kern="1200">
                          <a:solidFill>
                            <a:schemeClr val="tx1"/>
                          </a:solidFill>
                          <a:latin typeface="Arial" panose="020B0604020202020204"/>
                        </a:defRPr>
                      </a:lvl2pPr>
                      <a:lvl3pPr marL="855005" algn="l" defTabSz="855005" rtl="0" eaLnBrk="1" latinLnBrk="0" hangingPunct="1">
                        <a:defRPr sz="1683" kern="1200">
                          <a:solidFill>
                            <a:schemeClr val="tx1"/>
                          </a:solidFill>
                          <a:latin typeface="Arial" panose="020B0604020202020204"/>
                        </a:defRPr>
                      </a:lvl3pPr>
                      <a:lvl4pPr marL="1282508" algn="l" defTabSz="855005" rtl="0" eaLnBrk="1" latinLnBrk="0" hangingPunct="1">
                        <a:defRPr sz="1683" kern="1200">
                          <a:solidFill>
                            <a:schemeClr val="tx1"/>
                          </a:solidFill>
                          <a:latin typeface="Arial" panose="020B0604020202020204"/>
                        </a:defRPr>
                      </a:lvl4pPr>
                      <a:lvl5pPr marL="1710010" algn="l" defTabSz="855005" rtl="0" eaLnBrk="1" latinLnBrk="0" hangingPunct="1">
                        <a:defRPr sz="1683" kern="1200">
                          <a:solidFill>
                            <a:schemeClr val="tx1"/>
                          </a:solidFill>
                          <a:latin typeface="Arial" panose="020B0604020202020204"/>
                        </a:defRPr>
                      </a:lvl5pPr>
                      <a:lvl6pPr marL="2137512" algn="l" defTabSz="855005" rtl="0" eaLnBrk="1" latinLnBrk="0" hangingPunct="1">
                        <a:defRPr sz="1683" kern="1200">
                          <a:solidFill>
                            <a:schemeClr val="tx1"/>
                          </a:solidFill>
                          <a:latin typeface="Arial" panose="020B0604020202020204"/>
                        </a:defRPr>
                      </a:lvl6pPr>
                      <a:lvl7pPr marL="2565015" algn="l" defTabSz="855005" rtl="0" eaLnBrk="1" latinLnBrk="0" hangingPunct="1">
                        <a:defRPr sz="1683" kern="1200">
                          <a:solidFill>
                            <a:schemeClr val="tx1"/>
                          </a:solidFill>
                          <a:latin typeface="Arial" panose="020B0604020202020204"/>
                        </a:defRPr>
                      </a:lvl7pPr>
                      <a:lvl8pPr marL="2992517" algn="l" defTabSz="855005" rtl="0" eaLnBrk="1" latinLnBrk="0" hangingPunct="1">
                        <a:defRPr sz="1683" kern="1200">
                          <a:solidFill>
                            <a:schemeClr val="tx1"/>
                          </a:solidFill>
                          <a:latin typeface="Arial" panose="020B0604020202020204"/>
                        </a:defRPr>
                      </a:lvl8pPr>
                      <a:lvl9pPr marL="3420020" algn="l" defTabSz="855005" rtl="0" eaLnBrk="1" latinLnBrk="0" hangingPunct="1">
                        <a:defRPr sz="1683" kern="1200">
                          <a:solidFill>
                            <a:schemeClr val="tx1"/>
                          </a:solidFill>
                          <a:latin typeface="Arial" panose="020B0604020202020204"/>
                        </a:defRPr>
                      </a:lvl9pPr>
                    </a:lstStyle>
                    <a:p>
                      <a:pPr algn="ctr" fontAlgn="b">
                        <a:buNone/>
                      </a:pPr>
                      <a:r>
                        <a:rPr lang="en-US" sz="1600" b="0" i="0" u="none" strike="noStrike" dirty="0">
                          <a:solidFill>
                            <a:srgbClr val="000000"/>
                          </a:solidFill>
                          <a:effectLst/>
                          <a:latin typeface="Arial" panose="020B0604020202020204" pitchFamily="34" charset="0"/>
                        </a:rPr>
                        <a:t>Sole Source/Limited Sources</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855005" rtl="0" eaLnBrk="1" latinLnBrk="0" hangingPunct="1">
                        <a:defRPr sz="1683" kern="1200">
                          <a:solidFill>
                            <a:schemeClr val="tx1"/>
                          </a:solidFill>
                          <a:latin typeface="Arial" panose="020B0604020202020204"/>
                        </a:defRPr>
                      </a:lvl1pPr>
                      <a:lvl2pPr marL="427502" algn="l" defTabSz="855005" rtl="0" eaLnBrk="1" latinLnBrk="0" hangingPunct="1">
                        <a:defRPr sz="1683" kern="1200">
                          <a:solidFill>
                            <a:schemeClr val="tx1"/>
                          </a:solidFill>
                          <a:latin typeface="Arial" panose="020B0604020202020204"/>
                        </a:defRPr>
                      </a:lvl2pPr>
                      <a:lvl3pPr marL="855005" algn="l" defTabSz="855005" rtl="0" eaLnBrk="1" latinLnBrk="0" hangingPunct="1">
                        <a:defRPr sz="1683" kern="1200">
                          <a:solidFill>
                            <a:schemeClr val="tx1"/>
                          </a:solidFill>
                          <a:latin typeface="Arial" panose="020B0604020202020204"/>
                        </a:defRPr>
                      </a:lvl3pPr>
                      <a:lvl4pPr marL="1282508" algn="l" defTabSz="855005" rtl="0" eaLnBrk="1" latinLnBrk="0" hangingPunct="1">
                        <a:defRPr sz="1683" kern="1200">
                          <a:solidFill>
                            <a:schemeClr val="tx1"/>
                          </a:solidFill>
                          <a:latin typeface="Arial" panose="020B0604020202020204"/>
                        </a:defRPr>
                      </a:lvl4pPr>
                      <a:lvl5pPr marL="1710010" algn="l" defTabSz="855005" rtl="0" eaLnBrk="1" latinLnBrk="0" hangingPunct="1">
                        <a:defRPr sz="1683" kern="1200">
                          <a:solidFill>
                            <a:schemeClr val="tx1"/>
                          </a:solidFill>
                          <a:latin typeface="Arial" panose="020B0604020202020204"/>
                        </a:defRPr>
                      </a:lvl5pPr>
                      <a:lvl6pPr marL="2137512" algn="l" defTabSz="855005" rtl="0" eaLnBrk="1" latinLnBrk="0" hangingPunct="1">
                        <a:defRPr sz="1683" kern="1200">
                          <a:solidFill>
                            <a:schemeClr val="tx1"/>
                          </a:solidFill>
                          <a:latin typeface="Arial" panose="020B0604020202020204"/>
                        </a:defRPr>
                      </a:lvl6pPr>
                      <a:lvl7pPr marL="2565015" algn="l" defTabSz="855005" rtl="0" eaLnBrk="1" latinLnBrk="0" hangingPunct="1">
                        <a:defRPr sz="1683" kern="1200">
                          <a:solidFill>
                            <a:schemeClr val="tx1"/>
                          </a:solidFill>
                          <a:latin typeface="Arial" panose="020B0604020202020204"/>
                        </a:defRPr>
                      </a:lvl7pPr>
                      <a:lvl8pPr marL="2992517" algn="l" defTabSz="855005" rtl="0" eaLnBrk="1" latinLnBrk="0" hangingPunct="1">
                        <a:defRPr sz="1683" kern="1200">
                          <a:solidFill>
                            <a:schemeClr val="tx1"/>
                          </a:solidFill>
                          <a:latin typeface="Arial" panose="020B0604020202020204"/>
                        </a:defRPr>
                      </a:lvl8pPr>
                      <a:lvl9pPr marL="3420020" algn="l" defTabSz="855005" rtl="0" eaLnBrk="1" latinLnBrk="0" hangingPunct="1">
                        <a:defRPr sz="1683" kern="1200">
                          <a:solidFill>
                            <a:schemeClr val="tx1"/>
                          </a:solidFill>
                          <a:latin typeface="Arial" panose="020B0604020202020204"/>
                        </a:defRPr>
                      </a:lvl9pPr>
                    </a:lstStyle>
                    <a:p>
                      <a:pPr algn="ctr" fontAlgn="b">
                        <a:buNone/>
                      </a:pPr>
                      <a:r>
                        <a:rPr lang="en-US" sz="1600" b="0" i="0" u="none" strike="noStrike" dirty="0">
                          <a:solidFill>
                            <a:srgbClr val="000000"/>
                          </a:solidFill>
                          <a:effectLst/>
                          <a:latin typeface="Arial" panose="020B0604020202020204" pitchFamily="34" charset="0"/>
                        </a:rPr>
                        <a:t>90-180 days from DLA Package Acceptance and Adequate LSJ Submission</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48825019"/>
                  </a:ext>
                </a:extLst>
              </a:tr>
              <a:tr h="297879">
                <a:tc>
                  <a:txBody>
                    <a:bodyPr/>
                    <a:lstStyle>
                      <a:lvl1pPr marL="0" algn="l" defTabSz="855005" rtl="0" eaLnBrk="1" latinLnBrk="0" hangingPunct="1">
                        <a:defRPr sz="1683" kern="1200">
                          <a:solidFill>
                            <a:schemeClr val="tx1"/>
                          </a:solidFill>
                          <a:latin typeface="Arial" panose="020B0604020202020204"/>
                        </a:defRPr>
                      </a:lvl1pPr>
                      <a:lvl2pPr marL="427502" algn="l" defTabSz="855005" rtl="0" eaLnBrk="1" latinLnBrk="0" hangingPunct="1">
                        <a:defRPr sz="1683" kern="1200">
                          <a:solidFill>
                            <a:schemeClr val="tx1"/>
                          </a:solidFill>
                          <a:latin typeface="Arial" panose="020B0604020202020204"/>
                        </a:defRPr>
                      </a:lvl2pPr>
                      <a:lvl3pPr marL="855005" algn="l" defTabSz="855005" rtl="0" eaLnBrk="1" latinLnBrk="0" hangingPunct="1">
                        <a:defRPr sz="1683" kern="1200">
                          <a:solidFill>
                            <a:schemeClr val="tx1"/>
                          </a:solidFill>
                          <a:latin typeface="Arial" panose="020B0604020202020204"/>
                        </a:defRPr>
                      </a:lvl3pPr>
                      <a:lvl4pPr marL="1282508" algn="l" defTabSz="855005" rtl="0" eaLnBrk="1" latinLnBrk="0" hangingPunct="1">
                        <a:defRPr sz="1683" kern="1200">
                          <a:solidFill>
                            <a:schemeClr val="tx1"/>
                          </a:solidFill>
                          <a:latin typeface="Arial" panose="020B0604020202020204"/>
                        </a:defRPr>
                      </a:lvl4pPr>
                      <a:lvl5pPr marL="1710010" algn="l" defTabSz="855005" rtl="0" eaLnBrk="1" latinLnBrk="0" hangingPunct="1">
                        <a:defRPr sz="1683" kern="1200">
                          <a:solidFill>
                            <a:schemeClr val="tx1"/>
                          </a:solidFill>
                          <a:latin typeface="Arial" panose="020B0604020202020204"/>
                        </a:defRPr>
                      </a:lvl5pPr>
                      <a:lvl6pPr marL="2137512" algn="l" defTabSz="855005" rtl="0" eaLnBrk="1" latinLnBrk="0" hangingPunct="1">
                        <a:defRPr sz="1683" kern="1200">
                          <a:solidFill>
                            <a:schemeClr val="tx1"/>
                          </a:solidFill>
                          <a:latin typeface="Arial" panose="020B0604020202020204"/>
                        </a:defRPr>
                      </a:lvl6pPr>
                      <a:lvl7pPr marL="2565015" algn="l" defTabSz="855005" rtl="0" eaLnBrk="1" latinLnBrk="0" hangingPunct="1">
                        <a:defRPr sz="1683" kern="1200">
                          <a:solidFill>
                            <a:schemeClr val="tx1"/>
                          </a:solidFill>
                          <a:latin typeface="Arial" panose="020B0604020202020204"/>
                        </a:defRPr>
                      </a:lvl7pPr>
                      <a:lvl8pPr marL="2992517" algn="l" defTabSz="855005" rtl="0" eaLnBrk="1" latinLnBrk="0" hangingPunct="1">
                        <a:defRPr sz="1683" kern="1200">
                          <a:solidFill>
                            <a:schemeClr val="tx1"/>
                          </a:solidFill>
                          <a:latin typeface="Arial" panose="020B0604020202020204"/>
                        </a:defRPr>
                      </a:lvl8pPr>
                      <a:lvl9pPr marL="3420020" algn="l" defTabSz="855005" rtl="0" eaLnBrk="1" latinLnBrk="0" hangingPunct="1">
                        <a:defRPr sz="1683" kern="1200">
                          <a:solidFill>
                            <a:schemeClr val="tx1"/>
                          </a:solidFill>
                          <a:latin typeface="Arial" panose="020B0604020202020204"/>
                        </a:defRPr>
                      </a:lvl9pPr>
                    </a:lstStyle>
                    <a:p>
                      <a:pPr algn="ctr" fontAlgn="b">
                        <a:buNone/>
                      </a:pPr>
                      <a:r>
                        <a:rPr lang="en-US" sz="1600" b="1" i="0" u="none" strike="noStrike" dirty="0">
                          <a:solidFill>
                            <a:srgbClr val="000000"/>
                          </a:solidFill>
                          <a:effectLst/>
                          <a:latin typeface="Arial" panose="020B0604020202020204" pitchFamily="34" charset="0"/>
                        </a:rPr>
                        <a:t>Full Hospital Replacement</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855005" rtl="0" eaLnBrk="1" latinLnBrk="0" hangingPunct="1">
                        <a:defRPr sz="1683" kern="1200">
                          <a:solidFill>
                            <a:schemeClr val="tx1"/>
                          </a:solidFill>
                          <a:latin typeface="Arial" panose="020B0604020202020204"/>
                        </a:defRPr>
                      </a:lvl1pPr>
                      <a:lvl2pPr marL="427502" algn="l" defTabSz="855005" rtl="0" eaLnBrk="1" latinLnBrk="0" hangingPunct="1">
                        <a:defRPr sz="1683" kern="1200">
                          <a:solidFill>
                            <a:schemeClr val="tx1"/>
                          </a:solidFill>
                          <a:latin typeface="Arial" panose="020B0604020202020204"/>
                        </a:defRPr>
                      </a:lvl2pPr>
                      <a:lvl3pPr marL="855005" algn="l" defTabSz="855005" rtl="0" eaLnBrk="1" latinLnBrk="0" hangingPunct="1">
                        <a:defRPr sz="1683" kern="1200">
                          <a:solidFill>
                            <a:schemeClr val="tx1"/>
                          </a:solidFill>
                          <a:latin typeface="Arial" panose="020B0604020202020204"/>
                        </a:defRPr>
                      </a:lvl3pPr>
                      <a:lvl4pPr marL="1282508" algn="l" defTabSz="855005" rtl="0" eaLnBrk="1" latinLnBrk="0" hangingPunct="1">
                        <a:defRPr sz="1683" kern="1200">
                          <a:solidFill>
                            <a:schemeClr val="tx1"/>
                          </a:solidFill>
                          <a:latin typeface="Arial" panose="020B0604020202020204"/>
                        </a:defRPr>
                      </a:lvl4pPr>
                      <a:lvl5pPr marL="1710010" algn="l" defTabSz="855005" rtl="0" eaLnBrk="1" latinLnBrk="0" hangingPunct="1">
                        <a:defRPr sz="1683" kern="1200">
                          <a:solidFill>
                            <a:schemeClr val="tx1"/>
                          </a:solidFill>
                          <a:latin typeface="Arial" panose="020B0604020202020204"/>
                        </a:defRPr>
                      </a:lvl5pPr>
                      <a:lvl6pPr marL="2137512" algn="l" defTabSz="855005" rtl="0" eaLnBrk="1" latinLnBrk="0" hangingPunct="1">
                        <a:defRPr sz="1683" kern="1200">
                          <a:solidFill>
                            <a:schemeClr val="tx1"/>
                          </a:solidFill>
                          <a:latin typeface="Arial" panose="020B0604020202020204"/>
                        </a:defRPr>
                      </a:lvl6pPr>
                      <a:lvl7pPr marL="2565015" algn="l" defTabSz="855005" rtl="0" eaLnBrk="1" latinLnBrk="0" hangingPunct="1">
                        <a:defRPr sz="1683" kern="1200">
                          <a:solidFill>
                            <a:schemeClr val="tx1"/>
                          </a:solidFill>
                          <a:latin typeface="Arial" panose="020B0604020202020204"/>
                        </a:defRPr>
                      </a:lvl7pPr>
                      <a:lvl8pPr marL="2992517" algn="l" defTabSz="855005" rtl="0" eaLnBrk="1" latinLnBrk="0" hangingPunct="1">
                        <a:defRPr sz="1683" kern="1200">
                          <a:solidFill>
                            <a:schemeClr val="tx1"/>
                          </a:solidFill>
                          <a:latin typeface="Arial" panose="020B0604020202020204"/>
                        </a:defRPr>
                      </a:lvl8pPr>
                      <a:lvl9pPr marL="3420020" algn="l" defTabSz="855005" rtl="0" eaLnBrk="1" latinLnBrk="0" hangingPunct="1">
                        <a:defRPr sz="1683" kern="1200">
                          <a:solidFill>
                            <a:schemeClr val="tx1"/>
                          </a:solidFill>
                          <a:latin typeface="Arial" panose="020B0604020202020204"/>
                        </a:defRPr>
                      </a:lvl9pPr>
                    </a:lstStyle>
                    <a:p>
                      <a:pPr algn="ctr" fontAlgn="b">
                        <a:buNone/>
                      </a:pPr>
                      <a:r>
                        <a:rPr lang="en-US" sz="1600" b="0" i="0" u="none" strike="noStrike" dirty="0">
                          <a:solidFill>
                            <a:srgbClr val="000000"/>
                          </a:solidFill>
                          <a:effectLst/>
                          <a:latin typeface="Arial" panose="020B0604020202020204" pitchFamily="34" charset="0"/>
                        </a:rPr>
                        <a:t>Competitive</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855005" rtl="0" eaLnBrk="1" latinLnBrk="0" hangingPunct="1">
                        <a:defRPr sz="1683" kern="1200">
                          <a:solidFill>
                            <a:schemeClr val="tx1"/>
                          </a:solidFill>
                          <a:latin typeface="Arial" panose="020B0604020202020204"/>
                        </a:defRPr>
                      </a:lvl1pPr>
                      <a:lvl2pPr marL="427502" algn="l" defTabSz="855005" rtl="0" eaLnBrk="1" latinLnBrk="0" hangingPunct="1">
                        <a:defRPr sz="1683" kern="1200">
                          <a:solidFill>
                            <a:schemeClr val="tx1"/>
                          </a:solidFill>
                          <a:latin typeface="Arial" panose="020B0604020202020204"/>
                        </a:defRPr>
                      </a:lvl2pPr>
                      <a:lvl3pPr marL="855005" algn="l" defTabSz="855005" rtl="0" eaLnBrk="1" latinLnBrk="0" hangingPunct="1">
                        <a:defRPr sz="1683" kern="1200">
                          <a:solidFill>
                            <a:schemeClr val="tx1"/>
                          </a:solidFill>
                          <a:latin typeface="Arial" panose="020B0604020202020204"/>
                        </a:defRPr>
                      </a:lvl3pPr>
                      <a:lvl4pPr marL="1282508" algn="l" defTabSz="855005" rtl="0" eaLnBrk="1" latinLnBrk="0" hangingPunct="1">
                        <a:defRPr sz="1683" kern="1200">
                          <a:solidFill>
                            <a:schemeClr val="tx1"/>
                          </a:solidFill>
                          <a:latin typeface="Arial" panose="020B0604020202020204"/>
                        </a:defRPr>
                      </a:lvl4pPr>
                      <a:lvl5pPr marL="1710010" algn="l" defTabSz="855005" rtl="0" eaLnBrk="1" latinLnBrk="0" hangingPunct="1">
                        <a:defRPr sz="1683" kern="1200">
                          <a:solidFill>
                            <a:schemeClr val="tx1"/>
                          </a:solidFill>
                          <a:latin typeface="Arial" panose="020B0604020202020204"/>
                        </a:defRPr>
                      </a:lvl5pPr>
                      <a:lvl6pPr marL="2137512" algn="l" defTabSz="855005" rtl="0" eaLnBrk="1" latinLnBrk="0" hangingPunct="1">
                        <a:defRPr sz="1683" kern="1200">
                          <a:solidFill>
                            <a:schemeClr val="tx1"/>
                          </a:solidFill>
                          <a:latin typeface="Arial" panose="020B0604020202020204"/>
                        </a:defRPr>
                      </a:lvl6pPr>
                      <a:lvl7pPr marL="2565015" algn="l" defTabSz="855005" rtl="0" eaLnBrk="1" latinLnBrk="0" hangingPunct="1">
                        <a:defRPr sz="1683" kern="1200">
                          <a:solidFill>
                            <a:schemeClr val="tx1"/>
                          </a:solidFill>
                          <a:latin typeface="Arial" panose="020B0604020202020204"/>
                        </a:defRPr>
                      </a:lvl7pPr>
                      <a:lvl8pPr marL="2992517" algn="l" defTabSz="855005" rtl="0" eaLnBrk="1" latinLnBrk="0" hangingPunct="1">
                        <a:defRPr sz="1683" kern="1200">
                          <a:solidFill>
                            <a:schemeClr val="tx1"/>
                          </a:solidFill>
                          <a:latin typeface="Arial" panose="020B0604020202020204"/>
                        </a:defRPr>
                      </a:lvl8pPr>
                      <a:lvl9pPr marL="3420020" algn="l" defTabSz="855005" rtl="0" eaLnBrk="1" latinLnBrk="0" hangingPunct="1">
                        <a:defRPr sz="1683" kern="1200">
                          <a:solidFill>
                            <a:schemeClr val="tx1"/>
                          </a:solidFill>
                          <a:latin typeface="Arial" panose="020B0604020202020204"/>
                        </a:defRPr>
                      </a:lvl9pPr>
                    </a:lstStyle>
                    <a:p>
                      <a:pPr algn="ctr" fontAlgn="b">
                        <a:buNone/>
                      </a:pPr>
                      <a:r>
                        <a:rPr lang="en-US" sz="1600" b="0" i="0" u="none" strike="noStrike" dirty="0">
                          <a:solidFill>
                            <a:srgbClr val="000000"/>
                          </a:solidFill>
                          <a:effectLst/>
                          <a:latin typeface="Arial" panose="020B0604020202020204" pitchFamily="34" charset="0"/>
                        </a:rPr>
                        <a:t>365-545 days from Solicitation Closing Date</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89288930"/>
                  </a:ext>
                </a:extLst>
              </a:tr>
              <a:tr h="371475">
                <a:tc>
                  <a:txBody>
                    <a:bodyPr/>
                    <a:lstStyle>
                      <a:lvl1pPr marL="0" algn="l" defTabSz="855005" rtl="0" eaLnBrk="1" latinLnBrk="0" hangingPunct="1">
                        <a:defRPr sz="1683" kern="1200">
                          <a:solidFill>
                            <a:schemeClr val="tx1"/>
                          </a:solidFill>
                          <a:latin typeface="Arial" panose="020B0604020202020204"/>
                        </a:defRPr>
                      </a:lvl1pPr>
                      <a:lvl2pPr marL="427502" algn="l" defTabSz="855005" rtl="0" eaLnBrk="1" latinLnBrk="0" hangingPunct="1">
                        <a:defRPr sz="1683" kern="1200">
                          <a:solidFill>
                            <a:schemeClr val="tx1"/>
                          </a:solidFill>
                          <a:latin typeface="Arial" panose="020B0604020202020204"/>
                        </a:defRPr>
                      </a:lvl2pPr>
                      <a:lvl3pPr marL="855005" algn="l" defTabSz="855005" rtl="0" eaLnBrk="1" latinLnBrk="0" hangingPunct="1">
                        <a:defRPr sz="1683" kern="1200">
                          <a:solidFill>
                            <a:schemeClr val="tx1"/>
                          </a:solidFill>
                          <a:latin typeface="Arial" panose="020B0604020202020204"/>
                        </a:defRPr>
                      </a:lvl3pPr>
                      <a:lvl4pPr marL="1282508" algn="l" defTabSz="855005" rtl="0" eaLnBrk="1" latinLnBrk="0" hangingPunct="1">
                        <a:defRPr sz="1683" kern="1200">
                          <a:solidFill>
                            <a:schemeClr val="tx1"/>
                          </a:solidFill>
                          <a:latin typeface="Arial" panose="020B0604020202020204"/>
                        </a:defRPr>
                      </a:lvl4pPr>
                      <a:lvl5pPr marL="1710010" algn="l" defTabSz="855005" rtl="0" eaLnBrk="1" latinLnBrk="0" hangingPunct="1">
                        <a:defRPr sz="1683" kern="1200">
                          <a:solidFill>
                            <a:schemeClr val="tx1"/>
                          </a:solidFill>
                          <a:latin typeface="Arial" panose="020B0604020202020204"/>
                        </a:defRPr>
                      </a:lvl5pPr>
                      <a:lvl6pPr marL="2137512" algn="l" defTabSz="855005" rtl="0" eaLnBrk="1" latinLnBrk="0" hangingPunct="1">
                        <a:defRPr sz="1683" kern="1200">
                          <a:solidFill>
                            <a:schemeClr val="tx1"/>
                          </a:solidFill>
                          <a:latin typeface="Arial" panose="020B0604020202020204"/>
                        </a:defRPr>
                      </a:lvl6pPr>
                      <a:lvl7pPr marL="2565015" algn="l" defTabSz="855005" rtl="0" eaLnBrk="1" latinLnBrk="0" hangingPunct="1">
                        <a:defRPr sz="1683" kern="1200">
                          <a:solidFill>
                            <a:schemeClr val="tx1"/>
                          </a:solidFill>
                          <a:latin typeface="Arial" panose="020B0604020202020204"/>
                        </a:defRPr>
                      </a:lvl7pPr>
                      <a:lvl8pPr marL="2992517" algn="l" defTabSz="855005" rtl="0" eaLnBrk="1" latinLnBrk="0" hangingPunct="1">
                        <a:defRPr sz="1683" kern="1200">
                          <a:solidFill>
                            <a:schemeClr val="tx1"/>
                          </a:solidFill>
                          <a:latin typeface="Arial" panose="020B0604020202020204"/>
                        </a:defRPr>
                      </a:lvl8pPr>
                      <a:lvl9pPr marL="3420020" algn="l" defTabSz="855005" rtl="0" eaLnBrk="1" latinLnBrk="0" hangingPunct="1">
                        <a:defRPr sz="1683" kern="1200">
                          <a:solidFill>
                            <a:schemeClr val="tx1"/>
                          </a:solidFill>
                          <a:latin typeface="Arial" panose="020B0604020202020204"/>
                        </a:defRPr>
                      </a:lvl9pPr>
                    </a:lstStyle>
                    <a:p>
                      <a:pPr algn="ctr" fontAlgn="b">
                        <a:buNone/>
                      </a:pPr>
                      <a:r>
                        <a:rPr lang="en-US" sz="1600" b="1" i="0" u="none" strike="noStrike" dirty="0">
                          <a:solidFill>
                            <a:srgbClr val="000000"/>
                          </a:solidFill>
                          <a:effectLst/>
                          <a:latin typeface="Arial" panose="020B0604020202020204" pitchFamily="34" charset="0"/>
                        </a:rPr>
                        <a:t>General Equipment Standardizations</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855005" rtl="0" eaLnBrk="1" latinLnBrk="0" hangingPunct="1">
                        <a:defRPr sz="1683" kern="1200">
                          <a:solidFill>
                            <a:schemeClr val="tx1"/>
                          </a:solidFill>
                          <a:latin typeface="Arial" panose="020B0604020202020204"/>
                        </a:defRPr>
                      </a:lvl1pPr>
                      <a:lvl2pPr marL="427502" algn="l" defTabSz="855005" rtl="0" eaLnBrk="1" latinLnBrk="0" hangingPunct="1">
                        <a:defRPr sz="1683" kern="1200">
                          <a:solidFill>
                            <a:schemeClr val="tx1"/>
                          </a:solidFill>
                          <a:latin typeface="Arial" panose="020B0604020202020204"/>
                        </a:defRPr>
                      </a:lvl2pPr>
                      <a:lvl3pPr marL="855005" algn="l" defTabSz="855005" rtl="0" eaLnBrk="1" latinLnBrk="0" hangingPunct="1">
                        <a:defRPr sz="1683" kern="1200">
                          <a:solidFill>
                            <a:schemeClr val="tx1"/>
                          </a:solidFill>
                          <a:latin typeface="Arial" panose="020B0604020202020204"/>
                        </a:defRPr>
                      </a:lvl3pPr>
                      <a:lvl4pPr marL="1282508" algn="l" defTabSz="855005" rtl="0" eaLnBrk="1" latinLnBrk="0" hangingPunct="1">
                        <a:defRPr sz="1683" kern="1200">
                          <a:solidFill>
                            <a:schemeClr val="tx1"/>
                          </a:solidFill>
                          <a:latin typeface="Arial" panose="020B0604020202020204"/>
                        </a:defRPr>
                      </a:lvl4pPr>
                      <a:lvl5pPr marL="1710010" algn="l" defTabSz="855005" rtl="0" eaLnBrk="1" latinLnBrk="0" hangingPunct="1">
                        <a:defRPr sz="1683" kern="1200">
                          <a:solidFill>
                            <a:schemeClr val="tx1"/>
                          </a:solidFill>
                          <a:latin typeface="Arial" panose="020B0604020202020204"/>
                        </a:defRPr>
                      </a:lvl5pPr>
                      <a:lvl6pPr marL="2137512" algn="l" defTabSz="855005" rtl="0" eaLnBrk="1" latinLnBrk="0" hangingPunct="1">
                        <a:defRPr sz="1683" kern="1200">
                          <a:solidFill>
                            <a:schemeClr val="tx1"/>
                          </a:solidFill>
                          <a:latin typeface="Arial" panose="020B0604020202020204"/>
                        </a:defRPr>
                      </a:lvl6pPr>
                      <a:lvl7pPr marL="2565015" algn="l" defTabSz="855005" rtl="0" eaLnBrk="1" latinLnBrk="0" hangingPunct="1">
                        <a:defRPr sz="1683" kern="1200">
                          <a:solidFill>
                            <a:schemeClr val="tx1"/>
                          </a:solidFill>
                          <a:latin typeface="Arial" panose="020B0604020202020204"/>
                        </a:defRPr>
                      </a:lvl7pPr>
                      <a:lvl8pPr marL="2992517" algn="l" defTabSz="855005" rtl="0" eaLnBrk="1" latinLnBrk="0" hangingPunct="1">
                        <a:defRPr sz="1683" kern="1200">
                          <a:solidFill>
                            <a:schemeClr val="tx1"/>
                          </a:solidFill>
                          <a:latin typeface="Arial" panose="020B0604020202020204"/>
                        </a:defRPr>
                      </a:lvl8pPr>
                      <a:lvl9pPr marL="3420020" algn="l" defTabSz="855005" rtl="0" eaLnBrk="1" latinLnBrk="0" hangingPunct="1">
                        <a:defRPr sz="1683" kern="1200">
                          <a:solidFill>
                            <a:schemeClr val="tx1"/>
                          </a:solidFill>
                          <a:latin typeface="Arial" panose="020B0604020202020204"/>
                        </a:defRPr>
                      </a:lvl9pPr>
                    </a:lstStyle>
                    <a:p>
                      <a:pPr algn="ctr" fontAlgn="b">
                        <a:buNone/>
                      </a:pPr>
                      <a:r>
                        <a:rPr lang="en-US" sz="1600" b="0" i="0" u="none" strike="noStrike" dirty="0">
                          <a:solidFill>
                            <a:srgbClr val="000000"/>
                          </a:solidFill>
                          <a:effectLst/>
                          <a:latin typeface="Arial" panose="020B0604020202020204" pitchFamily="34" charset="0"/>
                        </a:rPr>
                        <a:t>Competitive</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855005" rtl="0" eaLnBrk="1" latinLnBrk="0" hangingPunct="1">
                        <a:defRPr sz="1683" kern="1200">
                          <a:solidFill>
                            <a:schemeClr val="tx1"/>
                          </a:solidFill>
                          <a:latin typeface="Arial" panose="020B0604020202020204"/>
                        </a:defRPr>
                      </a:lvl1pPr>
                      <a:lvl2pPr marL="427502" algn="l" defTabSz="855005" rtl="0" eaLnBrk="1" latinLnBrk="0" hangingPunct="1">
                        <a:defRPr sz="1683" kern="1200">
                          <a:solidFill>
                            <a:schemeClr val="tx1"/>
                          </a:solidFill>
                          <a:latin typeface="Arial" panose="020B0604020202020204"/>
                        </a:defRPr>
                      </a:lvl2pPr>
                      <a:lvl3pPr marL="855005" algn="l" defTabSz="855005" rtl="0" eaLnBrk="1" latinLnBrk="0" hangingPunct="1">
                        <a:defRPr sz="1683" kern="1200">
                          <a:solidFill>
                            <a:schemeClr val="tx1"/>
                          </a:solidFill>
                          <a:latin typeface="Arial" panose="020B0604020202020204"/>
                        </a:defRPr>
                      </a:lvl3pPr>
                      <a:lvl4pPr marL="1282508" algn="l" defTabSz="855005" rtl="0" eaLnBrk="1" latinLnBrk="0" hangingPunct="1">
                        <a:defRPr sz="1683" kern="1200">
                          <a:solidFill>
                            <a:schemeClr val="tx1"/>
                          </a:solidFill>
                          <a:latin typeface="Arial" panose="020B0604020202020204"/>
                        </a:defRPr>
                      </a:lvl4pPr>
                      <a:lvl5pPr marL="1710010" algn="l" defTabSz="855005" rtl="0" eaLnBrk="1" latinLnBrk="0" hangingPunct="1">
                        <a:defRPr sz="1683" kern="1200">
                          <a:solidFill>
                            <a:schemeClr val="tx1"/>
                          </a:solidFill>
                          <a:latin typeface="Arial" panose="020B0604020202020204"/>
                        </a:defRPr>
                      </a:lvl5pPr>
                      <a:lvl6pPr marL="2137512" algn="l" defTabSz="855005" rtl="0" eaLnBrk="1" latinLnBrk="0" hangingPunct="1">
                        <a:defRPr sz="1683" kern="1200">
                          <a:solidFill>
                            <a:schemeClr val="tx1"/>
                          </a:solidFill>
                          <a:latin typeface="Arial" panose="020B0604020202020204"/>
                        </a:defRPr>
                      </a:lvl6pPr>
                      <a:lvl7pPr marL="2565015" algn="l" defTabSz="855005" rtl="0" eaLnBrk="1" latinLnBrk="0" hangingPunct="1">
                        <a:defRPr sz="1683" kern="1200">
                          <a:solidFill>
                            <a:schemeClr val="tx1"/>
                          </a:solidFill>
                          <a:latin typeface="Arial" panose="020B0604020202020204"/>
                        </a:defRPr>
                      </a:lvl7pPr>
                      <a:lvl8pPr marL="2992517" algn="l" defTabSz="855005" rtl="0" eaLnBrk="1" latinLnBrk="0" hangingPunct="1">
                        <a:defRPr sz="1683" kern="1200">
                          <a:solidFill>
                            <a:schemeClr val="tx1"/>
                          </a:solidFill>
                          <a:latin typeface="Arial" panose="020B0604020202020204"/>
                        </a:defRPr>
                      </a:lvl8pPr>
                      <a:lvl9pPr marL="3420020" algn="l" defTabSz="855005" rtl="0" eaLnBrk="1" latinLnBrk="0" hangingPunct="1">
                        <a:defRPr sz="1683" kern="1200">
                          <a:solidFill>
                            <a:schemeClr val="tx1"/>
                          </a:solidFill>
                          <a:latin typeface="Arial" panose="020B0604020202020204"/>
                        </a:defRPr>
                      </a:lvl9pPr>
                    </a:lstStyle>
                    <a:p>
                      <a:pPr algn="ctr" fontAlgn="b">
                        <a:buNone/>
                      </a:pPr>
                      <a:r>
                        <a:rPr lang="en-US" sz="1600" b="0" i="0" u="none" strike="noStrike" dirty="0">
                          <a:solidFill>
                            <a:srgbClr val="000000"/>
                          </a:solidFill>
                          <a:effectLst/>
                          <a:latin typeface="Arial" panose="020B0604020202020204" pitchFamily="34" charset="0"/>
                        </a:rPr>
                        <a:t>180-300 days from Solicitation Closing Date</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48958880"/>
                  </a:ext>
                </a:extLst>
              </a:tr>
              <a:tr h="371475">
                <a:tc>
                  <a:txBody>
                    <a:bodyPr/>
                    <a:lstStyle>
                      <a:lvl1pPr marL="0" algn="l" defTabSz="855005" rtl="0" eaLnBrk="1" latinLnBrk="0" hangingPunct="1">
                        <a:defRPr sz="1683" kern="1200">
                          <a:solidFill>
                            <a:schemeClr val="tx1"/>
                          </a:solidFill>
                          <a:latin typeface="Arial" panose="020B0604020202020204"/>
                        </a:defRPr>
                      </a:lvl1pPr>
                      <a:lvl2pPr marL="427502" algn="l" defTabSz="855005" rtl="0" eaLnBrk="1" latinLnBrk="0" hangingPunct="1">
                        <a:defRPr sz="1683" kern="1200">
                          <a:solidFill>
                            <a:schemeClr val="tx1"/>
                          </a:solidFill>
                          <a:latin typeface="Arial" panose="020B0604020202020204"/>
                        </a:defRPr>
                      </a:lvl2pPr>
                      <a:lvl3pPr marL="855005" algn="l" defTabSz="855005" rtl="0" eaLnBrk="1" latinLnBrk="0" hangingPunct="1">
                        <a:defRPr sz="1683" kern="1200">
                          <a:solidFill>
                            <a:schemeClr val="tx1"/>
                          </a:solidFill>
                          <a:latin typeface="Arial" panose="020B0604020202020204"/>
                        </a:defRPr>
                      </a:lvl3pPr>
                      <a:lvl4pPr marL="1282508" algn="l" defTabSz="855005" rtl="0" eaLnBrk="1" latinLnBrk="0" hangingPunct="1">
                        <a:defRPr sz="1683" kern="1200">
                          <a:solidFill>
                            <a:schemeClr val="tx1"/>
                          </a:solidFill>
                          <a:latin typeface="Arial" panose="020B0604020202020204"/>
                        </a:defRPr>
                      </a:lvl4pPr>
                      <a:lvl5pPr marL="1710010" algn="l" defTabSz="855005" rtl="0" eaLnBrk="1" latinLnBrk="0" hangingPunct="1">
                        <a:defRPr sz="1683" kern="1200">
                          <a:solidFill>
                            <a:schemeClr val="tx1"/>
                          </a:solidFill>
                          <a:latin typeface="Arial" panose="020B0604020202020204"/>
                        </a:defRPr>
                      </a:lvl5pPr>
                      <a:lvl6pPr marL="2137512" algn="l" defTabSz="855005" rtl="0" eaLnBrk="1" latinLnBrk="0" hangingPunct="1">
                        <a:defRPr sz="1683" kern="1200">
                          <a:solidFill>
                            <a:schemeClr val="tx1"/>
                          </a:solidFill>
                          <a:latin typeface="Arial" panose="020B0604020202020204"/>
                        </a:defRPr>
                      </a:lvl6pPr>
                      <a:lvl7pPr marL="2565015" algn="l" defTabSz="855005" rtl="0" eaLnBrk="1" latinLnBrk="0" hangingPunct="1">
                        <a:defRPr sz="1683" kern="1200">
                          <a:solidFill>
                            <a:schemeClr val="tx1"/>
                          </a:solidFill>
                          <a:latin typeface="Arial" panose="020B0604020202020204"/>
                        </a:defRPr>
                      </a:lvl7pPr>
                      <a:lvl8pPr marL="2992517" algn="l" defTabSz="855005" rtl="0" eaLnBrk="1" latinLnBrk="0" hangingPunct="1">
                        <a:defRPr sz="1683" kern="1200">
                          <a:solidFill>
                            <a:schemeClr val="tx1"/>
                          </a:solidFill>
                          <a:latin typeface="Arial" panose="020B0604020202020204"/>
                        </a:defRPr>
                      </a:lvl8pPr>
                      <a:lvl9pPr marL="3420020" algn="l" defTabSz="855005" rtl="0" eaLnBrk="1" latinLnBrk="0" hangingPunct="1">
                        <a:defRPr sz="1683" kern="1200">
                          <a:solidFill>
                            <a:schemeClr val="tx1"/>
                          </a:solidFill>
                          <a:latin typeface="Arial" panose="020B0604020202020204"/>
                        </a:defRPr>
                      </a:lvl9pPr>
                    </a:lstStyle>
                    <a:p>
                      <a:pPr algn="ctr" fontAlgn="b">
                        <a:buNone/>
                      </a:pPr>
                      <a:r>
                        <a:rPr lang="en-US" sz="1600" b="1" i="0" u="none" strike="noStrike" dirty="0">
                          <a:solidFill>
                            <a:srgbClr val="000000"/>
                          </a:solidFill>
                          <a:effectLst/>
                          <a:latin typeface="Arial" panose="020B0604020202020204" pitchFamily="34" charset="0"/>
                        </a:rPr>
                        <a:t>Deployable Equipment Standardizations</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855005" rtl="0" eaLnBrk="1" latinLnBrk="0" hangingPunct="1">
                        <a:defRPr sz="1683" kern="1200">
                          <a:solidFill>
                            <a:schemeClr val="tx1"/>
                          </a:solidFill>
                          <a:latin typeface="Arial" panose="020B0604020202020204"/>
                        </a:defRPr>
                      </a:lvl1pPr>
                      <a:lvl2pPr marL="427502" algn="l" defTabSz="855005" rtl="0" eaLnBrk="1" latinLnBrk="0" hangingPunct="1">
                        <a:defRPr sz="1683" kern="1200">
                          <a:solidFill>
                            <a:schemeClr val="tx1"/>
                          </a:solidFill>
                          <a:latin typeface="Arial" panose="020B0604020202020204"/>
                        </a:defRPr>
                      </a:lvl2pPr>
                      <a:lvl3pPr marL="855005" algn="l" defTabSz="855005" rtl="0" eaLnBrk="1" latinLnBrk="0" hangingPunct="1">
                        <a:defRPr sz="1683" kern="1200">
                          <a:solidFill>
                            <a:schemeClr val="tx1"/>
                          </a:solidFill>
                          <a:latin typeface="Arial" panose="020B0604020202020204"/>
                        </a:defRPr>
                      </a:lvl3pPr>
                      <a:lvl4pPr marL="1282508" algn="l" defTabSz="855005" rtl="0" eaLnBrk="1" latinLnBrk="0" hangingPunct="1">
                        <a:defRPr sz="1683" kern="1200">
                          <a:solidFill>
                            <a:schemeClr val="tx1"/>
                          </a:solidFill>
                          <a:latin typeface="Arial" panose="020B0604020202020204"/>
                        </a:defRPr>
                      </a:lvl4pPr>
                      <a:lvl5pPr marL="1710010" algn="l" defTabSz="855005" rtl="0" eaLnBrk="1" latinLnBrk="0" hangingPunct="1">
                        <a:defRPr sz="1683" kern="1200">
                          <a:solidFill>
                            <a:schemeClr val="tx1"/>
                          </a:solidFill>
                          <a:latin typeface="Arial" panose="020B0604020202020204"/>
                        </a:defRPr>
                      </a:lvl5pPr>
                      <a:lvl6pPr marL="2137512" algn="l" defTabSz="855005" rtl="0" eaLnBrk="1" latinLnBrk="0" hangingPunct="1">
                        <a:defRPr sz="1683" kern="1200">
                          <a:solidFill>
                            <a:schemeClr val="tx1"/>
                          </a:solidFill>
                          <a:latin typeface="Arial" panose="020B0604020202020204"/>
                        </a:defRPr>
                      </a:lvl6pPr>
                      <a:lvl7pPr marL="2565015" algn="l" defTabSz="855005" rtl="0" eaLnBrk="1" latinLnBrk="0" hangingPunct="1">
                        <a:defRPr sz="1683" kern="1200">
                          <a:solidFill>
                            <a:schemeClr val="tx1"/>
                          </a:solidFill>
                          <a:latin typeface="Arial" panose="020B0604020202020204"/>
                        </a:defRPr>
                      </a:lvl7pPr>
                      <a:lvl8pPr marL="2992517" algn="l" defTabSz="855005" rtl="0" eaLnBrk="1" latinLnBrk="0" hangingPunct="1">
                        <a:defRPr sz="1683" kern="1200">
                          <a:solidFill>
                            <a:schemeClr val="tx1"/>
                          </a:solidFill>
                          <a:latin typeface="Arial" panose="020B0604020202020204"/>
                        </a:defRPr>
                      </a:lvl8pPr>
                      <a:lvl9pPr marL="3420020" algn="l" defTabSz="855005" rtl="0" eaLnBrk="1" latinLnBrk="0" hangingPunct="1">
                        <a:defRPr sz="1683" kern="1200">
                          <a:solidFill>
                            <a:schemeClr val="tx1"/>
                          </a:solidFill>
                          <a:latin typeface="Arial" panose="020B0604020202020204"/>
                        </a:defRPr>
                      </a:lvl9pPr>
                    </a:lstStyle>
                    <a:p>
                      <a:pPr algn="ctr" fontAlgn="b">
                        <a:buNone/>
                      </a:pPr>
                      <a:r>
                        <a:rPr lang="en-US" sz="1600" b="0" i="0" u="none" strike="noStrike" dirty="0">
                          <a:solidFill>
                            <a:srgbClr val="000000"/>
                          </a:solidFill>
                          <a:effectLst/>
                          <a:latin typeface="Arial" panose="020B0604020202020204" pitchFamily="34" charset="0"/>
                        </a:rPr>
                        <a:t>Competitive</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855005" rtl="0" eaLnBrk="1" latinLnBrk="0" hangingPunct="1">
                        <a:defRPr sz="1683" kern="1200">
                          <a:solidFill>
                            <a:schemeClr val="tx1"/>
                          </a:solidFill>
                          <a:latin typeface="Arial" panose="020B0604020202020204"/>
                        </a:defRPr>
                      </a:lvl1pPr>
                      <a:lvl2pPr marL="427502" algn="l" defTabSz="855005" rtl="0" eaLnBrk="1" latinLnBrk="0" hangingPunct="1">
                        <a:defRPr sz="1683" kern="1200">
                          <a:solidFill>
                            <a:schemeClr val="tx1"/>
                          </a:solidFill>
                          <a:latin typeface="Arial" panose="020B0604020202020204"/>
                        </a:defRPr>
                      </a:lvl2pPr>
                      <a:lvl3pPr marL="855005" algn="l" defTabSz="855005" rtl="0" eaLnBrk="1" latinLnBrk="0" hangingPunct="1">
                        <a:defRPr sz="1683" kern="1200">
                          <a:solidFill>
                            <a:schemeClr val="tx1"/>
                          </a:solidFill>
                          <a:latin typeface="Arial" panose="020B0604020202020204"/>
                        </a:defRPr>
                      </a:lvl3pPr>
                      <a:lvl4pPr marL="1282508" algn="l" defTabSz="855005" rtl="0" eaLnBrk="1" latinLnBrk="0" hangingPunct="1">
                        <a:defRPr sz="1683" kern="1200">
                          <a:solidFill>
                            <a:schemeClr val="tx1"/>
                          </a:solidFill>
                          <a:latin typeface="Arial" panose="020B0604020202020204"/>
                        </a:defRPr>
                      </a:lvl4pPr>
                      <a:lvl5pPr marL="1710010" algn="l" defTabSz="855005" rtl="0" eaLnBrk="1" latinLnBrk="0" hangingPunct="1">
                        <a:defRPr sz="1683" kern="1200">
                          <a:solidFill>
                            <a:schemeClr val="tx1"/>
                          </a:solidFill>
                          <a:latin typeface="Arial" panose="020B0604020202020204"/>
                        </a:defRPr>
                      </a:lvl5pPr>
                      <a:lvl6pPr marL="2137512" algn="l" defTabSz="855005" rtl="0" eaLnBrk="1" latinLnBrk="0" hangingPunct="1">
                        <a:defRPr sz="1683" kern="1200">
                          <a:solidFill>
                            <a:schemeClr val="tx1"/>
                          </a:solidFill>
                          <a:latin typeface="Arial" panose="020B0604020202020204"/>
                        </a:defRPr>
                      </a:lvl6pPr>
                      <a:lvl7pPr marL="2565015" algn="l" defTabSz="855005" rtl="0" eaLnBrk="1" latinLnBrk="0" hangingPunct="1">
                        <a:defRPr sz="1683" kern="1200">
                          <a:solidFill>
                            <a:schemeClr val="tx1"/>
                          </a:solidFill>
                          <a:latin typeface="Arial" panose="020B0604020202020204"/>
                        </a:defRPr>
                      </a:lvl7pPr>
                      <a:lvl8pPr marL="2992517" algn="l" defTabSz="855005" rtl="0" eaLnBrk="1" latinLnBrk="0" hangingPunct="1">
                        <a:defRPr sz="1683" kern="1200">
                          <a:solidFill>
                            <a:schemeClr val="tx1"/>
                          </a:solidFill>
                          <a:latin typeface="Arial" panose="020B0604020202020204"/>
                        </a:defRPr>
                      </a:lvl8pPr>
                      <a:lvl9pPr marL="3420020" algn="l" defTabSz="855005" rtl="0" eaLnBrk="1" latinLnBrk="0" hangingPunct="1">
                        <a:defRPr sz="1683" kern="1200">
                          <a:solidFill>
                            <a:schemeClr val="tx1"/>
                          </a:solidFill>
                          <a:latin typeface="Arial" panose="020B0604020202020204"/>
                        </a:defRPr>
                      </a:lvl9pPr>
                    </a:lstStyle>
                    <a:p>
                      <a:pPr algn="ctr" fontAlgn="b">
                        <a:buNone/>
                      </a:pPr>
                      <a:r>
                        <a:rPr lang="en-US" sz="1600" b="0" i="0" u="none" strike="noStrike" dirty="0">
                          <a:solidFill>
                            <a:srgbClr val="000000"/>
                          </a:solidFill>
                          <a:effectLst/>
                          <a:latin typeface="Arial" panose="020B0604020202020204" pitchFamily="34" charset="0"/>
                        </a:rPr>
                        <a:t>180-365 days from Solicitation Closing Date</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68295760"/>
                  </a:ext>
                </a:extLst>
              </a:tr>
            </a:tbl>
          </a:graphicData>
        </a:graphic>
      </p:graphicFrame>
    </p:spTree>
    <p:extLst>
      <p:ext uri="{BB962C8B-B14F-4D97-AF65-F5344CB8AC3E}">
        <p14:creationId xmlns:p14="http://schemas.microsoft.com/office/powerpoint/2010/main" val="303522399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FA2383-5016-182C-1A7D-E67E5F7C9FBE}"/>
            </a:ext>
          </a:extLst>
        </p:cNvPr>
        <p:cNvGrpSpPr/>
        <p:nvPr/>
      </p:nvGrpSpPr>
      <p:grpSpPr>
        <a:xfrm>
          <a:off x="0" y="0"/>
          <a:ext cx="0" cy="0"/>
          <a:chOff x="0" y="0"/>
          <a:chExt cx="0" cy="0"/>
        </a:xfrm>
      </p:grpSpPr>
      <p:sp>
        <p:nvSpPr>
          <p:cNvPr id="15" name="Title 14">
            <a:extLst>
              <a:ext uri="{FF2B5EF4-FFF2-40B4-BE49-F238E27FC236}">
                <a16:creationId xmlns:a16="http://schemas.microsoft.com/office/drawing/2014/main" id="{D997C567-B452-0AE1-BE84-C22A73657EFA}"/>
              </a:ext>
            </a:extLst>
          </p:cNvPr>
          <p:cNvSpPr>
            <a:spLocks noGrp="1"/>
          </p:cNvSpPr>
          <p:nvPr>
            <p:ph type="title"/>
          </p:nvPr>
        </p:nvSpPr>
        <p:spPr/>
        <p:txBody>
          <a:bodyPr/>
          <a:lstStyle/>
          <a:p>
            <a:r>
              <a:rPr lang="en-US" dirty="0"/>
              <a:t>Sales History</a:t>
            </a:r>
          </a:p>
        </p:txBody>
      </p:sp>
      <p:sp>
        <p:nvSpPr>
          <p:cNvPr id="2" name="Rectangle 3">
            <a:extLst>
              <a:ext uri="{FF2B5EF4-FFF2-40B4-BE49-F238E27FC236}">
                <a16:creationId xmlns:a16="http://schemas.microsoft.com/office/drawing/2014/main" id="{5685A25B-29B3-8BBE-ADDA-04474C4E910D}"/>
              </a:ext>
            </a:extLst>
          </p:cNvPr>
          <p:cNvSpPr txBox="1">
            <a:spLocks noChangeArrowheads="1"/>
          </p:cNvSpPr>
          <p:nvPr/>
        </p:nvSpPr>
        <p:spPr>
          <a:xfrm>
            <a:off x="1066800" y="1427801"/>
            <a:ext cx="8229600" cy="5486400"/>
          </a:xfrm>
          <a:prstGeom prst="rect">
            <a:avLst/>
          </a:prstGeom>
        </p:spPr>
        <p:txBody>
          <a:bodyPr>
            <a:noAutofit/>
          </a:bodyPr>
          <a:lstStyle>
            <a:lvl1pPr marL="228611" indent="-228611" algn="l" defTabSz="914446" rtl="0" eaLnBrk="1" latinLnBrk="0" hangingPunct="1">
              <a:lnSpc>
                <a:spcPct val="90000"/>
              </a:lnSpc>
              <a:spcBef>
                <a:spcPts val="1200"/>
              </a:spcBef>
              <a:spcAft>
                <a:spcPts val="0"/>
              </a:spcAft>
              <a:buFont typeface="Arial" panose="020B0604020202020204" pitchFamily="34" charset="0"/>
              <a:buChar char="•"/>
              <a:defRPr sz="2400" kern="1200">
                <a:solidFill>
                  <a:srgbClr val="171610"/>
                </a:solidFill>
                <a:latin typeface="+mn-lt"/>
                <a:ea typeface="+mn-ea"/>
                <a:cs typeface="+mn-cs"/>
              </a:defRPr>
            </a:lvl1pPr>
            <a:lvl2pPr marL="685835" indent="-228611" algn="l" defTabSz="914446" rtl="0" eaLnBrk="1" latinLnBrk="0" hangingPunct="1">
              <a:lnSpc>
                <a:spcPct val="90000"/>
              </a:lnSpc>
              <a:spcBef>
                <a:spcPts val="600"/>
              </a:spcBef>
              <a:spcAft>
                <a:spcPts val="0"/>
              </a:spcAft>
              <a:buFont typeface="Courier New" panose="02070309020205020404" pitchFamily="49" charset="0"/>
              <a:buChar char="o"/>
              <a:defRPr sz="2200" kern="1200">
                <a:solidFill>
                  <a:srgbClr val="171610"/>
                </a:solidFill>
                <a:latin typeface="+mn-lt"/>
                <a:ea typeface="+mn-ea"/>
                <a:cs typeface="+mn-cs"/>
              </a:defRPr>
            </a:lvl2pPr>
            <a:lvl3pPr marL="1143057" indent="-228611" algn="l" defTabSz="914446" rtl="0" eaLnBrk="1" latinLnBrk="0" hangingPunct="1">
              <a:lnSpc>
                <a:spcPct val="90000"/>
              </a:lnSpc>
              <a:spcBef>
                <a:spcPts val="600"/>
              </a:spcBef>
              <a:spcAft>
                <a:spcPts val="0"/>
              </a:spcAft>
              <a:buFont typeface="Wingdings" panose="05000000000000000000" pitchFamily="2" charset="2"/>
              <a:buChar char="§"/>
              <a:defRPr sz="2000" kern="1200">
                <a:solidFill>
                  <a:srgbClr val="171610"/>
                </a:solidFill>
                <a:latin typeface="+mn-lt"/>
                <a:ea typeface="+mn-ea"/>
                <a:cs typeface="+mn-cs"/>
              </a:defRPr>
            </a:lvl3pPr>
            <a:lvl4pPr marL="1600281" indent="-228611" algn="l" defTabSz="914446" rtl="0" eaLnBrk="1" latinLnBrk="0" hangingPunct="1">
              <a:lnSpc>
                <a:spcPct val="90000"/>
              </a:lnSpc>
              <a:spcBef>
                <a:spcPts val="600"/>
              </a:spcBef>
              <a:spcAft>
                <a:spcPts val="0"/>
              </a:spcAft>
              <a:buFont typeface="Arial" panose="020B0604020202020204" pitchFamily="34" charset="0"/>
              <a:buChar char="–"/>
              <a:defRPr sz="1800" kern="1200">
                <a:solidFill>
                  <a:srgbClr val="171610"/>
                </a:solidFill>
                <a:latin typeface="+mn-lt"/>
                <a:ea typeface="+mn-ea"/>
                <a:cs typeface="+mn-cs"/>
              </a:defRPr>
            </a:lvl4pPr>
            <a:lvl5pPr marL="2057504" indent="-228611" algn="l" defTabSz="914446" rtl="0" eaLnBrk="1" latinLnBrk="0" hangingPunct="1">
              <a:lnSpc>
                <a:spcPct val="90000"/>
              </a:lnSpc>
              <a:spcBef>
                <a:spcPts val="600"/>
              </a:spcBef>
              <a:spcAft>
                <a:spcPts val="0"/>
              </a:spcAft>
              <a:buFont typeface="Arial" panose="020B0604020202020204" pitchFamily="34" charset="0"/>
              <a:buChar char="•"/>
              <a:defRPr sz="1600" kern="1200">
                <a:solidFill>
                  <a:srgbClr val="171610"/>
                </a:solidFill>
                <a:latin typeface="+mn-lt"/>
                <a:ea typeface="+mn-ea"/>
                <a:cs typeface="+mn-cs"/>
              </a:defRPr>
            </a:lvl5pPr>
            <a:lvl6pPr marL="2514727"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50"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173"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396"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98462" marR="0" lvl="0" indent="-342900" algn="l" defTabSz="914446" rtl="0" eaLnBrk="1" fontAlgn="auto" latinLnBrk="0" hangingPunct="1">
              <a:lnSpc>
                <a:spcPct val="90000"/>
              </a:lnSpc>
              <a:spcBef>
                <a:spcPts val="1200"/>
              </a:spcBef>
              <a:spcAft>
                <a:spcPts val="0"/>
              </a:spcAft>
              <a:buClrTx/>
              <a:buSzPct val="70000"/>
              <a:buFont typeface="Wingdings" panose="05000000000000000000" pitchFamily="2" charset="2"/>
              <a:buChar char="Ø"/>
              <a:tabLst/>
              <a:defRPr/>
            </a:pPr>
            <a:endParaRPr kumimoji="0" lang="en-US" sz="1600" b="0" i="0" u="none" strike="noStrike" kern="1200" cap="none" spc="0" normalizeH="0" baseline="0" noProof="0" dirty="0">
              <a:ln>
                <a:noFill/>
              </a:ln>
              <a:solidFill>
                <a:srgbClr val="171610"/>
              </a:solidFill>
              <a:effectLst/>
              <a:uLnTx/>
              <a:uFillTx/>
              <a:ea typeface="+mn-ea"/>
              <a:cs typeface="Arial" panose="020B0604020202020204" pitchFamily="34" charset="0"/>
            </a:endParaRPr>
          </a:p>
        </p:txBody>
      </p:sp>
      <p:sp>
        <p:nvSpPr>
          <p:cNvPr id="5" name="Rectangle 3">
            <a:extLst>
              <a:ext uri="{FF2B5EF4-FFF2-40B4-BE49-F238E27FC236}">
                <a16:creationId xmlns:a16="http://schemas.microsoft.com/office/drawing/2014/main" id="{4164359C-D2A2-F998-9FBF-B8B18671CB43}"/>
              </a:ext>
            </a:extLst>
          </p:cNvPr>
          <p:cNvSpPr txBox="1">
            <a:spLocks noChangeArrowheads="1"/>
          </p:cNvSpPr>
          <p:nvPr/>
        </p:nvSpPr>
        <p:spPr>
          <a:xfrm>
            <a:off x="1066800" y="1731335"/>
            <a:ext cx="8229600" cy="5486400"/>
          </a:xfrm>
          <a:prstGeom prst="rect">
            <a:avLst/>
          </a:prstGeom>
        </p:spPr>
        <p:txBody>
          <a:bodyPr>
            <a:noAutofit/>
          </a:bodyPr>
          <a:lstStyle>
            <a:lvl1pPr marL="228611" indent="-228611" algn="l" defTabSz="914446" rtl="0" eaLnBrk="1" latinLnBrk="0" hangingPunct="1">
              <a:lnSpc>
                <a:spcPct val="90000"/>
              </a:lnSpc>
              <a:spcBef>
                <a:spcPts val="1200"/>
              </a:spcBef>
              <a:spcAft>
                <a:spcPts val="0"/>
              </a:spcAft>
              <a:buFont typeface="Arial" panose="020B0604020202020204" pitchFamily="34" charset="0"/>
              <a:buChar char="•"/>
              <a:defRPr sz="2400" kern="1200">
                <a:solidFill>
                  <a:srgbClr val="171610"/>
                </a:solidFill>
                <a:latin typeface="+mn-lt"/>
                <a:ea typeface="+mn-ea"/>
                <a:cs typeface="+mn-cs"/>
              </a:defRPr>
            </a:lvl1pPr>
            <a:lvl2pPr marL="685835" indent="-228611" algn="l" defTabSz="914446" rtl="0" eaLnBrk="1" latinLnBrk="0" hangingPunct="1">
              <a:lnSpc>
                <a:spcPct val="90000"/>
              </a:lnSpc>
              <a:spcBef>
                <a:spcPts val="600"/>
              </a:spcBef>
              <a:spcAft>
                <a:spcPts val="0"/>
              </a:spcAft>
              <a:buFont typeface="Courier New" panose="02070309020205020404" pitchFamily="49" charset="0"/>
              <a:buChar char="o"/>
              <a:defRPr sz="2200" kern="1200">
                <a:solidFill>
                  <a:srgbClr val="171610"/>
                </a:solidFill>
                <a:latin typeface="+mn-lt"/>
                <a:ea typeface="+mn-ea"/>
                <a:cs typeface="+mn-cs"/>
              </a:defRPr>
            </a:lvl2pPr>
            <a:lvl3pPr marL="1143057" indent="-228611" algn="l" defTabSz="914446" rtl="0" eaLnBrk="1" latinLnBrk="0" hangingPunct="1">
              <a:lnSpc>
                <a:spcPct val="90000"/>
              </a:lnSpc>
              <a:spcBef>
                <a:spcPts val="600"/>
              </a:spcBef>
              <a:spcAft>
                <a:spcPts val="0"/>
              </a:spcAft>
              <a:buFont typeface="Wingdings" panose="05000000000000000000" pitchFamily="2" charset="2"/>
              <a:buChar char="§"/>
              <a:defRPr sz="2000" kern="1200">
                <a:solidFill>
                  <a:srgbClr val="171610"/>
                </a:solidFill>
                <a:latin typeface="+mn-lt"/>
                <a:ea typeface="+mn-ea"/>
                <a:cs typeface="+mn-cs"/>
              </a:defRPr>
            </a:lvl3pPr>
            <a:lvl4pPr marL="1600281" indent="-228611" algn="l" defTabSz="914446" rtl="0" eaLnBrk="1" latinLnBrk="0" hangingPunct="1">
              <a:lnSpc>
                <a:spcPct val="90000"/>
              </a:lnSpc>
              <a:spcBef>
                <a:spcPts val="600"/>
              </a:spcBef>
              <a:spcAft>
                <a:spcPts val="0"/>
              </a:spcAft>
              <a:buFont typeface="Arial" panose="020B0604020202020204" pitchFamily="34" charset="0"/>
              <a:buChar char="–"/>
              <a:defRPr sz="1800" kern="1200">
                <a:solidFill>
                  <a:srgbClr val="171610"/>
                </a:solidFill>
                <a:latin typeface="+mn-lt"/>
                <a:ea typeface="+mn-ea"/>
                <a:cs typeface="+mn-cs"/>
              </a:defRPr>
            </a:lvl4pPr>
            <a:lvl5pPr marL="2057504" indent="-228611" algn="l" defTabSz="914446" rtl="0" eaLnBrk="1" latinLnBrk="0" hangingPunct="1">
              <a:lnSpc>
                <a:spcPct val="90000"/>
              </a:lnSpc>
              <a:spcBef>
                <a:spcPts val="600"/>
              </a:spcBef>
              <a:spcAft>
                <a:spcPts val="0"/>
              </a:spcAft>
              <a:buFont typeface="Arial" panose="020B0604020202020204" pitchFamily="34" charset="0"/>
              <a:buChar char="•"/>
              <a:defRPr sz="1600" kern="1200">
                <a:solidFill>
                  <a:srgbClr val="171610"/>
                </a:solidFill>
                <a:latin typeface="+mn-lt"/>
                <a:ea typeface="+mn-ea"/>
                <a:cs typeface="+mn-cs"/>
              </a:defRPr>
            </a:lvl5pPr>
            <a:lvl6pPr marL="2514727"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50"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173"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396"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1312" indent="-285750">
              <a:buSzPct val="70000"/>
              <a:buFont typeface="Wingdings" panose="05000000000000000000" pitchFamily="2" charset="2"/>
              <a:buChar char="Ø"/>
            </a:pPr>
            <a:r>
              <a:rPr lang="en-US" sz="1800" dirty="0">
                <a:cs typeface="Arial" panose="020B0604020202020204" pitchFamily="34" charset="0"/>
              </a:rPr>
              <a:t>The capital equipment division has approximately $550M in sales annually.</a:t>
            </a:r>
          </a:p>
          <a:p>
            <a:pPr marL="341312" indent="-285750">
              <a:buSzPct val="70000"/>
              <a:buFont typeface="Wingdings" panose="05000000000000000000" pitchFamily="2" charset="2"/>
              <a:buChar char="Ø"/>
            </a:pPr>
            <a:r>
              <a:rPr lang="en-US" sz="1800" dirty="0">
                <a:cs typeface="Arial" panose="020B0604020202020204" pitchFamily="34" charset="0"/>
              </a:rPr>
              <a:t>FSDA makes up approximately 25%-35% of those sales.   </a:t>
            </a:r>
          </a:p>
          <a:p>
            <a:pPr marL="398462" indent="-342900">
              <a:buSzPct val="70000"/>
            </a:pPr>
            <a:endParaRPr lang="en-US" sz="1800" dirty="0">
              <a:cs typeface="Arial" panose="020B0604020202020204" pitchFamily="34" charset="0"/>
            </a:endParaRPr>
          </a:p>
          <a:p>
            <a:pPr marL="398462" indent="-342900">
              <a:buSzPct val="70000"/>
            </a:pPr>
            <a:endParaRPr lang="en-US" sz="1800" b="1" dirty="0">
              <a:cs typeface="Arial" panose="020B0604020202020204" pitchFamily="34" charset="0"/>
            </a:endParaRPr>
          </a:p>
        </p:txBody>
      </p:sp>
      <p:graphicFrame>
        <p:nvGraphicFramePr>
          <p:cNvPr id="4" name="Chart 3">
            <a:extLst>
              <a:ext uri="{FF2B5EF4-FFF2-40B4-BE49-F238E27FC236}">
                <a16:creationId xmlns:a16="http://schemas.microsoft.com/office/drawing/2014/main" id="{BE4BA952-8AB4-0CF7-B740-846EFCCB9FFE}"/>
              </a:ext>
            </a:extLst>
          </p:cNvPr>
          <p:cNvGraphicFramePr>
            <a:graphicFrameLocks/>
          </p:cNvGraphicFramePr>
          <p:nvPr>
            <p:extLst>
              <p:ext uri="{D42A27DB-BD31-4B8C-83A1-F6EECF244321}">
                <p14:modId xmlns:p14="http://schemas.microsoft.com/office/powerpoint/2010/main" val="134345210"/>
              </p:ext>
            </p:extLst>
          </p:nvPr>
        </p:nvGraphicFramePr>
        <p:xfrm>
          <a:off x="1523488" y="2623458"/>
          <a:ext cx="7108884" cy="3983589"/>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414454760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F01C15-93EB-F774-2981-A2C2F1FFA1FA}"/>
            </a:ext>
          </a:extLst>
        </p:cNvPr>
        <p:cNvGrpSpPr/>
        <p:nvPr/>
      </p:nvGrpSpPr>
      <p:grpSpPr>
        <a:xfrm>
          <a:off x="0" y="0"/>
          <a:ext cx="0" cy="0"/>
          <a:chOff x="0" y="0"/>
          <a:chExt cx="0" cy="0"/>
        </a:xfrm>
      </p:grpSpPr>
      <p:sp>
        <p:nvSpPr>
          <p:cNvPr id="15" name="Title 14">
            <a:extLst>
              <a:ext uri="{FF2B5EF4-FFF2-40B4-BE49-F238E27FC236}">
                <a16:creationId xmlns:a16="http://schemas.microsoft.com/office/drawing/2014/main" id="{00C8630E-30B4-276A-B538-929624E18995}"/>
              </a:ext>
            </a:extLst>
          </p:cNvPr>
          <p:cNvSpPr>
            <a:spLocks noGrp="1"/>
          </p:cNvSpPr>
          <p:nvPr>
            <p:ph type="title"/>
          </p:nvPr>
        </p:nvSpPr>
        <p:spPr/>
        <p:txBody>
          <a:bodyPr/>
          <a:lstStyle/>
          <a:p>
            <a:r>
              <a:rPr lang="en-US" dirty="0"/>
              <a:t>Sales History (Cont.) </a:t>
            </a:r>
          </a:p>
        </p:txBody>
      </p:sp>
      <p:sp>
        <p:nvSpPr>
          <p:cNvPr id="2" name="Rectangle 3">
            <a:extLst>
              <a:ext uri="{FF2B5EF4-FFF2-40B4-BE49-F238E27FC236}">
                <a16:creationId xmlns:a16="http://schemas.microsoft.com/office/drawing/2014/main" id="{64F2DDB6-99C0-8330-599D-2BE456F5446F}"/>
              </a:ext>
            </a:extLst>
          </p:cNvPr>
          <p:cNvSpPr txBox="1">
            <a:spLocks noChangeArrowheads="1"/>
          </p:cNvSpPr>
          <p:nvPr/>
        </p:nvSpPr>
        <p:spPr>
          <a:xfrm>
            <a:off x="1066800" y="1427801"/>
            <a:ext cx="8229600" cy="5486400"/>
          </a:xfrm>
          <a:prstGeom prst="rect">
            <a:avLst/>
          </a:prstGeom>
        </p:spPr>
        <p:txBody>
          <a:bodyPr>
            <a:noAutofit/>
          </a:bodyPr>
          <a:lstStyle>
            <a:lvl1pPr marL="228611" indent="-228611" algn="l" defTabSz="914446" rtl="0" eaLnBrk="1" latinLnBrk="0" hangingPunct="1">
              <a:lnSpc>
                <a:spcPct val="90000"/>
              </a:lnSpc>
              <a:spcBef>
                <a:spcPts val="1200"/>
              </a:spcBef>
              <a:spcAft>
                <a:spcPts val="0"/>
              </a:spcAft>
              <a:buFont typeface="Arial" panose="020B0604020202020204" pitchFamily="34" charset="0"/>
              <a:buChar char="•"/>
              <a:defRPr sz="2400" kern="1200">
                <a:solidFill>
                  <a:srgbClr val="171610"/>
                </a:solidFill>
                <a:latin typeface="+mn-lt"/>
                <a:ea typeface="+mn-ea"/>
                <a:cs typeface="+mn-cs"/>
              </a:defRPr>
            </a:lvl1pPr>
            <a:lvl2pPr marL="685835" indent="-228611" algn="l" defTabSz="914446" rtl="0" eaLnBrk="1" latinLnBrk="0" hangingPunct="1">
              <a:lnSpc>
                <a:spcPct val="90000"/>
              </a:lnSpc>
              <a:spcBef>
                <a:spcPts val="600"/>
              </a:spcBef>
              <a:spcAft>
                <a:spcPts val="0"/>
              </a:spcAft>
              <a:buFont typeface="Courier New" panose="02070309020205020404" pitchFamily="49" charset="0"/>
              <a:buChar char="o"/>
              <a:defRPr sz="2200" kern="1200">
                <a:solidFill>
                  <a:srgbClr val="171610"/>
                </a:solidFill>
                <a:latin typeface="+mn-lt"/>
                <a:ea typeface="+mn-ea"/>
                <a:cs typeface="+mn-cs"/>
              </a:defRPr>
            </a:lvl2pPr>
            <a:lvl3pPr marL="1143057" indent="-228611" algn="l" defTabSz="914446" rtl="0" eaLnBrk="1" latinLnBrk="0" hangingPunct="1">
              <a:lnSpc>
                <a:spcPct val="90000"/>
              </a:lnSpc>
              <a:spcBef>
                <a:spcPts val="600"/>
              </a:spcBef>
              <a:spcAft>
                <a:spcPts val="0"/>
              </a:spcAft>
              <a:buFont typeface="Wingdings" panose="05000000000000000000" pitchFamily="2" charset="2"/>
              <a:buChar char="§"/>
              <a:defRPr sz="2000" kern="1200">
                <a:solidFill>
                  <a:srgbClr val="171610"/>
                </a:solidFill>
                <a:latin typeface="+mn-lt"/>
                <a:ea typeface="+mn-ea"/>
                <a:cs typeface="+mn-cs"/>
              </a:defRPr>
            </a:lvl3pPr>
            <a:lvl4pPr marL="1600281" indent="-228611" algn="l" defTabSz="914446" rtl="0" eaLnBrk="1" latinLnBrk="0" hangingPunct="1">
              <a:lnSpc>
                <a:spcPct val="90000"/>
              </a:lnSpc>
              <a:spcBef>
                <a:spcPts val="600"/>
              </a:spcBef>
              <a:spcAft>
                <a:spcPts val="0"/>
              </a:spcAft>
              <a:buFont typeface="Arial" panose="020B0604020202020204" pitchFamily="34" charset="0"/>
              <a:buChar char="–"/>
              <a:defRPr sz="1800" kern="1200">
                <a:solidFill>
                  <a:srgbClr val="171610"/>
                </a:solidFill>
                <a:latin typeface="+mn-lt"/>
                <a:ea typeface="+mn-ea"/>
                <a:cs typeface="+mn-cs"/>
              </a:defRPr>
            </a:lvl4pPr>
            <a:lvl5pPr marL="2057504" indent="-228611" algn="l" defTabSz="914446" rtl="0" eaLnBrk="1" latinLnBrk="0" hangingPunct="1">
              <a:lnSpc>
                <a:spcPct val="90000"/>
              </a:lnSpc>
              <a:spcBef>
                <a:spcPts val="600"/>
              </a:spcBef>
              <a:spcAft>
                <a:spcPts val="0"/>
              </a:spcAft>
              <a:buFont typeface="Arial" panose="020B0604020202020204" pitchFamily="34" charset="0"/>
              <a:buChar char="•"/>
              <a:defRPr sz="1600" kern="1200">
                <a:solidFill>
                  <a:srgbClr val="171610"/>
                </a:solidFill>
                <a:latin typeface="+mn-lt"/>
                <a:ea typeface="+mn-ea"/>
                <a:cs typeface="+mn-cs"/>
              </a:defRPr>
            </a:lvl5pPr>
            <a:lvl6pPr marL="2514727"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50"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173"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396"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98462" marR="0" lvl="0" indent="-342900" algn="l" defTabSz="914446" rtl="0" eaLnBrk="1" fontAlgn="auto" latinLnBrk="0" hangingPunct="1">
              <a:lnSpc>
                <a:spcPct val="90000"/>
              </a:lnSpc>
              <a:spcBef>
                <a:spcPts val="1200"/>
              </a:spcBef>
              <a:spcAft>
                <a:spcPts val="0"/>
              </a:spcAft>
              <a:buClrTx/>
              <a:buSzPct val="70000"/>
              <a:buFont typeface="Wingdings" panose="05000000000000000000" pitchFamily="2" charset="2"/>
              <a:buChar char="Ø"/>
              <a:tabLst/>
              <a:defRPr/>
            </a:pPr>
            <a:endParaRPr kumimoji="0" lang="en-US" sz="1600" b="0" i="0" u="none" strike="noStrike" kern="1200" cap="none" spc="0" normalizeH="0" baseline="0" noProof="0" dirty="0">
              <a:ln>
                <a:noFill/>
              </a:ln>
              <a:solidFill>
                <a:srgbClr val="171610"/>
              </a:solidFill>
              <a:effectLst/>
              <a:uLnTx/>
              <a:uFillTx/>
              <a:ea typeface="+mn-ea"/>
              <a:cs typeface="Arial" panose="020B0604020202020204" pitchFamily="34" charset="0"/>
            </a:endParaRPr>
          </a:p>
        </p:txBody>
      </p:sp>
      <p:sp>
        <p:nvSpPr>
          <p:cNvPr id="5" name="Rectangle 3">
            <a:extLst>
              <a:ext uri="{FF2B5EF4-FFF2-40B4-BE49-F238E27FC236}">
                <a16:creationId xmlns:a16="http://schemas.microsoft.com/office/drawing/2014/main" id="{447E7FBC-153E-90FE-7951-EEBA9B869DE5}"/>
              </a:ext>
            </a:extLst>
          </p:cNvPr>
          <p:cNvSpPr txBox="1">
            <a:spLocks noChangeArrowheads="1"/>
          </p:cNvSpPr>
          <p:nvPr/>
        </p:nvSpPr>
        <p:spPr>
          <a:xfrm>
            <a:off x="1066800" y="1731335"/>
            <a:ext cx="8229600" cy="5486400"/>
          </a:xfrm>
          <a:prstGeom prst="rect">
            <a:avLst/>
          </a:prstGeom>
        </p:spPr>
        <p:txBody>
          <a:bodyPr>
            <a:noAutofit/>
          </a:bodyPr>
          <a:lstStyle>
            <a:lvl1pPr marL="228611" indent="-228611" algn="l" defTabSz="914446" rtl="0" eaLnBrk="1" latinLnBrk="0" hangingPunct="1">
              <a:lnSpc>
                <a:spcPct val="90000"/>
              </a:lnSpc>
              <a:spcBef>
                <a:spcPts val="1200"/>
              </a:spcBef>
              <a:spcAft>
                <a:spcPts val="0"/>
              </a:spcAft>
              <a:buFont typeface="Arial" panose="020B0604020202020204" pitchFamily="34" charset="0"/>
              <a:buChar char="•"/>
              <a:defRPr sz="2400" kern="1200">
                <a:solidFill>
                  <a:srgbClr val="171610"/>
                </a:solidFill>
                <a:latin typeface="+mn-lt"/>
                <a:ea typeface="+mn-ea"/>
                <a:cs typeface="+mn-cs"/>
              </a:defRPr>
            </a:lvl1pPr>
            <a:lvl2pPr marL="685835" indent="-228611" algn="l" defTabSz="914446" rtl="0" eaLnBrk="1" latinLnBrk="0" hangingPunct="1">
              <a:lnSpc>
                <a:spcPct val="90000"/>
              </a:lnSpc>
              <a:spcBef>
                <a:spcPts val="600"/>
              </a:spcBef>
              <a:spcAft>
                <a:spcPts val="0"/>
              </a:spcAft>
              <a:buFont typeface="Courier New" panose="02070309020205020404" pitchFamily="49" charset="0"/>
              <a:buChar char="o"/>
              <a:defRPr sz="2200" kern="1200">
                <a:solidFill>
                  <a:srgbClr val="171610"/>
                </a:solidFill>
                <a:latin typeface="+mn-lt"/>
                <a:ea typeface="+mn-ea"/>
                <a:cs typeface="+mn-cs"/>
              </a:defRPr>
            </a:lvl2pPr>
            <a:lvl3pPr marL="1143057" indent="-228611" algn="l" defTabSz="914446" rtl="0" eaLnBrk="1" latinLnBrk="0" hangingPunct="1">
              <a:lnSpc>
                <a:spcPct val="90000"/>
              </a:lnSpc>
              <a:spcBef>
                <a:spcPts val="600"/>
              </a:spcBef>
              <a:spcAft>
                <a:spcPts val="0"/>
              </a:spcAft>
              <a:buFont typeface="Wingdings" panose="05000000000000000000" pitchFamily="2" charset="2"/>
              <a:buChar char="§"/>
              <a:defRPr sz="2000" kern="1200">
                <a:solidFill>
                  <a:srgbClr val="171610"/>
                </a:solidFill>
                <a:latin typeface="+mn-lt"/>
                <a:ea typeface="+mn-ea"/>
                <a:cs typeface="+mn-cs"/>
              </a:defRPr>
            </a:lvl3pPr>
            <a:lvl4pPr marL="1600281" indent="-228611" algn="l" defTabSz="914446" rtl="0" eaLnBrk="1" latinLnBrk="0" hangingPunct="1">
              <a:lnSpc>
                <a:spcPct val="90000"/>
              </a:lnSpc>
              <a:spcBef>
                <a:spcPts val="600"/>
              </a:spcBef>
              <a:spcAft>
                <a:spcPts val="0"/>
              </a:spcAft>
              <a:buFont typeface="Arial" panose="020B0604020202020204" pitchFamily="34" charset="0"/>
              <a:buChar char="–"/>
              <a:defRPr sz="1800" kern="1200">
                <a:solidFill>
                  <a:srgbClr val="171610"/>
                </a:solidFill>
                <a:latin typeface="+mn-lt"/>
                <a:ea typeface="+mn-ea"/>
                <a:cs typeface="+mn-cs"/>
              </a:defRPr>
            </a:lvl4pPr>
            <a:lvl5pPr marL="2057504" indent="-228611" algn="l" defTabSz="914446" rtl="0" eaLnBrk="1" latinLnBrk="0" hangingPunct="1">
              <a:lnSpc>
                <a:spcPct val="90000"/>
              </a:lnSpc>
              <a:spcBef>
                <a:spcPts val="600"/>
              </a:spcBef>
              <a:spcAft>
                <a:spcPts val="0"/>
              </a:spcAft>
              <a:buFont typeface="Arial" panose="020B0604020202020204" pitchFamily="34" charset="0"/>
              <a:buChar char="•"/>
              <a:defRPr sz="1600" kern="1200">
                <a:solidFill>
                  <a:srgbClr val="171610"/>
                </a:solidFill>
                <a:latin typeface="+mn-lt"/>
                <a:ea typeface="+mn-ea"/>
                <a:cs typeface="+mn-cs"/>
              </a:defRPr>
            </a:lvl5pPr>
            <a:lvl6pPr marL="2514727"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50"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173"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396"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512786" lvl="1" indent="0">
              <a:buSzPct val="70000"/>
              <a:buNone/>
            </a:pPr>
            <a:endParaRPr lang="en-US" sz="1600" dirty="0">
              <a:cs typeface="Arial" panose="020B0604020202020204" pitchFamily="34" charset="0"/>
            </a:endParaRPr>
          </a:p>
          <a:p>
            <a:pPr marL="398462" indent="-342900">
              <a:buSzPct val="70000"/>
            </a:pPr>
            <a:endParaRPr lang="en-US" sz="1800" dirty="0">
              <a:cs typeface="Arial" panose="020B0604020202020204" pitchFamily="34" charset="0"/>
            </a:endParaRPr>
          </a:p>
          <a:p>
            <a:pPr marL="398462" indent="-342900">
              <a:buSzPct val="70000"/>
            </a:pPr>
            <a:endParaRPr lang="en-US" sz="1800" b="1" dirty="0">
              <a:cs typeface="Arial" panose="020B0604020202020204" pitchFamily="34" charset="0"/>
            </a:endParaRPr>
          </a:p>
        </p:txBody>
      </p:sp>
      <p:graphicFrame>
        <p:nvGraphicFramePr>
          <p:cNvPr id="3" name="Chart 2">
            <a:extLst>
              <a:ext uri="{FF2B5EF4-FFF2-40B4-BE49-F238E27FC236}">
                <a16:creationId xmlns:a16="http://schemas.microsoft.com/office/drawing/2014/main" id="{4E980883-AD05-0803-D8D5-13CF6C36EA8F}"/>
              </a:ext>
            </a:extLst>
          </p:cNvPr>
          <p:cNvGraphicFramePr>
            <a:graphicFrameLocks/>
          </p:cNvGraphicFramePr>
          <p:nvPr>
            <p:extLst>
              <p:ext uri="{D42A27DB-BD31-4B8C-83A1-F6EECF244321}">
                <p14:modId xmlns:p14="http://schemas.microsoft.com/office/powerpoint/2010/main" val="3647783108"/>
              </p:ext>
            </p:extLst>
          </p:nvPr>
        </p:nvGraphicFramePr>
        <p:xfrm>
          <a:off x="636494" y="1947134"/>
          <a:ext cx="4043082" cy="4270786"/>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4" name="Chart 3">
            <a:extLst>
              <a:ext uri="{FF2B5EF4-FFF2-40B4-BE49-F238E27FC236}">
                <a16:creationId xmlns:a16="http://schemas.microsoft.com/office/drawing/2014/main" id="{7F5E2239-F798-1E64-0B4E-CF2DF0FA0E76}"/>
              </a:ext>
            </a:extLst>
          </p:cNvPr>
          <p:cNvGraphicFramePr>
            <a:graphicFrameLocks/>
          </p:cNvGraphicFramePr>
          <p:nvPr>
            <p:extLst>
              <p:ext uri="{D42A27DB-BD31-4B8C-83A1-F6EECF244321}">
                <p14:modId xmlns:p14="http://schemas.microsoft.com/office/powerpoint/2010/main" val="3611498792"/>
              </p:ext>
            </p:extLst>
          </p:nvPr>
        </p:nvGraphicFramePr>
        <p:xfrm>
          <a:off x="4805082" y="2374289"/>
          <a:ext cx="5253318" cy="3127786"/>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61435102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2FB80C-C8E8-85B4-4A2F-49ACED00D7E9}"/>
            </a:ext>
          </a:extLst>
        </p:cNvPr>
        <p:cNvGrpSpPr/>
        <p:nvPr/>
      </p:nvGrpSpPr>
      <p:grpSpPr>
        <a:xfrm>
          <a:off x="0" y="0"/>
          <a:ext cx="0" cy="0"/>
          <a:chOff x="0" y="0"/>
          <a:chExt cx="0" cy="0"/>
        </a:xfrm>
      </p:grpSpPr>
      <p:sp>
        <p:nvSpPr>
          <p:cNvPr id="15" name="Title 14">
            <a:extLst>
              <a:ext uri="{FF2B5EF4-FFF2-40B4-BE49-F238E27FC236}">
                <a16:creationId xmlns:a16="http://schemas.microsoft.com/office/drawing/2014/main" id="{820A5C6E-3631-4BB1-AC66-2D4DC13AE025}"/>
              </a:ext>
            </a:extLst>
          </p:cNvPr>
          <p:cNvSpPr>
            <a:spLocks noGrp="1"/>
          </p:cNvSpPr>
          <p:nvPr>
            <p:ph type="title"/>
          </p:nvPr>
        </p:nvSpPr>
        <p:spPr/>
        <p:txBody>
          <a:bodyPr/>
          <a:lstStyle/>
          <a:p>
            <a:r>
              <a:rPr lang="en-US" dirty="0"/>
              <a:t>Sales History (Cont.)</a:t>
            </a:r>
          </a:p>
        </p:txBody>
      </p:sp>
      <p:sp>
        <p:nvSpPr>
          <p:cNvPr id="2" name="Rectangle 3">
            <a:extLst>
              <a:ext uri="{FF2B5EF4-FFF2-40B4-BE49-F238E27FC236}">
                <a16:creationId xmlns:a16="http://schemas.microsoft.com/office/drawing/2014/main" id="{5ED11BA3-2D5A-6318-8531-A549E24358BF}"/>
              </a:ext>
            </a:extLst>
          </p:cNvPr>
          <p:cNvSpPr txBox="1">
            <a:spLocks noChangeArrowheads="1"/>
          </p:cNvSpPr>
          <p:nvPr/>
        </p:nvSpPr>
        <p:spPr>
          <a:xfrm>
            <a:off x="1066800" y="1427801"/>
            <a:ext cx="8229600" cy="5486400"/>
          </a:xfrm>
          <a:prstGeom prst="rect">
            <a:avLst/>
          </a:prstGeom>
        </p:spPr>
        <p:txBody>
          <a:bodyPr>
            <a:noAutofit/>
          </a:bodyPr>
          <a:lstStyle>
            <a:lvl1pPr marL="228611" indent="-228611" algn="l" defTabSz="914446" rtl="0" eaLnBrk="1" latinLnBrk="0" hangingPunct="1">
              <a:lnSpc>
                <a:spcPct val="90000"/>
              </a:lnSpc>
              <a:spcBef>
                <a:spcPts val="1200"/>
              </a:spcBef>
              <a:spcAft>
                <a:spcPts val="0"/>
              </a:spcAft>
              <a:buFont typeface="Arial" panose="020B0604020202020204" pitchFamily="34" charset="0"/>
              <a:buChar char="•"/>
              <a:defRPr sz="2400" kern="1200">
                <a:solidFill>
                  <a:srgbClr val="171610"/>
                </a:solidFill>
                <a:latin typeface="+mn-lt"/>
                <a:ea typeface="+mn-ea"/>
                <a:cs typeface="+mn-cs"/>
              </a:defRPr>
            </a:lvl1pPr>
            <a:lvl2pPr marL="685835" indent="-228611" algn="l" defTabSz="914446" rtl="0" eaLnBrk="1" latinLnBrk="0" hangingPunct="1">
              <a:lnSpc>
                <a:spcPct val="90000"/>
              </a:lnSpc>
              <a:spcBef>
                <a:spcPts val="600"/>
              </a:spcBef>
              <a:spcAft>
                <a:spcPts val="0"/>
              </a:spcAft>
              <a:buFont typeface="Courier New" panose="02070309020205020404" pitchFamily="49" charset="0"/>
              <a:buChar char="o"/>
              <a:defRPr sz="2200" kern="1200">
                <a:solidFill>
                  <a:srgbClr val="171610"/>
                </a:solidFill>
                <a:latin typeface="+mn-lt"/>
                <a:ea typeface="+mn-ea"/>
                <a:cs typeface="+mn-cs"/>
              </a:defRPr>
            </a:lvl2pPr>
            <a:lvl3pPr marL="1143057" indent="-228611" algn="l" defTabSz="914446" rtl="0" eaLnBrk="1" latinLnBrk="0" hangingPunct="1">
              <a:lnSpc>
                <a:spcPct val="90000"/>
              </a:lnSpc>
              <a:spcBef>
                <a:spcPts val="600"/>
              </a:spcBef>
              <a:spcAft>
                <a:spcPts val="0"/>
              </a:spcAft>
              <a:buFont typeface="Wingdings" panose="05000000000000000000" pitchFamily="2" charset="2"/>
              <a:buChar char="§"/>
              <a:defRPr sz="2000" kern="1200">
                <a:solidFill>
                  <a:srgbClr val="171610"/>
                </a:solidFill>
                <a:latin typeface="+mn-lt"/>
                <a:ea typeface="+mn-ea"/>
                <a:cs typeface="+mn-cs"/>
              </a:defRPr>
            </a:lvl3pPr>
            <a:lvl4pPr marL="1600281" indent="-228611" algn="l" defTabSz="914446" rtl="0" eaLnBrk="1" latinLnBrk="0" hangingPunct="1">
              <a:lnSpc>
                <a:spcPct val="90000"/>
              </a:lnSpc>
              <a:spcBef>
                <a:spcPts val="600"/>
              </a:spcBef>
              <a:spcAft>
                <a:spcPts val="0"/>
              </a:spcAft>
              <a:buFont typeface="Arial" panose="020B0604020202020204" pitchFamily="34" charset="0"/>
              <a:buChar char="–"/>
              <a:defRPr sz="1800" kern="1200">
                <a:solidFill>
                  <a:srgbClr val="171610"/>
                </a:solidFill>
                <a:latin typeface="+mn-lt"/>
                <a:ea typeface="+mn-ea"/>
                <a:cs typeface="+mn-cs"/>
              </a:defRPr>
            </a:lvl4pPr>
            <a:lvl5pPr marL="2057504" indent="-228611" algn="l" defTabSz="914446" rtl="0" eaLnBrk="1" latinLnBrk="0" hangingPunct="1">
              <a:lnSpc>
                <a:spcPct val="90000"/>
              </a:lnSpc>
              <a:spcBef>
                <a:spcPts val="600"/>
              </a:spcBef>
              <a:spcAft>
                <a:spcPts val="0"/>
              </a:spcAft>
              <a:buFont typeface="Arial" panose="020B0604020202020204" pitchFamily="34" charset="0"/>
              <a:buChar char="•"/>
              <a:defRPr sz="1600" kern="1200">
                <a:solidFill>
                  <a:srgbClr val="171610"/>
                </a:solidFill>
                <a:latin typeface="+mn-lt"/>
                <a:ea typeface="+mn-ea"/>
                <a:cs typeface="+mn-cs"/>
              </a:defRPr>
            </a:lvl5pPr>
            <a:lvl6pPr marL="2514727"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50"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173"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396"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98462" marR="0" lvl="0" indent="-342900" algn="l" defTabSz="914446" rtl="0" eaLnBrk="1" fontAlgn="auto" latinLnBrk="0" hangingPunct="1">
              <a:lnSpc>
                <a:spcPct val="90000"/>
              </a:lnSpc>
              <a:spcBef>
                <a:spcPts val="1200"/>
              </a:spcBef>
              <a:spcAft>
                <a:spcPts val="0"/>
              </a:spcAft>
              <a:buClrTx/>
              <a:buSzPct val="70000"/>
              <a:buFont typeface="Wingdings" panose="05000000000000000000" pitchFamily="2" charset="2"/>
              <a:buChar char="Ø"/>
              <a:tabLst/>
              <a:defRPr/>
            </a:pPr>
            <a:endParaRPr kumimoji="0" lang="en-US" sz="1600" b="0" i="0" u="none" strike="noStrike" kern="1200" cap="none" spc="0" normalizeH="0" baseline="0" noProof="0" dirty="0">
              <a:ln>
                <a:noFill/>
              </a:ln>
              <a:solidFill>
                <a:srgbClr val="171610"/>
              </a:solidFill>
              <a:effectLst/>
              <a:uLnTx/>
              <a:uFillTx/>
              <a:ea typeface="+mn-ea"/>
              <a:cs typeface="Arial" panose="020B0604020202020204" pitchFamily="34" charset="0"/>
            </a:endParaRPr>
          </a:p>
        </p:txBody>
      </p:sp>
      <p:sp>
        <p:nvSpPr>
          <p:cNvPr id="5" name="Rectangle 3">
            <a:extLst>
              <a:ext uri="{FF2B5EF4-FFF2-40B4-BE49-F238E27FC236}">
                <a16:creationId xmlns:a16="http://schemas.microsoft.com/office/drawing/2014/main" id="{0EFC7E6D-1C70-D767-33CC-2C6586BB1E73}"/>
              </a:ext>
            </a:extLst>
          </p:cNvPr>
          <p:cNvSpPr txBox="1">
            <a:spLocks noChangeArrowheads="1"/>
          </p:cNvSpPr>
          <p:nvPr/>
        </p:nvSpPr>
        <p:spPr>
          <a:xfrm>
            <a:off x="1066800" y="1731335"/>
            <a:ext cx="8229600" cy="5486400"/>
          </a:xfrm>
          <a:prstGeom prst="rect">
            <a:avLst/>
          </a:prstGeom>
        </p:spPr>
        <p:txBody>
          <a:bodyPr>
            <a:noAutofit/>
          </a:bodyPr>
          <a:lstStyle>
            <a:lvl1pPr marL="228611" indent="-228611" algn="l" defTabSz="914446" rtl="0" eaLnBrk="1" latinLnBrk="0" hangingPunct="1">
              <a:lnSpc>
                <a:spcPct val="90000"/>
              </a:lnSpc>
              <a:spcBef>
                <a:spcPts val="1200"/>
              </a:spcBef>
              <a:spcAft>
                <a:spcPts val="0"/>
              </a:spcAft>
              <a:buFont typeface="Arial" panose="020B0604020202020204" pitchFamily="34" charset="0"/>
              <a:buChar char="•"/>
              <a:defRPr sz="2400" kern="1200">
                <a:solidFill>
                  <a:srgbClr val="171610"/>
                </a:solidFill>
                <a:latin typeface="+mn-lt"/>
                <a:ea typeface="+mn-ea"/>
                <a:cs typeface="+mn-cs"/>
              </a:defRPr>
            </a:lvl1pPr>
            <a:lvl2pPr marL="685835" indent="-228611" algn="l" defTabSz="914446" rtl="0" eaLnBrk="1" latinLnBrk="0" hangingPunct="1">
              <a:lnSpc>
                <a:spcPct val="90000"/>
              </a:lnSpc>
              <a:spcBef>
                <a:spcPts val="600"/>
              </a:spcBef>
              <a:spcAft>
                <a:spcPts val="0"/>
              </a:spcAft>
              <a:buFont typeface="Courier New" panose="02070309020205020404" pitchFamily="49" charset="0"/>
              <a:buChar char="o"/>
              <a:defRPr sz="2200" kern="1200">
                <a:solidFill>
                  <a:srgbClr val="171610"/>
                </a:solidFill>
                <a:latin typeface="+mn-lt"/>
                <a:ea typeface="+mn-ea"/>
                <a:cs typeface="+mn-cs"/>
              </a:defRPr>
            </a:lvl2pPr>
            <a:lvl3pPr marL="1143057" indent="-228611" algn="l" defTabSz="914446" rtl="0" eaLnBrk="1" latinLnBrk="0" hangingPunct="1">
              <a:lnSpc>
                <a:spcPct val="90000"/>
              </a:lnSpc>
              <a:spcBef>
                <a:spcPts val="600"/>
              </a:spcBef>
              <a:spcAft>
                <a:spcPts val="0"/>
              </a:spcAft>
              <a:buFont typeface="Wingdings" panose="05000000000000000000" pitchFamily="2" charset="2"/>
              <a:buChar char="§"/>
              <a:defRPr sz="2000" kern="1200">
                <a:solidFill>
                  <a:srgbClr val="171610"/>
                </a:solidFill>
                <a:latin typeface="+mn-lt"/>
                <a:ea typeface="+mn-ea"/>
                <a:cs typeface="+mn-cs"/>
              </a:defRPr>
            </a:lvl3pPr>
            <a:lvl4pPr marL="1600281" indent="-228611" algn="l" defTabSz="914446" rtl="0" eaLnBrk="1" latinLnBrk="0" hangingPunct="1">
              <a:lnSpc>
                <a:spcPct val="90000"/>
              </a:lnSpc>
              <a:spcBef>
                <a:spcPts val="600"/>
              </a:spcBef>
              <a:spcAft>
                <a:spcPts val="0"/>
              </a:spcAft>
              <a:buFont typeface="Arial" panose="020B0604020202020204" pitchFamily="34" charset="0"/>
              <a:buChar char="–"/>
              <a:defRPr sz="1800" kern="1200">
                <a:solidFill>
                  <a:srgbClr val="171610"/>
                </a:solidFill>
                <a:latin typeface="+mn-lt"/>
                <a:ea typeface="+mn-ea"/>
                <a:cs typeface="+mn-cs"/>
              </a:defRPr>
            </a:lvl4pPr>
            <a:lvl5pPr marL="2057504" indent="-228611" algn="l" defTabSz="914446" rtl="0" eaLnBrk="1" latinLnBrk="0" hangingPunct="1">
              <a:lnSpc>
                <a:spcPct val="90000"/>
              </a:lnSpc>
              <a:spcBef>
                <a:spcPts val="600"/>
              </a:spcBef>
              <a:spcAft>
                <a:spcPts val="0"/>
              </a:spcAft>
              <a:buFont typeface="Arial" panose="020B0604020202020204" pitchFamily="34" charset="0"/>
              <a:buChar char="•"/>
              <a:defRPr sz="1600" kern="1200">
                <a:solidFill>
                  <a:srgbClr val="171610"/>
                </a:solidFill>
                <a:latin typeface="+mn-lt"/>
                <a:ea typeface="+mn-ea"/>
                <a:cs typeface="+mn-cs"/>
              </a:defRPr>
            </a:lvl5pPr>
            <a:lvl6pPr marL="2514727"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50"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173"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396"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55562" indent="0">
              <a:buSzPct val="70000"/>
              <a:buNone/>
            </a:pPr>
            <a:endParaRPr lang="en-US" sz="1800" dirty="0">
              <a:cs typeface="Arial" panose="020B0604020202020204" pitchFamily="34" charset="0"/>
            </a:endParaRPr>
          </a:p>
          <a:p>
            <a:pPr marL="798536" lvl="1" indent="-285750">
              <a:buSzPct val="70000"/>
            </a:pPr>
            <a:endParaRPr lang="en-US" sz="1600" dirty="0">
              <a:cs typeface="Arial" panose="020B0604020202020204" pitchFamily="34" charset="0"/>
            </a:endParaRPr>
          </a:p>
          <a:p>
            <a:pPr marL="398462" indent="-342900">
              <a:buSzPct val="70000"/>
            </a:pPr>
            <a:endParaRPr lang="en-US" sz="1800" dirty="0">
              <a:cs typeface="Arial" panose="020B0604020202020204" pitchFamily="34" charset="0"/>
            </a:endParaRPr>
          </a:p>
          <a:p>
            <a:pPr marL="398462" indent="-342900">
              <a:buSzPct val="70000"/>
            </a:pPr>
            <a:endParaRPr lang="en-US" sz="1800" b="1" dirty="0">
              <a:cs typeface="Arial" panose="020B0604020202020204" pitchFamily="34" charset="0"/>
            </a:endParaRPr>
          </a:p>
        </p:txBody>
      </p:sp>
      <p:graphicFrame>
        <p:nvGraphicFramePr>
          <p:cNvPr id="3" name="Chart 2">
            <a:extLst>
              <a:ext uri="{FF2B5EF4-FFF2-40B4-BE49-F238E27FC236}">
                <a16:creationId xmlns:a16="http://schemas.microsoft.com/office/drawing/2014/main" id="{F56AB6A5-5321-EB54-FC6E-12D0A8ADE127}"/>
              </a:ext>
            </a:extLst>
          </p:cNvPr>
          <p:cNvGraphicFramePr>
            <a:graphicFrameLocks/>
          </p:cNvGraphicFramePr>
          <p:nvPr>
            <p:extLst>
              <p:ext uri="{D42A27DB-BD31-4B8C-83A1-F6EECF244321}">
                <p14:modId xmlns:p14="http://schemas.microsoft.com/office/powerpoint/2010/main" val="939667255"/>
              </p:ext>
            </p:extLst>
          </p:nvPr>
        </p:nvGraphicFramePr>
        <p:xfrm>
          <a:off x="1143000" y="1731335"/>
          <a:ext cx="8006443" cy="5072236"/>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68900201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535457-9E40-CD58-8CF5-8249EA5C3A5C}"/>
            </a:ext>
          </a:extLst>
        </p:cNvPr>
        <p:cNvGrpSpPr/>
        <p:nvPr/>
      </p:nvGrpSpPr>
      <p:grpSpPr>
        <a:xfrm>
          <a:off x="0" y="0"/>
          <a:ext cx="0" cy="0"/>
          <a:chOff x="0" y="0"/>
          <a:chExt cx="0" cy="0"/>
        </a:xfrm>
      </p:grpSpPr>
      <p:sp>
        <p:nvSpPr>
          <p:cNvPr id="15" name="Title 14">
            <a:extLst>
              <a:ext uri="{FF2B5EF4-FFF2-40B4-BE49-F238E27FC236}">
                <a16:creationId xmlns:a16="http://schemas.microsoft.com/office/drawing/2014/main" id="{079B3554-9CE7-3FB3-79DA-201968692EF1}"/>
              </a:ext>
            </a:extLst>
          </p:cNvPr>
          <p:cNvSpPr>
            <a:spLocks noGrp="1"/>
          </p:cNvSpPr>
          <p:nvPr>
            <p:ph type="title"/>
          </p:nvPr>
        </p:nvSpPr>
        <p:spPr/>
        <p:txBody>
          <a:bodyPr/>
          <a:lstStyle/>
          <a:p>
            <a:r>
              <a:rPr lang="en-US" dirty="0"/>
              <a:t>Roles Among DLA, DHA, VA, Services and MTFs</a:t>
            </a:r>
          </a:p>
        </p:txBody>
      </p:sp>
      <p:sp>
        <p:nvSpPr>
          <p:cNvPr id="2" name="TextBox 1">
            <a:extLst>
              <a:ext uri="{FF2B5EF4-FFF2-40B4-BE49-F238E27FC236}">
                <a16:creationId xmlns:a16="http://schemas.microsoft.com/office/drawing/2014/main" id="{EE1D437A-861D-254A-F7FC-55DFA3A9BB22}"/>
              </a:ext>
            </a:extLst>
          </p:cNvPr>
          <p:cNvSpPr txBox="1"/>
          <p:nvPr/>
        </p:nvSpPr>
        <p:spPr>
          <a:xfrm>
            <a:off x="2281606" y="3084576"/>
            <a:ext cx="5799986" cy="1600438"/>
          </a:xfrm>
          <a:prstGeom prst="rect">
            <a:avLst/>
          </a:prstGeom>
          <a:noFill/>
        </p:spPr>
        <p:txBody>
          <a:bodyPr wrap="none" rtlCol="0">
            <a:spAutoFit/>
          </a:bodyPr>
          <a:lstStyle/>
          <a:p>
            <a:pPr algn="ctr"/>
            <a:r>
              <a:rPr lang="en-US" sz="3200" dirty="0"/>
              <a:t>Rachel Ganaway</a:t>
            </a:r>
          </a:p>
          <a:p>
            <a:pPr algn="ctr"/>
            <a:r>
              <a:rPr lang="en-US" sz="2400" i="1" dirty="0"/>
              <a:t>Director – Strategic Initiative Group</a:t>
            </a:r>
          </a:p>
          <a:p>
            <a:pPr algn="ctr"/>
            <a:r>
              <a:rPr lang="en-US" sz="2400" i="1" dirty="0"/>
              <a:t>DLA Troop Support</a:t>
            </a:r>
            <a:endParaRPr lang="en-US" sz="2400" dirty="0"/>
          </a:p>
          <a:p>
            <a:endParaRPr lang="en-US" dirty="0"/>
          </a:p>
        </p:txBody>
      </p:sp>
    </p:spTree>
    <p:extLst>
      <p:ext uri="{BB962C8B-B14F-4D97-AF65-F5344CB8AC3E}">
        <p14:creationId xmlns:p14="http://schemas.microsoft.com/office/powerpoint/2010/main" val="4165164746"/>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1D2E9C-8AD9-BDEC-C5ED-132A10235DB3}"/>
            </a:ext>
          </a:extLst>
        </p:cNvPr>
        <p:cNvGrpSpPr/>
        <p:nvPr/>
      </p:nvGrpSpPr>
      <p:grpSpPr>
        <a:xfrm>
          <a:off x="0" y="0"/>
          <a:ext cx="0" cy="0"/>
          <a:chOff x="0" y="0"/>
          <a:chExt cx="0" cy="0"/>
        </a:xfrm>
      </p:grpSpPr>
      <p:sp>
        <p:nvSpPr>
          <p:cNvPr id="15" name="Title 14">
            <a:extLst>
              <a:ext uri="{FF2B5EF4-FFF2-40B4-BE49-F238E27FC236}">
                <a16:creationId xmlns:a16="http://schemas.microsoft.com/office/drawing/2014/main" id="{958E3852-B18D-66C4-5793-7C96CD6CF0D1}"/>
              </a:ext>
            </a:extLst>
          </p:cNvPr>
          <p:cNvSpPr>
            <a:spLocks noGrp="1"/>
          </p:cNvSpPr>
          <p:nvPr>
            <p:ph type="title"/>
          </p:nvPr>
        </p:nvSpPr>
        <p:spPr/>
        <p:txBody>
          <a:bodyPr/>
          <a:lstStyle/>
          <a:p>
            <a:r>
              <a:rPr lang="en-US" dirty="0"/>
              <a:t>Sales History (Cont.)</a:t>
            </a:r>
          </a:p>
        </p:txBody>
      </p:sp>
      <p:sp>
        <p:nvSpPr>
          <p:cNvPr id="2" name="Rectangle 3">
            <a:extLst>
              <a:ext uri="{FF2B5EF4-FFF2-40B4-BE49-F238E27FC236}">
                <a16:creationId xmlns:a16="http://schemas.microsoft.com/office/drawing/2014/main" id="{8974DD57-5F51-8F9F-CB26-EA946D999C11}"/>
              </a:ext>
            </a:extLst>
          </p:cNvPr>
          <p:cNvSpPr txBox="1">
            <a:spLocks noChangeArrowheads="1"/>
          </p:cNvSpPr>
          <p:nvPr/>
        </p:nvSpPr>
        <p:spPr>
          <a:xfrm>
            <a:off x="1066800" y="1427801"/>
            <a:ext cx="8229600" cy="5486400"/>
          </a:xfrm>
          <a:prstGeom prst="rect">
            <a:avLst/>
          </a:prstGeom>
        </p:spPr>
        <p:txBody>
          <a:bodyPr>
            <a:noAutofit/>
          </a:bodyPr>
          <a:lstStyle>
            <a:lvl1pPr marL="228611" indent="-228611" algn="l" defTabSz="914446" rtl="0" eaLnBrk="1" latinLnBrk="0" hangingPunct="1">
              <a:lnSpc>
                <a:spcPct val="90000"/>
              </a:lnSpc>
              <a:spcBef>
                <a:spcPts val="1200"/>
              </a:spcBef>
              <a:spcAft>
                <a:spcPts val="0"/>
              </a:spcAft>
              <a:buFont typeface="Arial" panose="020B0604020202020204" pitchFamily="34" charset="0"/>
              <a:buChar char="•"/>
              <a:defRPr sz="2400" kern="1200">
                <a:solidFill>
                  <a:srgbClr val="171610"/>
                </a:solidFill>
                <a:latin typeface="+mn-lt"/>
                <a:ea typeface="+mn-ea"/>
                <a:cs typeface="+mn-cs"/>
              </a:defRPr>
            </a:lvl1pPr>
            <a:lvl2pPr marL="685835" indent="-228611" algn="l" defTabSz="914446" rtl="0" eaLnBrk="1" latinLnBrk="0" hangingPunct="1">
              <a:lnSpc>
                <a:spcPct val="90000"/>
              </a:lnSpc>
              <a:spcBef>
                <a:spcPts val="600"/>
              </a:spcBef>
              <a:spcAft>
                <a:spcPts val="0"/>
              </a:spcAft>
              <a:buFont typeface="Courier New" panose="02070309020205020404" pitchFamily="49" charset="0"/>
              <a:buChar char="o"/>
              <a:defRPr sz="2200" kern="1200">
                <a:solidFill>
                  <a:srgbClr val="171610"/>
                </a:solidFill>
                <a:latin typeface="+mn-lt"/>
                <a:ea typeface="+mn-ea"/>
                <a:cs typeface="+mn-cs"/>
              </a:defRPr>
            </a:lvl2pPr>
            <a:lvl3pPr marL="1143057" indent="-228611" algn="l" defTabSz="914446" rtl="0" eaLnBrk="1" latinLnBrk="0" hangingPunct="1">
              <a:lnSpc>
                <a:spcPct val="90000"/>
              </a:lnSpc>
              <a:spcBef>
                <a:spcPts val="600"/>
              </a:spcBef>
              <a:spcAft>
                <a:spcPts val="0"/>
              </a:spcAft>
              <a:buFont typeface="Wingdings" panose="05000000000000000000" pitchFamily="2" charset="2"/>
              <a:buChar char="§"/>
              <a:defRPr sz="2000" kern="1200">
                <a:solidFill>
                  <a:srgbClr val="171610"/>
                </a:solidFill>
                <a:latin typeface="+mn-lt"/>
                <a:ea typeface="+mn-ea"/>
                <a:cs typeface="+mn-cs"/>
              </a:defRPr>
            </a:lvl3pPr>
            <a:lvl4pPr marL="1600281" indent="-228611" algn="l" defTabSz="914446" rtl="0" eaLnBrk="1" latinLnBrk="0" hangingPunct="1">
              <a:lnSpc>
                <a:spcPct val="90000"/>
              </a:lnSpc>
              <a:spcBef>
                <a:spcPts val="600"/>
              </a:spcBef>
              <a:spcAft>
                <a:spcPts val="0"/>
              </a:spcAft>
              <a:buFont typeface="Arial" panose="020B0604020202020204" pitchFamily="34" charset="0"/>
              <a:buChar char="–"/>
              <a:defRPr sz="1800" kern="1200">
                <a:solidFill>
                  <a:srgbClr val="171610"/>
                </a:solidFill>
                <a:latin typeface="+mn-lt"/>
                <a:ea typeface="+mn-ea"/>
                <a:cs typeface="+mn-cs"/>
              </a:defRPr>
            </a:lvl4pPr>
            <a:lvl5pPr marL="2057504" indent="-228611" algn="l" defTabSz="914446" rtl="0" eaLnBrk="1" latinLnBrk="0" hangingPunct="1">
              <a:lnSpc>
                <a:spcPct val="90000"/>
              </a:lnSpc>
              <a:spcBef>
                <a:spcPts val="600"/>
              </a:spcBef>
              <a:spcAft>
                <a:spcPts val="0"/>
              </a:spcAft>
              <a:buFont typeface="Arial" panose="020B0604020202020204" pitchFamily="34" charset="0"/>
              <a:buChar char="•"/>
              <a:defRPr sz="1600" kern="1200">
                <a:solidFill>
                  <a:srgbClr val="171610"/>
                </a:solidFill>
                <a:latin typeface="+mn-lt"/>
                <a:ea typeface="+mn-ea"/>
                <a:cs typeface="+mn-cs"/>
              </a:defRPr>
            </a:lvl5pPr>
            <a:lvl6pPr marL="2514727"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50"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173"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396"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98462" marR="0" lvl="0" indent="-342900" algn="l" defTabSz="914446" rtl="0" eaLnBrk="1" fontAlgn="auto" latinLnBrk="0" hangingPunct="1">
              <a:lnSpc>
                <a:spcPct val="90000"/>
              </a:lnSpc>
              <a:spcBef>
                <a:spcPts val="1200"/>
              </a:spcBef>
              <a:spcAft>
                <a:spcPts val="0"/>
              </a:spcAft>
              <a:buClrTx/>
              <a:buSzPct val="70000"/>
              <a:buFont typeface="Wingdings" panose="05000000000000000000" pitchFamily="2" charset="2"/>
              <a:buChar char="Ø"/>
              <a:tabLst/>
              <a:defRPr/>
            </a:pPr>
            <a:endParaRPr kumimoji="0" lang="en-US" sz="1600" b="0" i="0" u="none" strike="noStrike" kern="1200" cap="none" spc="0" normalizeH="0" baseline="0" noProof="0" dirty="0">
              <a:ln>
                <a:noFill/>
              </a:ln>
              <a:solidFill>
                <a:srgbClr val="171610"/>
              </a:solidFill>
              <a:effectLst/>
              <a:uLnTx/>
              <a:uFillTx/>
              <a:ea typeface="+mn-ea"/>
              <a:cs typeface="Arial" panose="020B0604020202020204" pitchFamily="34" charset="0"/>
            </a:endParaRPr>
          </a:p>
        </p:txBody>
      </p:sp>
      <p:sp>
        <p:nvSpPr>
          <p:cNvPr id="5" name="Rectangle 3">
            <a:extLst>
              <a:ext uri="{FF2B5EF4-FFF2-40B4-BE49-F238E27FC236}">
                <a16:creationId xmlns:a16="http://schemas.microsoft.com/office/drawing/2014/main" id="{43107EBC-53C7-DF32-CCCB-23AB25DA54EC}"/>
              </a:ext>
            </a:extLst>
          </p:cNvPr>
          <p:cNvSpPr txBox="1">
            <a:spLocks noChangeArrowheads="1"/>
          </p:cNvSpPr>
          <p:nvPr/>
        </p:nvSpPr>
        <p:spPr>
          <a:xfrm>
            <a:off x="1066800" y="1731335"/>
            <a:ext cx="8229600" cy="5486400"/>
          </a:xfrm>
          <a:prstGeom prst="rect">
            <a:avLst/>
          </a:prstGeom>
        </p:spPr>
        <p:txBody>
          <a:bodyPr>
            <a:noAutofit/>
          </a:bodyPr>
          <a:lstStyle>
            <a:lvl1pPr marL="228611" indent="-228611" algn="l" defTabSz="914446" rtl="0" eaLnBrk="1" latinLnBrk="0" hangingPunct="1">
              <a:lnSpc>
                <a:spcPct val="90000"/>
              </a:lnSpc>
              <a:spcBef>
                <a:spcPts val="1200"/>
              </a:spcBef>
              <a:spcAft>
                <a:spcPts val="0"/>
              </a:spcAft>
              <a:buFont typeface="Arial" panose="020B0604020202020204" pitchFamily="34" charset="0"/>
              <a:buChar char="•"/>
              <a:defRPr sz="2400" kern="1200">
                <a:solidFill>
                  <a:srgbClr val="171610"/>
                </a:solidFill>
                <a:latin typeface="+mn-lt"/>
                <a:ea typeface="+mn-ea"/>
                <a:cs typeface="+mn-cs"/>
              </a:defRPr>
            </a:lvl1pPr>
            <a:lvl2pPr marL="685835" indent="-228611" algn="l" defTabSz="914446" rtl="0" eaLnBrk="1" latinLnBrk="0" hangingPunct="1">
              <a:lnSpc>
                <a:spcPct val="90000"/>
              </a:lnSpc>
              <a:spcBef>
                <a:spcPts val="600"/>
              </a:spcBef>
              <a:spcAft>
                <a:spcPts val="0"/>
              </a:spcAft>
              <a:buFont typeface="Courier New" panose="02070309020205020404" pitchFamily="49" charset="0"/>
              <a:buChar char="o"/>
              <a:defRPr sz="2200" kern="1200">
                <a:solidFill>
                  <a:srgbClr val="171610"/>
                </a:solidFill>
                <a:latin typeface="+mn-lt"/>
                <a:ea typeface="+mn-ea"/>
                <a:cs typeface="+mn-cs"/>
              </a:defRPr>
            </a:lvl2pPr>
            <a:lvl3pPr marL="1143057" indent="-228611" algn="l" defTabSz="914446" rtl="0" eaLnBrk="1" latinLnBrk="0" hangingPunct="1">
              <a:lnSpc>
                <a:spcPct val="90000"/>
              </a:lnSpc>
              <a:spcBef>
                <a:spcPts val="600"/>
              </a:spcBef>
              <a:spcAft>
                <a:spcPts val="0"/>
              </a:spcAft>
              <a:buFont typeface="Wingdings" panose="05000000000000000000" pitchFamily="2" charset="2"/>
              <a:buChar char="§"/>
              <a:defRPr sz="2000" kern="1200">
                <a:solidFill>
                  <a:srgbClr val="171610"/>
                </a:solidFill>
                <a:latin typeface="+mn-lt"/>
                <a:ea typeface="+mn-ea"/>
                <a:cs typeface="+mn-cs"/>
              </a:defRPr>
            </a:lvl3pPr>
            <a:lvl4pPr marL="1600281" indent="-228611" algn="l" defTabSz="914446" rtl="0" eaLnBrk="1" latinLnBrk="0" hangingPunct="1">
              <a:lnSpc>
                <a:spcPct val="90000"/>
              </a:lnSpc>
              <a:spcBef>
                <a:spcPts val="600"/>
              </a:spcBef>
              <a:spcAft>
                <a:spcPts val="0"/>
              </a:spcAft>
              <a:buFont typeface="Arial" panose="020B0604020202020204" pitchFamily="34" charset="0"/>
              <a:buChar char="–"/>
              <a:defRPr sz="1800" kern="1200">
                <a:solidFill>
                  <a:srgbClr val="171610"/>
                </a:solidFill>
                <a:latin typeface="+mn-lt"/>
                <a:ea typeface="+mn-ea"/>
                <a:cs typeface="+mn-cs"/>
              </a:defRPr>
            </a:lvl4pPr>
            <a:lvl5pPr marL="2057504" indent="-228611" algn="l" defTabSz="914446" rtl="0" eaLnBrk="1" latinLnBrk="0" hangingPunct="1">
              <a:lnSpc>
                <a:spcPct val="90000"/>
              </a:lnSpc>
              <a:spcBef>
                <a:spcPts val="600"/>
              </a:spcBef>
              <a:spcAft>
                <a:spcPts val="0"/>
              </a:spcAft>
              <a:buFont typeface="Arial" panose="020B0604020202020204" pitchFamily="34" charset="0"/>
              <a:buChar char="•"/>
              <a:defRPr sz="1600" kern="1200">
                <a:solidFill>
                  <a:srgbClr val="171610"/>
                </a:solidFill>
                <a:latin typeface="+mn-lt"/>
                <a:ea typeface="+mn-ea"/>
                <a:cs typeface="+mn-cs"/>
              </a:defRPr>
            </a:lvl5pPr>
            <a:lvl6pPr marL="2514727"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50"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173"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396"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55562" indent="0">
              <a:buSzPct val="70000"/>
              <a:buNone/>
            </a:pPr>
            <a:endParaRPr lang="en-US" sz="1800" dirty="0">
              <a:cs typeface="Arial" panose="020B0604020202020204" pitchFamily="34" charset="0"/>
            </a:endParaRPr>
          </a:p>
          <a:p>
            <a:pPr marL="798536" lvl="1" indent="-285750">
              <a:buSzPct val="70000"/>
            </a:pPr>
            <a:endParaRPr lang="en-US" sz="1600" dirty="0">
              <a:cs typeface="Arial" panose="020B0604020202020204" pitchFamily="34" charset="0"/>
            </a:endParaRPr>
          </a:p>
          <a:p>
            <a:pPr marL="398462" indent="-342900">
              <a:buSzPct val="70000"/>
            </a:pPr>
            <a:endParaRPr lang="en-US" sz="1800" dirty="0">
              <a:cs typeface="Arial" panose="020B0604020202020204" pitchFamily="34" charset="0"/>
            </a:endParaRPr>
          </a:p>
          <a:p>
            <a:pPr marL="398462" indent="-342900">
              <a:buSzPct val="70000"/>
            </a:pPr>
            <a:endParaRPr lang="en-US" sz="1800" b="1" dirty="0">
              <a:cs typeface="Arial" panose="020B0604020202020204" pitchFamily="34" charset="0"/>
            </a:endParaRPr>
          </a:p>
        </p:txBody>
      </p:sp>
      <p:graphicFrame>
        <p:nvGraphicFramePr>
          <p:cNvPr id="4" name="Chart 3">
            <a:extLst>
              <a:ext uri="{FF2B5EF4-FFF2-40B4-BE49-F238E27FC236}">
                <a16:creationId xmlns:a16="http://schemas.microsoft.com/office/drawing/2014/main" id="{6CBD38E3-B750-464C-CB36-1D3DED1B1DB0}"/>
              </a:ext>
            </a:extLst>
          </p:cNvPr>
          <p:cNvGraphicFramePr>
            <a:graphicFrameLocks/>
          </p:cNvGraphicFramePr>
          <p:nvPr>
            <p:extLst>
              <p:ext uri="{D42A27DB-BD31-4B8C-83A1-F6EECF244321}">
                <p14:modId xmlns:p14="http://schemas.microsoft.com/office/powerpoint/2010/main" val="1373311823"/>
              </p:ext>
            </p:extLst>
          </p:nvPr>
        </p:nvGraphicFramePr>
        <p:xfrm>
          <a:off x="1281112" y="1903775"/>
          <a:ext cx="7800975" cy="4534451"/>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040207166"/>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851497-14CD-4AA7-E5AA-B766B31EF1DE}"/>
            </a:ext>
          </a:extLst>
        </p:cNvPr>
        <p:cNvGrpSpPr/>
        <p:nvPr/>
      </p:nvGrpSpPr>
      <p:grpSpPr>
        <a:xfrm>
          <a:off x="0" y="0"/>
          <a:ext cx="0" cy="0"/>
          <a:chOff x="0" y="0"/>
          <a:chExt cx="0" cy="0"/>
        </a:xfrm>
      </p:grpSpPr>
      <p:sp>
        <p:nvSpPr>
          <p:cNvPr id="15" name="Title 14">
            <a:extLst>
              <a:ext uri="{FF2B5EF4-FFF2-40B4-BE49-F238E27FC236}">
                <a16:creationId xmlns:a16="http://schemas.microsoft.com/office/drawing/2014/main" id="{92C4E41E-935C-6DB3-12D6-5AAE86B74479}"/>
              </a:ext>
            </a:extLst>
          </p:cNvPr>
          <p:cNvSpPr>
            <a:spLocks noGrp="1"/>
          </p:cNvSpPr>
          <p:nvPr>
            <p:ph type="title"/>
          </p:nvPr>
        </p:nvSpPr>
        <p:spPr/>
        <p:txBody>
          <a:bodyPr/>
          <a:lstStyle/>
          <a:p>
            <a:r>
              <a:rPr lang="en-US" dirty="0"/>
              <a:t>Sales History (Cont.)</a:t>
            </a:r>
          </a:p>
        </p:txBody>
      </p:sp>
      <p:sp>
        <p:nvSpPr>
          <p:cNvPr id="2" name="Rectangle 3">
            <a:extLst>
              <a:ext uri="{FF2B5EF4-FFF2-40B4-BE49-F238E27FC236}">
                <a16:creationId xmlns:a16="http://schemas.microsoft.com/office/drawing/2014/main" id="{9DBFB42A-37E7-4F12-D50A-6E1105D35FDD}"/>
              </a:ext>
            </a:extLst>
          </p:cNvPr>
          <p:cNvSpPr txBox="1">
            <a:spLocks noChangeArrowheads="1"/>
          </p:cNvSpPr>
          <p:nvPr/>
        </p:nvSpPr>
        <p:spPr>
          <a:xfrm>
            <a:off x="1066800" y="1427801"/>
            <a:ext cx="8229600" cy="5486400"/>
          </a:xfrm>
          <a:prstGeom prst="rect">
            <a:avLst/>
          </a:prstGeom>
        </p:spPr>
        <p:txBody>
          <a:bodyPr>
            <a:noAutofit/>
          </a:bodyPr>
          <a:lstStyle>
            <a:lvl1pPr marL="228611" indent="-228611" algn="l" defTabSz="914446" rtl="0" eaLnBrk="1" latinLnBrk="0" hangingPunct="1">
              <a:lnSpc>
                <a:spcPct val="90000"/>
              </a:lnSpc>
              <a:spcBef>
                <a:spcPts val="1200"/>
              </a:spcBef>
              <a:spcAft>
                <a:spcPts val="0"/>
              </a:spcAft>
              <a:buFont typeface="Arial" panose="020B0604020202020204" pitchFamily="34" charset="0"/>
              <a:buChar char="•"/>
              <a:defRPr sz="2400" kern="1200">
                <a:solidFill>
                  <a:srgbClr val="171610"/>
                </a:solidFill>
                <a:latin typeface="+mn-lt"/>
                <a:ea typeface="+mn-ea"/>
                <a:cs typeface="+mn-cs"/>
              </a:defRPr>
            </a:lvl1pPr>
            <a:lvl2pPr marL="685835" indent="-228611" algn="l" defTabSz="914446" rtl="0" eaLnBrk="1" latinLnBrk="0" hangingPunct="1">
              <a:lnSpc>
                <a:spcPct val="90000"/>
              </a:lnSpc>
              <a:spcBef>
                <a:spcPts val="600"/>
              </a:spcBef>
              <a:spcAft>
                <a:spcPts val="0"/>
              </a:spcAft>
              <a:buFont typeface="Courier New" panose="02070309020205020404" pitchFamily="49" charset="0"/>
              <a:buChar char="o"/>
              <a:defRPr sz="2200" kern="1200">
                <a:solidFill>
                  <a:srgbClr val="171610"/>
                </a:solidFill>
                <a:latin typeface="+mn-lt"/>
                <a:ea typeface="+mn-ea"/>
                <a:cs typeface="+mn-cs"/>
              </a:defRPr>
            </a:lvl2pPr>
            <a:lvl3pPr marL="1143057" indent="-228611" algn="l" defTabSz="914446" rtl="0" eaLnBrk="1" latinLnBrk="0" hangingPunct="1">
              <a:lnSpc>
                <a:spcPct val="90000"/>
              </a:lnSpc>
              <a:spcBef>
                <a:spcPts val="600"/>
              </a:spcBef>
              <a:spcAft>
                <a:spcPts val="0"/>
              </a:spcAft>
              <a:buFont typeface="Wingdings" panose="05000000000000000000" pitchFamily="2" charset="2"/>
              <a:buChar char="§"/>
              <a:defRPr sz="2000" kern="1200">
                <a:solidFill>
                  <a:srgbClr val="171610"/>
                </a:solidFill>
                <a:latin typeface="+mn-lt"/>
                <a:ea typeface="+mn-ea"/>
                <a:cs typeface="+mn-cs"/>
              </a:defRPr>
            </a:lvl3pPr>
            <a:lvl4pPr marL="1600281" indent="-228611" algn="l" defTabSz="914446" rtl="0" eaLnBrk="1" latinLnBrk="0" hangingPunct="1">
              <a:lnSpc>
                <a:spcPct val="90000"/>
              </a:lnSpc>
              <a:spcBef>
                <a:spcPts val="600"/>
              </a:spcBef>
              <a:spcAft>
                <a:spcPts val="0"/>
              </a:spcAft>
              <a:buFont typeface="Arial" panose="020B0604020202020204" pitchFamily="34" charset="0"/>
              <a:buChar char="–"/>
              <a:defRPr sz="1800" kern="1200">
                <a:solidFill>
                  <a:srgbClr val="171610"/>
                </a:solidFill>
                <a:latin typeface="+mn-lt"/>
                <a:ea typeface="+mn-ea"/>
                <a:cs typeface="+mn-cs"/>
              </a:defRPr>
            </a:lvl4pPr>
            <a:lvl5pPr marL="2057504" indent="-228611" algn="l" defTabSz="914446" rtl="0" eaLnBrk="1" latinLnBrk="0" hangingPunct="1">
              <a:lnSpc>
                <a:spcPct val="90000"/>
              </a:lnSpc>
              <a:spcBef>
                <a:spcPts val="600"/>
              </a:spcBef>
              <a:spcAft>
                <a:spcPts val="0"/>
              </a:spcAft>
              <a:buFont typeface="Arial" panose="020B0604020202020204" pitchFamily="34" charset="0"/>
              <a:buChar char="•"/>
              <a:defRPr sz="1600" kern="1200">
                <a:solidFill>
                  <a:srgbClr val="171610"/>
                </a:solidFill>
                <a:latin typeface="+mn-lt"/>
                <a:ea typeface="+mn-ea"/>
                <a:cs typeface="+mn-cs"/>
              </a:defRPr>
            </a:lvl5pPr>
            <a:lvl6pPr marL="2514727"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50"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173"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396"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98462" marR="0" lvl="0" indent="-342900" algn="l" defTabSz="914446" rtl="0" eaLnBrk="1" fontAlgn="auto" latinLnBrk="0" hangingPunct="1">
              <a:lnSpc>
                <a:spcPct val="90000"/>
              </a:lnSpc>
              <a:spcBef>
                <a:spcPts val="1200"/>
              </a:spcBef>
              <a:spcAft>
                <a:spcPts val="0"/>
              </a:spcAft>
              <a:buClrTx/>
              <a:buSzPct val="70000"/>
              <a:buFont typeface="Wingdings" panose="05000000000000000000" pitchFamily="2" charset="2"/>
              <a:buChar char="Ø"/>
              <a:tabLst/>
              <a:defRPr/>
            </a:pPr>
            <a:endParaRPr kumimoji="0" lang="en-US" sz="1600" b="0" i="0" u="none" strike="noStrike" kern="1200" cap="none" spc="0" normalizeH="0" baseline="0" noProof="0" dirty="0">
              <a:ln>
                <a:noFill/>
              </a:ln>
              <a:solidFill>
                <a:srgbClr val="171610"/>
              </a:solidFill>
              <a:effectLst/>
              <a:uLnTx/>
              <a:uFillTx/>
              <a:ea typeface="+mn-ea"/>
              <a:cs typeface="Arial" panose="020B0604020202020204" pitchFamily="34" charset="0"/>
            </a:endParaRPr>
          </a:p>
        </p:txBody>
      </p:sp>
      <p:sp>
        <p:nvSpPr>
          <p:cNvPr id="5" name="Rectangle 3">
            <a:extLst>
              <a:ext uri="{FF2B5EF4-FFF2-40B4-BE49-F238E27FC236}">
                <a16:creationId xmlns:a16="http://schemas.microsoft.com/office/drawing/2014/main" id="{FE4B4C67-FF35-77F0-F449-32E057A00F3B}"/>
              </a:ext>
            </a:extLst>
          </p:cNvPr>
          <p:cNvSpPr txBox="1">
            <a:spLocks noChangeArrowheads="1"/>
          </p:cNvSpPr>
          <p:nvPr/>
        </p:nvSpPr>
        <p:spPr>
          <a:xfrm>
            <a:off x="1066800" y="1731335"/>
            <a:ext cx="8229600" cy="5486400"/>
          </a:xfrm>
          <a:prstGeom prst="rect">
            <a:avLst/>
          </a:prstGeom>
        </p:spPr>
        <p:txBody>
          <a:bodyPr>
            <a:noAutofit/>
          </a:bodyPr>
          <a:lstStyle>
            <a:lvl1pPr marL="228611" indent="-228611" algn="l" defTabSz="914446" rtl="0" eaLnBrk="1" latinLnBrk="0" hangingPunct="1">
              <a:lnSpc>
                <a:spcPct val="90000"/>
              </a:lnSpc>
              <a:spcBef>
                <a:spcPts val="1200"/>
              </a:spcBef>
              <a:spcAft>
                <a:spcPts val="0"/>
              </a:spcAft>
              <a:buFont typeface="Arial" panose="020B0604020202020204" pitchFamily="34" charset="0"/>
              <a:buChar char="•"/>
              <a:defRPr sz="2400" kern="1200">
                <a:solidFill>
                  <a:srgbClr val="171610"/>
                </a:solidFill>
                <a:latin typeface="+mn-lt"/>
                <a:ea typeface="+mn-ea"/>
                <a:cs typeface="+mn-cs"/>
              </a:defRPr>
            </a:lvl1pPr>
            <a:lvl2pPr marL="685835" indent="-228611" algn="l" defTabSz="914446" rtl="0" eaLnBrk="1" latinLnBrk="0" hangingPunct="1">
              <a:lnSpc>
                <a:spcPct val="90000"/>
              </a:lnSpc>
              <a:spcBef>
                <a:spcPts val="600"/>
              </a:spcBef>
              <a:spcAft>
                <a:spcPts val="0"/>
              </a:spcAft>
              <a:buFont typeface="Courier New" panose="02070309020205020404" pitchFamily="49" charset="0"/>
              <a:buChar char="o"/>
              <a:defRPr sz="2200" kern="1200">
                <a:solidFill>
                  <a:srgbClr val="171610"/>
                </a:solidFill>
                <a:latin typeface="+mn-lt"/>
                <a:ea typeface="+mn-ea"/>
                <a:cs typeface="+mn-cs"/>
              </a:defRPr>
            </a:lvl2pPr>
            <a:lvl3pPr marL="1143057" indent="-228611" algn="l" defTabSz="914446" rtl="0" eaLnBrk="1" latinLnBrk="0" hangingPunct="1">
              <a:lnSpc>
                <a:spcPct val="90000"/>
              </a:lnSpc>
              <a:spcBef>
                <a:spcPts val="600"/>
              </a:spcBef>
              <a:spcAft>
                <a:spcPts val="0"/>
              </a:spcAft>
              <a:buFont typeface="Wingdings" panose="05000000000000000000" pitchFamily="2" charset="2"/>
              <a:buChar char="§"/>
              <a:defRPr sz="2000" kern="1200">
                <a:solidFill>
                  <a:srgbClr val="171610"/>
                </a:solidFill>
                <a:latin typeface="+mn-lt"/>
                <a:ea typeface="+mn-ea"/>
                <a:cs typeface="+mn-cs"/>
              </a:defRPr>
            </a:lvl3pPr>
            <a:lvl4pPr marL="1600281" indent="-228611" algn="l" defTabSz="914446" rtl="0" eaLnBrk="1" latinLnBrk="0" hangingPunct="1">
              <a:lnSpc>
                <a:spcPct val="90000"/>
              </a:lnSpc>
              <a:spcBef>
                <a:spcPts val="600"/>
              </a:spcBef>
              <a:spcAft>
                <a:spcPts val="0"/>
              </a:spcAft>
              <a:buFont typeface="Arial" panose="020B0604020202020204" pitchFamily="34" charset="0"/>
              <a:buChar char="–"/>
              <a:defRPr sz="1800" kern="1200">
                <a:solidFill>
                  <a:srgbClr val="171610"/>
                </a:solidFill>
                <a:latin typeface="+mn-lt"/>
                <a:ea typeface="+mn-ea"/>
                <a:cs typeface="+mn-cs"/>
              </a:defRPr>
            </a:lvl4pPr>
            <a:lvl5pPr marL="2057504" indent="-228611" algn="l" defTabSz="914446" rtl="0" eaLnBrk="1" latinLnBrk="0" hangingPunct="1">
              <a:lnSpc>
                <a:spcPct val="90000"/>
              </a:lnSpc>
              <a:spcBef>
                <a:spcPts val="600"/>
              </a:spcBef>
              <a:spcAft>
                <a:spcPts val="0"/>
              </a:spcAft>
              <a:buFont typeface="Arial" panose="020B0604020202020204" pitchFamily="34" charset="0"/>
              <a:buChar char="•"/>
              <a:defRPr sz="1600" kern="1200">
                <a:solidFill>
                  <a:srgbClr val="171610"/>
                </a:solidFill>
                <a:latin typeface="+mn-lt"/>
                <a:ea typeface="+mn-ea"/>
                <a:cs typeface="+mn-cs"/>
              </a:defRPr>
            </a:lvl5pPr>
            <a:lvl6pPr marL="2514727"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50"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173"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396"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55562" indent="0">
              <a:buSzPct val="70000"/>
              <a:buNone/>
            </a:pPr>
            <a:endParaRPr lang="en-US" sz="1800" dirty="0">
              <a:cs typeface="Arial" panose="020B0604020202020204" pitchFamily="34" charset="0"/>
            </a:endParaRPr>
          </a:p>
          <a:p>
            <a:pPr marL="798536" lvl="1" indent="-285750">
              <a:buSzPct val="70000"/>
            </a:pPr>
            <a:endParaRPr lang="en-US" sz="1600" dirty="0">
              <a:cs typeface="Arial" panose="020B0604020202020204" pitchFamily="34" charset="0"/>
            </a:endParaRPr>
          </a:p>
          <a:p>
            <a:pPr marL="398462" indent="-342900">
              <a:buSzPct val="70000"/>
            </a:pPr>
            <a:endParaRPr lang="en-US" sz="1800" dirty="0">
              <a:cs typeface="Arial" panose="020B0604020202020204" pitchFamily="34" charset="0"/>
            </a:endParaRPr>
          </a:p>
          <a:p>
            <a:pPr marL="398462" indent="-342900">
              <a:buSzPct val="70000"/>
            </a:pPr>
            <a:endParaRPr lang="en-US" sz="1800" b="1" dirty="0">
              <a:cs typeface="Arial" panose="020B0604020202020204" pitchFamily="34" charset="0"/>
            </a:endParaRPr>
          </a:p>
        </p:txBody>
      </p:sp>
      <p:graphicFrame>
        <p:nvGraphicFramePr>
          <p:cNvPr id="6" name="Chart 5">
            <a:extLst>
              <a:ext uri="{FF2B5EF4-FFF2-40B4-BE49-F238E27FC236}">
                <a16:creationId xmlns:a16="http://schemas.microsoft.com/office/drawing/2014/main" id="{2B13555D-8A73-2E15-84B7-6AE80BE0EACA}"/>
              </a:ext>
            </a:extLst>
          </p:cNvPr>
          <p:cNvGraphicFramePr>
            <a:graphicFrameLocks/>
          </p:cNvGraphicFramePr>
          <p:nvPr>
            <p:extLst>
              <p:ext uri="{D42A27DB-BD31-4B8C-83A1-F6EECF244321}">
                <p14:modId xmlns:p14="http://schemas.microsoft.com/office/powerpoint/2010/main" val="1297942966"/>
              </p:ext>
            </p:extLst>
          </p:nvPr>
        </p:nvGraphicFramePr>
        <p:xfrm>
          <a:off x="1475694" y="2195513"/>
          <a:ext cx="7668306" cy="4149086"/>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94348136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E9FBA7-6FF9-F218-22AF-D7B57083B3E3}"/>
            </a:ext>
          </a:extLst>
        </p:cNvPr>
        <p:cNvGrpSpPr/>
        <p:nvPr/>
      </p:nvGrpSpPr>
      <p:grpSpPr>
        <a:xfrm>
          <a:off x="0" y="0"/>
          <a:ext cx="0" cy="0"/>
          <a:chOff x="0" y="0"/>
          <a:chExt cx="0" cy="0"/>
        </a:xfrm>
      </p:grpSpPr>
      <p:sp>
        <p:nvSpPr>
          <p:cNvPr id="15" name="Title 14">
            <a:extLst>
              <a:ext uri="{FF2B5EF4-FFF2-40B4-BE49-F238E27FC236}">
                <a16:creationId xmlns:a16="http://schemas.microsoft.com/office/drawing/2014/main" id="{0EDB3774-48D0-6F92-3690-4BDBA1B36C7C}"/>
              </a:ext>
            </a:extLst>
          </p:cNvPr>
          <p:cNvSpPr>
            <a:spLocks noGrp="1"/>
          </p:cNvSpPr>
          <p:nvPr>
            <p:ph type="title"/>
          </p:nvPr>
        </p:nvSpPr>
        <p:spPr/>
        <p:txBody>
          <a:bodyPr/>
          <a:lstStyle/>
          <a:p>
            <a:r>
              <a:rPr lang="en-US" dirty="0"/>
              <a:t>Sales History (Cont.)</a:t>
            </a:r>
          </a:p>
        </p:txBody>
      </p:sp>
      <p:sp>
        <p:nvSpPr>
          <p:cNvPr id="2" name="Rectangle 3">
            <a:extLst>
              <a:ext uri="{FF2B5EF4-FFF2-40B4-BE49-F238E27FC236}">
                <a16:creationId xmlns:a16="http://schemas.microsoft.com/office/drawing/2014/main" id="{AFAC35C4-3602-509B-8663-7739A5E3B3EF}"/>
              </a:ext>
            </a:extLst>
          </p:cNvPr>
          <p:cNvSpPr txBox="1">
            <a:spLocks noChangeArrowheads="1"/>
          </p:cNvSpPr>
          <p:nvPr/>
        </p:nvSpPr>
        <p:spPr>
          <a:xfrm>
            <a:off x="1066800" y="1427801"/>
            <a:ext cx="8229600" cy="5486400"/>
          </a:xfrm>
          <a:prstGeom prst="rect">
            <a:avLst/>
          </a:prstGeom>
        </p:spPr>
        <p:txBody>
          <a:bodyPr>
            <a:noAutofit/>
          </a:bodyPr>
          <a:lstStyle>
            <a:lvl1pPr marL="228611" indent="-228611" algn="l" defTabSz="914446" rtl="0" eaLnBrk="1" latinLnBrk="0" hangingPunct="1">
              <a:lnSpc>
                <a:spcPct val="90000"/>
              </a:lnSpc>
              <a:spcBef>
                <a:spcPts val="1200"/>
              </a:spcBef>
              <a:spcAft>
                <a:spcPts val="0"/>
              </a:spcAft>
              <a:buFont typeface="Arial" panose="020B0604020202020204" pitchFamily="34" charset="0"/>
              <a:buChar char="•"/>
              <a:defRPr sz="2400" kern="1200">
                <a:solidFill>
                  <a:srgbClr val="171610"/>
                </a:solidFill>
                <a:latin typeface="+mn-lt"/>
                <a:ea typeface="+mn-ea"/>
                <a:cs typeface="+mn-cs"/>
              </a:defRPr>
            </a:lvl1pPr>
            <a:lvl2pPr marL="685835" indent="-228611" algn="l" defTabSz="914446" rtl="0" eaLnBrk="1" latinLnBrk="0" hangingPunct="1">
              <a:lnSpc>
                <a:spcPct val="90000"/>
              </a:lnSpc>
              <a:spcBef>
                <a:spcPts val="600"/>
              </a:spcBef>
              <a:spcAft>
                <a:spcPts val="0"/>
              </a:spcAft>
              <a:buFont typeface="Courier New" panose="02070309020205020404" pitchFamily="49" charset="0"/>
              <a:buChar char="o"/>
              <a:defRPr sz="2200" kern="1200">
                <a:solidFill>
                  <a:srgbClr val="171610"/>
                </a:solidFill>
                <a:latin typeface="+mn-lt"/>
                <a:ea typeface="+mn-ea"/>
                <a:cs typeface="+mn-cs"/>
              </a:defRPr>
            </a:lvl2pPr>
            <a:lvl3pPr marL="1143057" indent="-228611" algn="l" defTabSz="914446" rtl="0" eaLnBrk="1" latinLnBrk="0" hangingPunct="1">
              <a:lnSpc>
                <a:spcPct val="90000"/>
              </a:lnSpc>
              <a:spcBef>
                <a:spcPts val="600"/>
              </a:spcBef>
              <a:spcAft>
                <a:spcPts val="0"/>
              </a:spcAft>
              <a:buFont typeface="Wingdings" panose="05000000000000000000" pitchFamily="2" charset="2"/>
              <a:buChar char="§"/>
              <a:defRPr sz="2000" kern="1200">
                <a:solidFill>
                  <a:srgbClr val="171610"/>
                </a:solidFill>
                <a:latin typeface="+mn-lt"/>
                <a:ea typeface="+mn-ea"/>
                <a:cs typeface="+mn-cs"/>
              </a:defRPr>
            </a:lvl3pPr>
            <a:lvl4pPr marL="1600281" indent="-228611" algn="l" defTabSz="914446" rtl="0" eaLnBrk="1" latinLnBrk="0" hangingPunct="1">
              <a:lnSpc>
                <a:spcPct val="90000"/>
              </a:lnSpc>
              <a:spcBef>
                <a:spcPts val="600"/>
              </a:spcBef>
              <a:spcAft>
                <a:spcPts val="0"/>
              </a:spcAft>
              <a:buFont typeface="Arial" panose="020B0604020202020204" pitchFamily="34" charset="0"/>
              <a:buChar char="–"/>
              <a:defRPr sz="1800" kern="1200">
                <a:solidFill>
                  <a:srgbClr val="171610"/>
                </a:solidFill>
                <a:latin typeface="+mn-lt"/>
                <a:ea typeface="+mn-ea"/>
                <a:cs typeface="+mn-cs"/>
              </a:defRPr>
            </a:lvl4pPr>
            <a:lvl5pPr marL="2057504" indent="-228611" algn="l" defTabSz="914446" rtl="0" eaLnBrk="1" latinLnBrk="0" hangingPunct="1">
              <a:lnSpc>
                <a:spcPct val="90000"/>
              </a:lnSpc>
              <a:spcBef>
                <a:spcPts val="600"/>
              </a:spcBef>
              <a:spcAft>
                <a:spcPts val="0"/>
              </a:spcAft>
              <a:buFont typeface="Arial" panose="020B0604020202020204" pitchFamily="34" charset="0"/>
              <a:buChar char="•"/>
              <a:defRPr sz="1600" kern="1200">
                <a:solidFill>
                  <a:srgbClr val="171610"/>
                </a:solidFill>
                <a:latin typeface="+mn-lt"/>
                <a:ea typeface="+mn-ea"/>
                <a:cs typeface="+mn-cs"/>
              </a:defRPr>
            </a:lvl5pPr>
            <a:lvl6pPr marL="2514727"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50"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173"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396"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98462" marR="0" lvl="0" indent="-342900" algn="l" defTabSz="914446" rtl="0" eaLnBrk="1" fontAlgn="auto" latinLnBrk="0" hangingPunct="1">
              <a:lnSpc>
                <a:spcPct val="90000"/>
              </a:lnSpc>
              <a:spcBef>
                <a:spcPts val="1200"/>
              </a:spcBef>
              <a:spcAft>
                <a:spcPts val="0"/>
              </a:spcAft>
              <a:buClrTx/>
              <a:buSzPct val="70000"/>
              <a:buFont typeface="Wingdings" panose="05000000000000000000" pitchFamily="2" charset="2"/>
              <a:buChar char="Ø"/>
              <a:tabLst/>
              <a:defRPr/>
            </a:pPr>
            <a:endParaRPr kumimoji="0" lang="en-US" sz="1600" b="0" i="0" u="none" strike="noStrike" kern="1200" cap="none" spc="0" normalizeH="0" baseline="0" noProof="0" dirty="0">
              <a:ln>
                <a:noFill/>
              </a:ln>
              <a:solidFill>
                <a:srgbClr val="171610"/>
              </a:solidFill>
              <a:effectLst/>
              <a:uLnTx/>
              <a:uFillTx/>
              <a:ea typeface="+mn-ea"/>
              <a:cs typeface="Arial" panose="020B0604020202020204" pitchFamily="34" charset="0"/>
            </a:endParaRPr>
          </a:p>
        </p:txBody>
      </p:sp>
      <p:sp>
        <p:nvSpPr>
          <p:cNvPr id="5" name="Rectangle 3">
            <a:extLst>
              <a:ext uri="{FF2B5EF4-FFF2-40B4-BE49-F238E27FC236}">
                <a16:creationId xmlns:a16="http://schemas.microsoft.com/office/drawing/2014/main" id="{77C70051-989A-315B-38F4-DA1E924BEED6}"/>
              </a:ext>
            </a:extLst>
          </p:cNvPr>
          <p:cNvSpPr txBox="1">
            <a:spLocks noChangeArrowheads="1"/>
          </p:cNvSpPr>
          <p:nvPr/>
        </p:nvSpPr>
        <p:spPr>
          <a:xfrm>
            <a:off x="1066800" y="1731335"/>
            <a:ext cx="8229600" cy="5486400"/>
          </a:xfrm>
          <a:prstGeom prst="rect">
            <a:avLst/>
          </a:prstGeom>
        </p:spPr>
        <p:txBody>
          <a:bodyPr>
            <a:noAutofit/>
          </a:bodyPr>
          <a:lstStyle>
            <a:lvl1pPr marL="228611" indent="-228611" algn="l" defTabSz="914446" rtl="0" eaLnBrk="1" latinLnBrk="0" hangingPunct="1">
              <a:lnSpc>
                <a:spcPct val="90000"/>
              </a:lnSpc>
              <a:spcBef>
                <a:spcPts val="1200"/>
              </a:spcBef>
              <a:spcAft>
                <a:spcPts val="0"/>
              </a:spcAft>
              <a:buFont typeface="Arial" panose="020B0604020202020204" pitchFamily="34" charset="0"/>
              <a:buChar char="•"/>
              <a:defRPr sz="2400" kern="1200">
                <a:solidFill>
                  <a:srgbClr val="171610"/>
                </a:solidFill>
                <a:latin typeface="+mn-lt"/>
                <a:ea typeface="+mn-ea"/>
                <a:cs typeface="+mn-cs"/>
              </a:defRPr>
            </a:lvl1pPr>
            <a:lvl2pPr marL="685835" indent="-228611" algn="l" defTabSz="914446" rtl="0" eaLnBrk="1" latinLnBrk="0" hangingPunct="1">
              <a:lnSpc>
                <a:spcPct val="90000"/>
              </a:lnSpc>
              <a:spcBef>
                <a:spcPts val="600"/>
              </a:spcBef>
              <a:spcAft>
                <a:spcPts val="0"/>
              </a:spcAft>
              <a:buFont typeface="Courier New" panose="02070309020205020404" pitchFamily="49" charset="0"/>
              <a:buChar char="o"/>
              <a:defRPr sz="2200" kern="1200">
                <a:solidFill>
                  <a:srgbClr val="171610"/>
                </a:solidFill>
                <a:latin typeface="+mn-lt"/>
                <a:ea typeface="+mn-ea"/>
                <a:cs typeface="+mn-cs"/>
              </a:defRPr>
            </a:lvl2pPr>
            <a:lvl3pPr marL="1143057" indent="-228611" algn="l" defTabSz="914446" rtl="0" eaLnBrk="1" latinLnBrk="0" hangingPunct="1">
              <a:lnSpc>
                <a:spcPct val="90000"/>
              </a:lnSpc>
              <a:spcBef>
                <a:spcPts val="600"/>
              </a:spcBef>
              <a:spcAft>
                <a:spcPts val="0"/>
              </a:spcAft>
              <a:buFont typeface="Wingdings" panose="05000000000000000000" pitchFamily="2" charset="2"/>
              <a:buChar char="§"/>
              <a:defRPr sz="2000" kern="1200">
                <a:solidFill>
                  <a:srgbClr val="171610"/>
                </a:solidFill>
                <a:latin typeface="+mn-lt"/>
                <a:ea typeface="+mn-ea"/>
                <a:cs typeface="+mn-cs"/>
              </a:defRPr>
            </a:lvl3pPr>
            <a:lvl4pPr marL="1600281" indent="-228611" algn="l" defTabSz="914446" rtl="0" eaLnBrk="1" latinLnBrk="0" hangingPunct="1">
              <a:lnSpc>
                <a:spcPct val="90000"/>
              </a:lnSpc>
              <a:spcBef>
                <a:spcPts val="600"/>
              </a:spcBef>
              <a:spcAft>
                <a:spcPts val="0"/>
              </a:spcAft>
              <a:buFont typeface="Arial" panose="020B0604020202020204" pitchFamily="34" charset="0"/>
              <a:buChar char="–"/>
              <a:defRPr sz="1800" kern="1200">
                <a:solidFill>
                  <a:srgbClr val="171610"/>
                </a:solidFill>
                <a:latin typeface="+mn-lt"/>
                <a:ea typeface="+mn-ea"/>
                <a:cs typeface="+mn-cs"/>
              </a:defRPr>
            </a:lvl4pPr>
            <a:lvl5pPr marL="2057504" indent="-228611" algn="l" defTabSz="914446" rtl="0" eaLnBrk="1" latinLnBrk="0" hangingPunct="1">
              <a:lnSpc>
                <a:spcPct val="90000"/>
              </a:lnSpc>
              <a:spcBef>
                <a:spcPts val="600"/>
              </a:spcBef>
              <a:spcAft>
                <a:spcPts val="0"/>
              </a:spcAft>
              <a:buFont typeface="Arial" panose="020B0604020202020204" pitchFamily="34" charset="0"/>
              <a:buChar char="•"/>
              <a:defRPr sz="1600" kern="1200">
                <a:solidFill>
                  <a:srgbClr val="171610"/>
                </a:solidFill>
                <a:latin typeface="+mn-lt"/>
                <a:ea typeface="+mn-ea"/>
                <a:cs typeface="+mn-cs"/>
              </a:defRPr>
            </a:lvl5pPr>
            <a:lvl6pPr marL="2514727"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50"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173"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396"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55562" indent="0">
              <a:buSzPct val="70000"/>
              <a:buNone/>
            </a:pPr>
            <a:endParaRPr lang="en-US" sz="1800" dirty="0">
              <a:cs typeface="Arial" panose="020B0604020202020204" pitchFamily="34" charset="0"/>
            </a:endParaRPr>
          </a:p>
          <a:p>
            <a:pPr marL="798536" lvl="1" indent="-285750">
              <a:buSzPct val="70000"/>
            </a:pPr>
            <a:endParaRPr lang="en-US" sz="1600" dirty="0">
              <a:cs typeface="Arial" panose="020B0604020202020204" pitchFamily="34" charset="0"/>
            </a:endParaRPr>
          </a:p>
          <a:p>
            <a:pPr marL="398462" indent="-342900">
              <a:buSzPct val="70000"/>
            </a:pPr>
            <a:endParaRPr lang="en-US" sz="1800" dirty="0">
              <a:cs typeface="Arial" panose="020B0604020202020204" pitchFamily="34" charset="0"/>
            </a:endParaRPr>
          </a:p>
          <a:p>
            <a:pPr marL="398462" indent="-342900">
              <a:buSzPct val="70000"/>
            </a:pPr>
            <a:endParaRPr lang="en-US" sz="1800" b="1" dirty="0">
              <a:cs typeface="Arial" panose="020B0604020202020204" pitchFamily="34" charset="0"/>
            </a:endParaRPr>
          </a:p>
        </p:txBody>
      </p:sp>
      <p:graphicFrame>
        <p:nvGraphicFramePr>
          <p:cNvPr id="3" name="Chart 2">
            <a:extLst>
              <a:ext uri="{FF2B5EF4-FFF2-40B4-BE49-F238E27FC236}">
                <a16:creationId xmlns:a16="http://schemas.microsoft.com/office/drawing/2014/main" id="{0B083E93-7533-17C5-8DE2-4A880C426464}"/>
              </a:ext>
            </a:extLst>
          </p:cNvPr>
          <p:cNvGraphicFramePr>
            <a:graphicFrameLocks/>
          </p:cNvGraphicFramePr>
          <p:nvPr>
            <p:extLst>
              <p:ext uri="{D42A27DB-BD31-4B8C-83A1-F6EECF244321}">
                <p14:modId xmlns:p14="http://schemas.microsoft.com/office/powerpoint/2010/main" val="86494231"/>
              </p:ext>
            </p:extLst>
          </p:nvPr>
        </p:nvGraphicFramePr>
        <p:xfrm>
          <a:off x="1505290" y="2080263"/>
          <a:ext cx="7352620" cy="4181475"/>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401755937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A46E6B-7F3F-8C56-19A9-AE1E93FFFF33}"/>
            </a:ext>
          </a:extLst>
        </p:cNvPr>
        <p:cNvGrpSpPr/>
        <p:nvPr/>
      </p:nvGrpSpPr>
      <p:grpSpPr>
        <a:xfrm>
          <a:off x="0" y="0"/>
          <a:ext cx="0" cy="0"/>
          <a:chOff x="0" y="0"/>
          <a:chExt cx="0" cy="0"/>
        </a:xfrm>
      </p:grpSpPr>
      <p:sp>
        <p:nvSpPr>
          <p:cNvPr id="15" name="Title 14">
            <a:extLst>
              <a:ext uri="{FF2B5EF4-FFF2-40B4-BE49-F238E27FC236}">
                <a16:creationId xmlns:a16="http://schemas.microsoft.com/office/drawing/2014/main" id="{5F0111E0-70B5-23F1-102A-5FCF92B7099A}"/>
              </a:ext>
            </a:extLst>
          </p:cNvPr>
          <p:cNvSpPr>
            <a:spLocks noGrp="1"/>
          </p:cNvSpPr>
          <p:nvPr>
            <p:ph type="title"/>
          </p:nvPr>
        </p:nvSpPr>
        <p:spPr/>
        <p:txBody>
          <a:bodyPr/>
          <a:lstStyle/>
          <a:p>
            <a:r>
              <a:rPr lang="en-US" dirty="0"/>
              <a:t>Questions</a:t>
            </a:r>
          </a:p>
        </p:txBody>
      </p:sp>
      <p:sp>
        <p:nvSpPr>
          <p:cNvPr id="3" name="Rectangle 3">
            <a:extLst>
              <a:ext uri="{FF2B5EF4-FFF2-40B4-BE49-F238E27FC236}">
                <a16:creationId xmlns:a16="http://schemas.microsoft.com/office/drawing/2014/main" id="{282051E3-0AE6-4247-1829-D0FA68269EE3}"/>
              </a:ext>
            </a:extLst>
          </p:cNvPr>
          <p:cNvSpPr txBox="1">
            <a:spLocks noChangeArrowheads="1"/>
          </p:cNvSpPr>
          <p:nvPr/>
        </p:nvSpPr>
        <p:spPr>
          <a:xfrm>
            <a:off x="1066800" y="1550582"/>
            <a:ext cx="8229600" cy="5486400"/>
          </a:xfrm>
          <a:prstGeom prst="rect">
            <a:avLst/>
          </a:prstGeom>
        </p:spPr>
        <p:txBody>
          <a:bodyPr>
            <a:noAutofit/>
          </a:bodyPr>
          <a:lstStyle>
            <a:lvl1pPr marL="228611" indent="-228611" algn="l" defTabSz="914446" rtl="0" eaLnBrk="1" latinLnBrk="0" hangingPunct="1">
              <a:lnSpc>
                <a:spcPct val="90000"/>
              </a:lnSpc>
              <a:spcBef>
                <a:spcPts val="1200"/>
              </a:spcBef>
              <a:spcAft>
                <a:spcPts val="0"/>
              </a:spcAft>
              <a:buFont typeface="Arial" panose="020B0604020202020204" pitchFamily="34" charset="0"/>
              <a:buChar char="•"/>
              <a:defRPr sz="2400" kern="1200">
                <a:solidFill>
                  <a:srgbClr val="171610"/>
                </a:solidFill>
                <a:latin typeface="+mn-lt"/>
                <a:ea typeface="+mn-ea"/>
                <a:cs typeface="+mn-cs"/>
              </a:defRPr>
            </a:lvl1pPr>
            <a:lvl2pPr marL="685835" indent="-228611" algn="l" defTabSz="914446" rtl="0" eaLnBrk="1" latinLnBrk="0" hangingPunct="1">
              <a:lnSpc>
                <a:spcPct val="90000"/>
              </a:lnSpc>
              <a:spcBef>
                <a:spcPts val="600"/>
              </a:spcBef>
              <a:spcAft>
                <a:spcPts val="0"/>
              </a:spcAft>
              <a:buFont typeface="Courier New" panose="02070309020205020404" pitchFamily="49" charset="0"/>
              <a:buChar char="o"/>
              <a:defRPr sz="2200" kern="1200">
                <a:solidFill>
                  <a:srgbClr val="171610"/>
                </a:solidFill>
                <a:latin typeface="+mn-lt"/>
                <a:ea typeface="+mn-ea"/>
                <a:cs typeface="+mn-cs"/>
              </a:defRPr>
            </a:lvl2pPr>
            <a:lvl3pPr marL="1143057" indent="-228611" algn="l" defTabSz="914446" rtl="0" eaLnBrk="1" latinLnBrk="0" hangingPunct="1">
              <a:lnSpc>
                <a:spcPct val="90000"/>
              </a:lnSpc>
              <a:spcBef>
                <a:spcPts val="600"/>
              </a:spcBef>
              <a:spcAft>
                <a:spcPts val="0"/>
              </a:spcAft>
              <a:buFont typeface="Wingdings" panose="05000000000000000000" pitchFamily="2" charset="2"/>
              <a:buChar char="§"/>
              <a:defRPr sz="2000" kern="1200">
                <a:solidFill>
                  <a:srgbClr val="171610"/>
                </a:solidFill>
                <a:latin typeface="+mn-lt"/>
                <a:ea typeface="+mn-ea"/>
                <a:cs typeface="+mn-cs"/>
              </a:defRPr>
            </a:lvl3pPr>
            <a:lvl4pPr marL="1600281" indent="-228611" algn="l" defTabSz="914446" rtl="0" eaLnBrk="1" latinLnBrk="0" hangingPunct="1">
              <a:lnSpc>
                <a:spcPct val="90000"/>
              </a:lnSpc>
              <a:spcBef>
                <a:spcPts val="600"/>
              </a:spcBef>
              <a:spcAft>
                <a:spcPts val="0"/>
              </a:spcAft>
              <a:buFont typeface="Arial" panose="020B0604020202020204" pitchFamily="34" charset="0"/>
              <a:buChar char="–"/>
              <a:defRPr sz="1800" kern="1200">
                <a:solidFill>
                  <a:srgbClr val="171610"/>
                </a:solidFill>
                <a:latin typeface="+mn-lt"/>
                <a:ea typeface="+mn-ea"/>
                <a:cs typeface="+mn-cs"/>
              </a:defRPr>
            </a:lvl4pPr>
            <a:lvl5pPr marL="2057504" indent="-228611" algn="l" defTabSz="914446" rtl="0" eaLnBrk="1" latinLnBrk="0" hangingPunct="1">
              <a:lnSpc>
                <a:spcPct val="90000"/>
              </a:lnSpc>
              <a:spcBef>
                <a:spcPts val="600"/>
              </a:spcBef>
              <a:spcAft>
                <a:spcPts val="0"/>
              </a:spcAft>
              <a:buFont typeface="Arial" panose="020B0604020202020204" pitchFamily="34" charset="0"/>
              <a:buChar char="•"/>
              <a:defRPr sz="1600" kern="1200">
                <a:solidFill>
                  <a:srgbClr val="171610"/>
                </a:solidFill>
                <a:latin typeface="+mn-lt"/>
                <a:ea typeface="+mn-ea"/>
                <a:cs typeface="+mn-cs"/>
              </a:defRPr>
            </a:lvl5pPr>
            <a:lvl6pPr marL="2514727"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50"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173"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396"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1312" indent="-285750">
              <a:buSzPct val="70000"/>
              <a:buFont typeface="Wingdings" panose="05000000000000000000" pitchFamily="2" charset="2"/>
              <a:buChar char="Ø"/>
            </a:pPr>
            <a:endParaRPr lang="en-US" sz="1800" b="1" dirty="0">
              <a:cs typeface="Arial" panose="020B0604020202020204" pitchFamily="34" charset="0"/>
            </a:endParaRPr>
          </a:p>
          <a:p>
            <a:pPr marL="341312" indent="-285750">
              <a:buSzPct val="70000"/>
              <a:buFont typeface="Wingdings" panose="05000000000000000000" pitchFamily="2" charset="2"/>
              <a:buChar char="Ø"/>
            </a:pPr>
            <a:endParaRPr lang="en-US" sz="1800" b="1" dirty="0">
              <a:cs typeface="Arial" panose="020B0604020202020204" pitchFamily="34" charset="0"/>
            </a:endParaRPr>
          </a:p>
          <a:p>
            <a:pPr marL="341312" indent="-285750">
              <a:buSzPct val="70000"/>
              <a:buFont typeface="Wingdings" panose="05000000000000000000" pitchFamily="2" charset="2"/>
              <a:buChar char="Ø"/>
            </a:pPr>
            <a:endParaRPr lang="en-US" sz="1800" b="1" dirty="0">
              <a:cs typeface="Arial" panose="020B0604020202020204" pitchFamily="34" charset="0"/>
            </a:endParaRPr>
          </a:p>
          <a:p>
            <a:pPr marL="341312" indent="-285750">
              <a:buSzPct val="70000"/>
              <a:buFont typeface="Wingdings" panose="05000000000000000000" pitchFamily="2" charset="2"/>
              <a:buChar char="Ø"/>
            </a:pPr>
            <a:endParaRPr lang="en-US" sz="1800" b="1" dirty="0">
              <a:cs typeface="Arial" panose="020B0604020202020204" pitchFamily="34" charset="0"/>
            </a:endParaRPr>
          </a:p>
          <a:p>
            <a:pPr marL="341312" indent="-285750">
              <a:buSzPct val="70000"/>
              <a:buFont typeface="Wingdings" panose="05000000000000000000" pitchFamily="2" charset="2"/>
              <a:buChar char="Ø"/>
            </a:pPr>
            <a:endParaRPr lang="en-US" sz="1800" b="1" dirty="0">
              <a:cs typeface="Arial" panose="020B0604020202020204" pitchFamily="34" charset="0"/>
            </a:endParaRPr>
          </a:p>
          <a:p>
            <a:pPr marL="341312" indent="-285750">
              <a:buSzPct val="70000"/>
              <a:buFont typeface="Wingdings" panose="05000000000000000000" pitchFamily="2" charset="2"/>
              <a:buChar char="Ø"/>
            </a:pPr>
            <a:endParaRPr lang="en-US" sz="1800" b="1" dirty="0">
              <a:cs typeface="Arial" panose="020B0604020202020204" pitchFamily="34" charset="0"/>
            </a:endParaRPr>
          </a:p>
          <a:p>
            <a:pPr marL="341312" indent="-285750">
              <a:buSzPct val="70000"/>
              <a:buFont typeface="Wingdings" panose="05000000000000000000" pitchFamily="2" charset="2"/>
              <a:buChar char="Ø"/>
            </a:pPr>
            <a:endParaRPr lang="en-US" sz="1800" b="1" dirty="0">
              <a:cs typeface="Arial" panose="020B0604020202020204" pitchFamily="34" charset="0"/>
            </a:endParaRPr>
          </a:p>
          <a:p>
            <a:pPr marL="341312" indent="-285750">
              <a:buSzPct val="70000"/>
              <a:buFont typeface="Wingdings" panose="05000000000000000000" pitchFamily="2" charset="2"/>
              <a:buChar char="Ø"/>
            </a:pPr>
            <a:endParaRPr lang="en-US" sz="1800" b="1" dirty="0">
              <a:cs typeface="Arial" panose="020B0604020202020204" pitchFamily="34" charset="0"/>
            </a:endParaRPr>
          </a:p>
          <a:p>
            <a:pPr marL="341312" indent="-285750">
              <a:buSzPct val="70000"/>
              <a:buFont typeface="Wingdings" panose="05000000000000000000" pitchFamily="2" charset="2"/>
              <a:buChar char="Ø"/>
            </a:pPr>
            <a:endParaRPr lang="en-US" sz="1800" b="1" dirty="0">
              <a:cs typeface="Arial" panose="020B0604020202020204" pitchFamily="34" charset="0"/>
            </a:endParaRPr>
          </a:p>
          <a:p>
            <a:pPr marL="55562" indent="0">
              <a:buSzPct val="70000"/>
              <a:buNone/>
            </a:pPr>
            <a:endParaRPr lang="en-US" sz="1800" b="1" dirty="0">
              <a:cs typeface="Arial" panose="020B0604020202020204" pitchFamily="34" charset="0"/>
            </a:endParaRPr>
          </a:p>
          <a:p>
            <a:pPr marL="341312" indent="-285750">
              <a:buSzPct val="70000"/>
              <a:buFont typeface="Wingdings" panose="05000000000000000000" pitchFamily="2" charset="2"/>
              <a:buChar char="Ø"/>
            </a:pPr>
            <a:r>
              <a:rPr lang="en-US" sz="1800" b="1" dirty="0">
                <a:cs typeface="Arial" panose="020B0604020202020204" pitchFamily="34" charset="0"/>
              </a:rPr>
              <a:t>Additional questions can be directed to Mario Buonanoce and Diemhong Walters using the contact information provided below:</a:t>
            </a:r>
          </a:p>
          <a:p>
            <a:pPr marL="798536" lvl="1" indent="-285750">
              <a:buSzPct val="70000"/>
            </a:pPr>
            <a:r>
              <a:rPr lang="en-US" sz="1600" b="1" dirty="0">
                <a:cs typeface="Arial" panose="020B0604020202020204" pitchFamily="34" charset="0"/>
              </a:rPr>
              <a:t>Email: </a:t>
            </a:r>
            <a:r>
              <a:rPr lang="en-US" sz="1600" b="1" dirty="0">
                <a:cs typeface="Arial" panose="020B0604020202020204" pitchFamily="34" charset="0"/>
                <a:hlinkClick r:id="rId2"/>
              </a:rPr>
              <a:t>Mario.Buonanoce@dla.mil</a:t>
            </a:r>
            <a:r>
              <a:rPr lang="en-US" sz="1600" b="1" dirty="0">
                <a:cs typeface="Arial" panose="020B0604020202020204" pitchFamily="34" charset="0"/>
              </a:rPr>
              <a:t> Phone: 445-737-0968</a:t>
            </a:r>
          </a:p>
          <a:p>
            <a:pPr marL="798536" lvl="1" indent="-285750">
              <a:buSzPct val="70000"/>
            </a:pPr>
            <a:r>
              <a:rPr lang="en-US" sz="1600" b="1" dirty="0">
                <a:cs typeface="Arial" panose="020B0604020202020204" pitchFamily="34" charset="0"/>
              </a:rPr>
              <a:t>Email: </a:t>
            </a:r>
            <a:r>
              <a:rPr lang="en-US" sz="1600" b="1" dirty="0">
                <a:cs typeface="Arial" panose="020B0604020202020204" pitchFamily="34" charset="0"/>
                <a:hlinkClick r:id="rId3"/>
              </a:rPr>
              <a:t>Diemhong.Walters@dla.mil</a:t>
            </a:r>
            <a:r>
              <a:rPr lang="en-US" sz="1600" b="1" dirty="0">
                <a:cs typeface="Arial" panose="020B0604020202020204" pitchFamily="34" charset="0"/>
              </a:rPr>
              <a:t> Phone: 445-737-9013</a:t>
            </a:r>
          </a:p>
        </p:txBody>
      </p:sp>
      <p:pic>
        <p:nvPicPr>
          <p:cNvPr id="5" name="Picture 4" descr="Yellow question mark">
            <a:extLst>
              <a:ext uri="{FF2B5EF4-FFF2-40B4-BE49-F238E27FC236}">
                <a16:creationId xmlns:a16="http://schemas.microsoft.com/office/drawing/2014/main" id="{2AB1FF18-B1DB-5D5F-DA9E-73709EC83CAD}"/>
              </a:ext>
            </a:extLst>
          </p:cNvPr>
          <p:cNvPicPr>
            <a:picLocks noChangeAspect="1"/>
          </p:cNvPicPr>
          <p:nvPr/>
        </p:nvPicPr>
        <p:blipFill>
          <a:blip r:embed="rId4"/>
          <a:stretch>
            <a:fillRect/>
          </a:stretch>
        </p:blipFill>
        <p:spPr>
          <a:xfrm>
            <a:off x="2072437" y="1550582"/>
            <a:ext cx="6218326" cy="3730809"/>
          </a:xfrm>
          <a:prstGeom prst="rect">
            <a:avLst/>
          </a:prstGeom>
        </p:spPr>
      </p:pic>
    </p:spTree>
    <p:extLst>
      <p:ext uri="{BB962C8B-B14F-4D97-AF65-F5344CB8AC3E}">
        <p14:creationId xmlns:p14="http://schemas.microsoft.com/office/powerpoint/2010/main" val="359701384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76EFB7-F6A4-EC14-3EF0-4359B71C2CAE}"/>
              </a:ext>
            </a:extLst>
          </p:cNvPr>
          <p:cNvSpPr>
            <a:spLocks noGrp="1"/>
          </p:cNvSpPr>
          <p:nvPr>
            <p:ph type="title"/>
          </p:nvPr>
        </p:nvSpPr>
        <p:spPr/>
        <p:txBody>
          <a:bodyPr/>
          <a:lstStyle/>
          <a:p>
            <a:r>
              <a:rPr lang="en-US"/>
              <a:t>Unclassified End Slide: Option 1</a:t>
            </a:r>
          </a:p>
        </p:txBody>
      </p:sp>
    </p:spTree>
    <p:extLst>
      <p:ext uri="{BB962C8B-B14F-4D97-AF65-F5344CB8AC3E}">
        <p14:creationId xmlns:p14="http://schemas.microsoft.com/office/powerpoint/2010/main" val="2948620437"/>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DEDE99-B34C-1CB3-CCD5-5714368963A9}"/>
            </a:ext>
          </a:extLst>
        </p:cNvPr>
        <p:cNvGrpSpPr/>
        <p:nvPr/>
      </p:nvGrpSpPr>
      <p:grpSpPr>
        <a:xfrm>
          <a:off x="0" y="0"/>
          <a:ext cx="0" cy="0"/>
          <a:chOff x="0" y="0"/>
          <a:chExt cx="0" cy="0"/>
        </a:xfrm>
      </p:grpSpPr>
      <p:sp>
        <p:nvSpPr>
          <p:cNvPr id="10" name="Text Placeholder 9">
            <a:extLst>
              <a:ext uri="{FF2B5EF4-FFF2-40B4-BE49-F238E27FC236}">
                <a16:creationId xmlns:a16="http://schemas.microsoft.com/office/drawing/2014/main" id="{15DFB305-91D8-0DB5-8CDC-0B9920581E28}"/>
              </a:ext>
            </a:extLst>
          </p:cNvPr>
          <p:cNvSpPr>
            <a:spLocks noGrp="1"/>
          </p:cNvSpPr>
          <p:nvPr>
            <p:ph type="body" sz="quarter" idx="13"/>
          </p:nvPr>
        </p:nvSpPr>
        <p:spPr>
          <a:xfrm>
            <a:off x="172870" y="2043519"/>
            <a:ext cx="7675301" cy="806237"/>
          </a:xfrm>
        </p:spPr>
        <p:txBody>
          <a:bodyPr/>
          <a:lstStyle/>
          <a:p>
            <a:pPr>
              <a:lnSpc>
                <a:spcPct val="100000"/>
              </a:lnSpc>
              <a:spcBef>
                <a:spcPts val="0"/>
              </a:spcBef>
            </a:pPr>
            <a:r>
              <a:rPr lang="en-US" sz="2267" dirty="0"/>
              <a:t>Joint Medical Acquisition Talks</a:t>
            </a:r>
          </a:p>
          <a:p>
            <a:pPr>
              <a:lnSpc>
                <a:spcPct val="100000"/>
              </a:lnSpc>
              <a:spcBef>
                <a:spcPts val="0"/>
              </a:spcBef>
            </a:pPr>
            <a:r>
              <a:rPr lang="en-US" sz="2267" dirty="0"/>
              <a:t>FSDB – Turnkey Integrated Supply Team (IST)</a:t>
            </a:r>
          </a:p>
        </p:txBody>
      </p:sp>
      <p:sp>
        <p:nvSpPr>
          <p:cNvPr id="11" name="Text Placeholder 10">
            <a:extLst>
              <a:ext uri="{FF2B5EF4-FFF2-40B4-BE49-F238E27FC236}">
                <a16:creationId xmlns:a16="http://schemas.microsoft.com/office/drawing/2014/main" id="{32BFC29A-8AE7-1467-B27D-2AF0E493D53C}"/>
              </a:ext>
            </a:extLst>
          </p:cNvPr>
          <p:cNvSpPr>
            <a:spLocks noGrp="1"/>
          </p:cNvSpPr>
          <p:nvPr>
            <p:ph type="body" sz="quarter" idx="15"/>
          </p:nvPr>
        </p:nvSpPr>
        <p:spPr>
          <a:xfrm>
            <a:off x="172870" y="2768793"/>
            <a:ext cx="6749424" cy="445418"/>
          </a:xfrm>
        </p:spPr>
        <p:txBody>
          <a:bodyPr/>
          <a:lstStyle/>
          <a:p>
            <a:pPr>
              <a:lnSpc>
                <a:spcPct val="100000"/>
              </a:lnSpc>
            </a:pPr>
            <a:r>
              <a:rPr lang="en-US" dirty="0"/>
              <a:t>Zahkiyah Taylor, Lead Contracting Officer </a:t>
            </a:r>
          </a:p>
          <a:p>
            <a:pPr>
              <a:lnSpc>
                <a:spcPct val="100000"/>
              </a:lnSpc>
            </a:pPr>
            <a:r>
              <a:rPr lang="en-US" dirty="0"/>
              <a:t>July 15, 2026</a:t>
            </a:r>
          </a:p>
        </p:txBody>
      </p:sp>
      <p:sp>
        <p:nvSpPr>
          <p:cNvPr id="5" name="TextBox 4">
            <a:extLst>
              <a:ext uri="{FF2B5EF4-FFF2-40B4-BE49-F238E27FC236}">
                <a16:creationId xmlns:a16="http://schemas.microsoft.com/office/drawing/2014/main" id="{FA705870-CE31-267C-FB57-C8AD1D06FEEE}"/>
              </a:ext>
            </a:extLst>
          </p:cNvPr>
          <p:cNvSpPr txBox="1"/>
          <p:nvPr/>
        </p:nvSpPr>
        <p:spPr>
          <a:xfrm>
            <a:off x="6553213" y="8410808"/>
            <a:ext cx="3810001" cy="276999"/>
          </a:xfrm>
          <a:prstGeom prst="rect">
            <a:avLst/>
          </a:prstGeom>
          <a:noFill/>
          <a:ln>
            <a:noFill/>
          </a:ln>
        </p:spPr>
        <p:txBody>
          <a:bodyPr vert="horz" wrap="square" lIns="91440" tIns="45719" rIns="91440" bIns="45719" rtlCol="0" anchor="t" anchorCtr="0">
            <a:noAutofit/>
          </a:bodyPr>
          <a:lstStyle>
            <a:lvl1pPr indent="0" defTabSz="1005888">
              <a:lnSpc>
                <a:spcPct val="100000"/>
              </a:lnSpc>
              <a:spcBef>
                <a:spcPts val="0"/>
              </a:spcBef>
              <a:spcAft>
                <a:spcPts val="0"/>
              </a:spcAft>
              <a:buFont typeface="Arial" panose="020B0604020202020204" pitchFamily="34" charset="0"/>
              <a:buNone/>
              <a:defRPr lang="en-US" sz="1200" dirty="0">
                <a:solidFill>
                  <a:srgbClr val="C9AD62"/>
                </a:solidFill>
                <a:effectLst/>
                <a:latin typeface="+mj-lt"/>
                <a:ea typeface="Aptos" panose="020B0004020202020204" pitchFamily="34" charset="0"/>
                <a:cs typeface="Aptos" panose="020B0004020202020204" pitchFamily="34" charset="0"/>
              </a:defRPr>
            </a:lvl1pPr>
            <a:lvl2pPr marL="754416" indent="-251472" defTabSz="1005888">
              <a:lnSpc>
                <a:spcPct val="90000"/>
              </a:lnSpc>
              <a:spcBef>
                <a:spcPts val="660"/>
              </a:spcBef>
              <a:spcAft>
                <a:spcPts val="0"/>
              </a:spcAft>
              <a:buFont typeface="Courier New" panose="02070309020205020404" pitchFamily="49" charset="0"/>
              <a:buChar char="o"/>
              <a:defRPr sz="2420">
                <a:solidFill>
                  <a:srgbClr val="171610"/>
                </a:solidFill>
              </a:defRPr>
            </a:lvl2pPr>
            <a:lvl3pPr marL="1257361" indent="-251472" defTabSz="1005888">
              <a:lnSpc>
                <a:spcPct val="90000"/>
              </a:lnSpc>
              <a:spcBef>
                <a:spcPts val="660"/>
              </a:spcBef>
              <a:spcAft>
                <a:spcPts val="0"/>
              </a:spcAft>
              <a:buFont typeface="Wingdings" panose="05000000000000000000" pitchFamily="2" charset="2"/>
              <a:buChar char="§"/>
              <a:defRPr sz="2200">
                <a:solidFill>
                  <a:srgbClr val="171610"/>
                </a:solidFill>
              </a:defRPr>
            </a:lvl3pPr>
            <a:lvl4pPr marL="1760304" indent="-251472" defTabSz="1005888">
              <a:lnSpc>
                <a:spcPct val="90000"/>
              </a:lnSpc>
              <a:spcBef>
                <a:spcPts val="660"/>
              </a:spcBef>
              <a:spcAft>
                <a:spcPts val="0"/>
              </a:spcAft>
              <a:buFont typeface="Arial" panose="020B0604020202020204" pitchFamily="34" charset="0"/>
              <a:buChar char="–"/>
              <a:defRPr sz="1980">
                <a:solidFill>
                  <a:srgbClr val="171610"/>
                </a:solidFill>
              </a:defRPr>
            </a:lvl4pPr>
            <a:lvl5pPr marL="2263248" indent="-251472" defTabSz="1005888">
              <a:lnSpc>
                <a:spcPct val="90000"/>
              </a:lnSpc>
              <a:spcBef>
                <a:spcPts val="660"/>
              </a:spcBef>
              <a:spcAft>
                <a:spcPts val="0"/>
              </a:spcAft>
              <a:buFont typeface="Arial" panose="020B0604020202020204" pitchFamily="34" charset="0"/>
              <a:buChar char="•"/>
              <a:defRPr sz="1760">
                <a:solidFill>
                  <a:srgbClr val="171610"/>
                </a:solidFill>
              </a:defRPr>
            </a:lvl5pPr>
            <a:lvl6pPr marL="2766193" indent="-251472" defTabSz="1005888">
              <a:lnSpc>
                <a:spcPct val="90000"/>
              </a:lnSpc>
              <a:spcBef>
                <a:spcPts val="550"/>
              </a:spcBef>
              <a:buFont typeface="Arial" panose="020B0604020202020204" pitchFamily="34" charset="0"/>
              <a:buChar char="•"/>
              <a:defRPr sz="1980"/>
            </a:lvl6pPr>
            <a:lvl7pPr marL="3269136" indent="-251472" defTabSz="1005888">
              <a:lnSpc>
                <a:spcPct val="90000"/>
              </a:lnSpc>
              <a:spcBef>
                <a:spcPts val="550"/>
              </a:spcBef>
              <a:buFont typeface="Arial" panose="020B0604020202020204" pitchFamily="34" charset="0"/>
              <a:buChar char="•"/>
              <a:defRPr sz="1980"/>
            </a:lvl7pPr>
            <a:lvl8pPr marL="3772081" indent="-251472" defTabSz="1005888">
              <a:lnSpc>
                <a:spcPct val="90000"/>
              </a:lnSpc>
              <a:spcBef>
                <a:spcPts val="550"/>
              </a:spcBef>
              <a:buFont typeface="Arial" panose="020B0604020202020204" pitchFamily="34" charset="0"/>
              <a:buChar char="•"/>
              <a:defRPr sz="1980"/>
            </a:lvl8pPr>
            <a:lvl9pPr marL="4275024" indent="-251472" defTabSz="1005888">
              <a:lnSpc>
                <a:spcPct val="90000"/>
              </a:lnSpc>
              <a:spcBef>
                <a:spcPts val="550"/>
              </a:spcBef>
              <a:buFont typeface="Arial" panose="020B0604020202020204" pitchFamily="34" charset="0"/>
              <a:buChar char="•"/>
              <a:defRPr sz="1980"/>
            </a:lvl9pPr>
          </a:lstStyle>
          <a:p>
            <a:pPr algn="r" defTabSz="1005569"/>
            <a:r>
              <a:rPr lang="en-US" sz="1201" dirty="0">
                <a:latin typeface="Arial" panose="020B0604020202020204"/>
              </a:rPr>
              <a:t>Last updated: </a:t>
            </a:r>
            <a:r>
              <a:rPr lang="en-US" sz="1201">
                <a:latin typeface="Arial" panose="020B0604020202020204"/>
                <a:cs typeface="Arial"/>
              </a:rPr>
              <a:t>February 03, 2026</a:t>
            </a:r>
            <a:endParaRPr lang="en-US" sz="1201">
              <a:latin typeface="Arial" panose="020B0604020202020204"/>
            </a:endParaRPr>
          </a:p>
        </p:txBody>
      </p:sp>
    </p:spTree>
    <p:extLst>
      <p:ext uri="{BB962C8B-B14F-4D97-AF65-F5344CB8AC3E}">
        <p14:creationId xmlns:p14="http://schemas.microsoft.com/office/powerpoint/2010/main" val="868102148"/>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bg>
      <p:bgPr>
        <a:solidFill>
          <a:schemeClr val="accent5">
            <a:lumMod val="20000"/>
            <a:lumOff val="80000"/>
            <a:alpha val="40000"/>
          </a:schemeClr>
        </a:solidFill>
        <a:effectLst/>
      </p:bgPr>
    </p:bg>
    <p:spTree>
      <p:nvGrpSpPr>
        <p:cNvPr id="1" name="">
          <a:extLst>
            <a:ext uri="{FF2B5EF4-FFF2-40B4-BE49-F238E27FC236}">
              <a16:creationId xmlns:a16="http://schemas.microsoft.com/office/drawing/2014/main" id="{64E737B8-A46A-D8F7-D480-ADED30EC711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ECF524B-84D9-E2D7-F6EB-4D5CD01A0786}"/>
              </a:ext>
            </a:extLst>
          </p:cNvPr>
          <p:cNvSpPr>
            <a:spLocks noGrp="1"/>
          </p:cNvSpPr>
          <p:nvPr>
            <p:ph type="title"/>
          </p:nvPr>
        </p:nvSpPr>
        <p:spPr>
          <a:xfrm>
            <a:off x="2010918" y="652350"/>
            <a:ext cx="8096250" cy="339251"/>
          </a:xfrm>
        </p:spPr>
        <p:txBody>
          <a:bodyPr/>
          <a:lstStyle/>
          <a:p>
            <a:r>
              <a:rPr lang="en-US" sz="1983" dirty="0">
                <a:latin typeface="+mj-lt"/>
              </a:rPr>
              <a:t>Capital Equipment Division </a:t>
            </a:r>
          </a:p>
        </p:txBody>
      </p:sp>
      <p:grpSp>
        <p:nvGrpSpPr>
          <p:cNvPr id="4" name="Group 3">
            <a:extLst>
              <a:ext uri="{FF2B5EF4-FFF2-40B4-BE49-F238E27FC236}">
                <a16:creationId xmlns:a16="http://schemas.microsoft.com/office/drawing/2014/main" id="{45C33EA9-3F2C-6531-814E-69099894B29F}"/>
              </a:ext>
            </a:extLst>
          </p:cNvPr>
          <p:cNvGrpSpPr/>
          <p:nvPr/>
        </p:nvGrpSpPr>
        <p:grpSpPr>
          <a:xfrm>
            <a:off x="2852644" y="5850490"/>
            <a:ext cx="4657911" cy="438583"/>
            <a:chOff x="1607369" y="5301978"/>
            <a:chExt cx="6210548" cy="584779"/>
          </a:xfrm>
        </p:grpSpPr>
        <p:grpSp>
          <p:nvGrpSpPr>
            <p:cNvPr id="6" name="Group 5">
              <a:extLst>
                <a:ext uri="{FF2B5EF4-FFF2-40B4-BE49-F238E27FC236}">
                  <a16:creationId xmlns:a16="http://schemas.microsoft.com/office/drawing/2014/main" id="{E092A8B6-8332-31B5-9B50-5724B84E2E94}"/>
                </a:ext>
              </a:extLst>
            </p:cNvPr>
            <p:cNvGrpSpPr/>
            <p:nvPr/>
          </p:nvGrpSpPr>
          <p:grpSpPr>
            <a:xfrm>
              <a:off x="1607369" y="5301979"/>
              <a:ext cx="4153148" cy="584778"/>
              <a:chOff x="3294676" y="5437546"/>
              <a:chExt cx="4153148" cy="240284"/>
            </a:xfrm>
          </p:grpSpPr>
          <p:sp>
            <p:nvSpPr>
              <p:cNvPr id="12" name="Rectangle 11">
                <a:extLst>
                  <a:ext uri="{FF2B5EF4-FFF2-40B4-BE49-F238E27FC236}">
                    <a16:creationId xmlns:a16="http://schemas.microsoft.com/office/drawing/2014/main" id="{D0D8A899-FE7F-B924-DB6A-83190026E749}"/>
                  </a:ext>
                </a:extLst>
              </p:cNvPr>
              <p:cNvSpPr/>
              <p:nvPr/>
            </p:nvSpPr>
            <p:spPr>
              <a:xfrm>
                <a:off x="5390424" y="5437546"/>
                <a:ext cx="2057400" cy="240284"/>
              </a:xfrm>
              <a:prstGeom prst="rect">
                <a:avLst/>
              </a:prstGeom>
              <a:noFill/>
              <a:ln w="508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algn="ctr" defTabSz="685753" fontAlgn="base">
                  <a:spcBef>
                    <a:spcPct val="0"/>
                  </a:spcBef>
                  <a:spcAft>
                    <a:spcPct val="0"/>
                  </a:spcAft>
                  <a:defRPr/>
                </a:pPr>
                <a:r>
                  <a:rPr lang="en-US" sz="1200" b="1" dirty="0">
                    <a:solidFill>
                      <a:prstClr val="black"/>
                    </a:solidFill>
                    <a:latin typeface="Arial" panose="020B0604020202020204" pitchFamily="34" charset="0"/>
                    <a:cs typeface="Arial" panose="020B0604020202020204" pitchFamily="34" charset="0"/>
                  </a:rPr>
                  <a:t>Diana Kinnard </a:t>
                </a:r>
                <a:r>
                  <a:rPr lang="en-US" sz="1050" b="1" dirty="0">
                    <a:solidFill>
                      <a:prstClr val="black"/>
                    </a:solidFill>
                    <a:latin typeface="Arial" panose="020B0604020202020204" pitchFamily="34" charset="0"/>
                    <a:cs typeface="Arial" panose="020B0604020202020204" pitchFamily="34" charset="0"/>
                  </a:rPr>
                  <a:t>Embedded TVLS</a:t>
                </a:r>
              </a:p>
            </p:txBody>
          </p:sp>
          <p:sp>
            <p:nvSpPr>
              <p:cNvPr id="14" name="Rectangle 13">
                <a:extLst>
                  <a:ext uri="{FF2B5EF4-FFF2-40B4-BE49-F238E27FC236}">
                    <a16:creationId xmlns:a16="http://schemas.microsoft.com/office/drawing/2014/main" id="{EF36F5B8-A90E-54BC-251E-DB2BCD7045BA}"/>
                  </a:ext>
                </a:extLst>
              </p:cNvPr>
              <p:cNvSpPr/>
              <p:nvPr/>
            </p:nvSpPr>
            <p:spPr>
              <a:xfrm>
                <a:off x="3294676" y="5437547"/>
                <a:ext cx="2057400" cy="240283"/>
              </a:xfrm>
              <a:prstGeom prst="rect">
                <a:avLst/>
              </a:prstGeom>
              <a:noFill/>
              <a:ln w="508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algn="ctr" defTabSz="685753" fontAlgn="base">
                  <a:spcBef>
                    <a:spcPct val="0"/>
                  </a:spcBef>
                  <a:spcAft>
                    <a:spcPct val="0"/>
                  </a:spcAft>
                  <a:defRPr/>
                </a:pPr>
                <a:r>
                  <a:rPr lang="en-US" sz="1200" b="1" dirty="0">
                    <a:solidFill>
                      <a:prstClr val="black"/>
                    </a:solidFill>
                    <a:latin typeface="Arial" panose="020B0604020202020204" pitchFamily="34" charset="0"/>
                    <a:cs typeface="Arial" panose="020B0604020202020204" pitchFamily="34" charset="0"/>
                  </a:rPr>
                  <a:t>Sabrina Pineda</a:t>
                </a:r>
              </a:p>
              <a:p>
                <a:pPr algn="ctr" defTabSz="685753" fontAlgn="base">
                  <a:spcBef>
                    <a:spcPct val="0"/>
                  </a:spcBef>
                  <a:spcAft>
                    <a:spcPct val="0"/>
                  </a:spcAft>
                  <a:defRPr/>
                </a:pPr>
                <a:r>
                  <a:rPr lang="en-US" sz="1050" b="1" dirty="0">
                    <a:solidFill>
                      <a:prstClr val="black"/>
                    </a:solidFill>
                    <a:latin typeface="Arial" panose="020B0604020202020204" pitchFamily="34" charset="0"/>
                    <a:cs typeface="Arial" panose="020B0604020202020204" pitchFamily="34" charset="0"/>
                  </a:rPr>
                  <a:t>Embedded TVLS</a:t>
                </a:r>
              </a:p>
            </p:txBody>
          </p:sp>
        </p:grpSp>
        <p:sp>
          <p:nvSpPr>
            <p:cNvPr id="7" name="Rectangle 6">
              <a:extLst>
                <a:ext uri="{FF2B5EF4-FFF2-40B4-BE49-F238E27FC236}">
                  <a16:creationId xmlns:a16="http://schemas.microsoft.com/office/drawing/2014/main" id="{2510AB1C-239C-5992-92B6-9A8A81A7C846}"/>
                </a:ext>
              </a:extLst>
            </p:cNvPr>
            <p:cNvSpPr/>
            <p:nvPr/>
          </p:nvSpPr>
          <p:spPr>
            <a:xfrm>
              <a:off x="5760517" y="5301978"/>
              <a:ext cx="2057400" cy="584777"/>
            </a:xfrm>
            <a:prstGeom prst="rect">
              <a:avLst/>
            </a:prstGeom>
            <a:noFill/>
            <a:ln w="508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algn="ctr" defTabSz="685753" fontAlgn="base">
                <a:spcBef>
                  <a:spcPct val="0"/>
                </a:spcBef>
                <a:spcAft>
                  <a:spcPct val="0"/>
                </a:spcAft>
                <a:defRPr/>
              </a:pPr>
              <a:r>
                <a:rPr lang="en-US" sz="1200" b="1" dirty="0">
                  <a:solidFill>
                    <a:prstClr val="black"/>
                  </a:solidFill>
                  <a:latin typeface="Arial" panose="020B0604020202020204" pitchFamily="34" charset="0"/>
                  <a:cs typeface="Arial" panose="020B0604020202020204" pitchFamily="34" charset="0"/>
                </a:rPr>
                <a:t>Amy Connor </a:t>
              </a:r>
              <a:r>
                <a:rPr lang="en-US" sz="1050" b="1" dirty="0">
                  <a:solidFill>
                    <a:prstClr val="black"/>
                  </a:solidFill>
                  <a:latin typeface="Arial" panose="020B0604020202020204" pitchFamily="34" charset="0"/>
                  <a:cs typeface="Arial" panose="020B0604020202020204" pitchFamily="34" charset="0"/>
                </a:rPr>
                <a:t>Embedded TVLS</a:t>
              </a:r>
            </a:p>
          </p:txBody>
        </p:sp>
      </p:grpSp>
      <p:graphicFrame>
        <p:nvGraphicFramePr>
          <p:cNvPr id="28" name="Diagram 27">
            <a:extLst>
              <a:ext uri="{FF2B5EF4-FFF2-40B4-BE49-F238E27FC236}">
                <a16:creationId xmlns:a16="http://schemas.microsoft.com/office/drawing/2014/main" id="{6DCF63CC-02CE-9661-AE19-9DFF62D45778}"/>
              </a:ext>
            </a:extLst>
          </p:cNvPr>
          <p:cNvGraphicFramePr/>
          <p:nvPr>
            <p:extLst>
              <p:ext uri="{D42A27DB-BD31-4B8C-83A1-F6EECF244321}">
                <p14:modId xmlns:p14="http://schemas.microsoft.com/office/powerpoint/2010/main" val="1900906769"/>
              </p:ext>
            </p:extLst>
          </p:nvPr>
        </p:nvGraphicFramePr>
        <p:xfrm>
          <a:off x="768096" y="2110877"/>
          <a:ext cx="9144000" cy="350963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3885973205"/>
      </p:ext>
    </p:extLst>
  </p:cSld>
  <p:clrMapOvr>
    <a:overrideClrMapping bg1="lt1" tx1="dk1" bg2="lt2" tx2="dk2" accent1="accent1" accent2="accent2" accent3="accent3" accent4="accent4" accent5="accent5" accent6="accent6" hlink="hlink" folHlink="folHlink"/>
  </p:clrMapOvr>
</p:sld>
</file>

<file path=ppt/slides/slide57.xml><?xml version="1.0" encoding="utf-8"?>
<p:sld xmlns:a="http://schemas.openxmlformats.org/drawingml/2006/main" xmlns:r="http://schemas.openxmlformats.org/officeDocument/2006/relationships" xmlns:p="http://schemas.openxmlformats.org/presentationml/2006/main">
  <p:cSld>
    <p:bg>
      <p:bgPr>
        <a:solidFill>
          <a:schemeClr val="accent5">
            <a:lumMod val="20000"/>
            <a:lumOff val="80000"/>
            <a:alpha val="4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A174AA-1905-02CD-44BB-89AC0C99D616}"/>
              </a:ext>
            </a:extLst>
          </p:cNvPr>
          <p:cNvSpPr>
            <a:spLocks noGrp="1"/>
          </p:cNvSpPr>
          <p:nvPr>
            <p:ph type="title"/>
          </p:nvPr>
        </p:nvSpPr>
        <p:spPr/>
        <p:txBody>
          <a:bodyPr/>
          <a:lstStyle/>
          <a:p>
            <a:r>
              <a:rPr lang="en-US" sz="1983" dirty="0">
                <a:latin typeface="+mj-lt"/>
              </a:rPr>
              <a:t>Who We Are</a:t>
            </a:r>
          </a:p>
        </p:txBody>
      </p:sp>
      <p:sp>
        <p:nvSpPr>
          <p:cNvPr id="5" name="Title 1"/>
          <p:cNvSpPr txBox="1">
            <a:spLocks/>
          </p:cNvSpPr>
          <p:nvPr/>
        </p:nvSpPr>
        <p:spPr>
          <a:xfrm>
            <a:off x="724237" y="1901803"/>
            <a:ext cx="8687405" cy="885439"/>
          </a:xfrm>
          <a:prstGeom prst="rect">
            <a:avLst/>
          </a:prstGeom>
        </p:spPr>
        <p:txBody>
          <a:bodyPr vert="horz" lIns="86360" tIns="43180" rIns="86360" bIns="4318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defTabSz="323835">
              <a:defRPr sz="4800" b="1">
                <a:solidFill>
                  <a:srgbClr val="0052A5"/>
                </a:solidFill>
                <a:latin typeface="Calibri"/>
              </a:defRPr>
            </a:pPr>
            <a:r>
              <a:rPr lang="en-US" sz="3777" b="1" dirty="0">
                <a:solidFill>
                  <a:srgbClr val="000000">
                    <a:lumMod val="95000"/>
                    <a:lumOff val="5000"/>
                  </a:srgbClr>
                </a:solidFill>
                <a:latin typeface="Times New Roman" panose="02020603050405020304" pitchFamily="18" charset="0"/>
                <a:cs typeface="Times New Roman" panose="02020603050405020304" pitchFamily="18" charset="0"/>
              </a:rPr>
              <a:t>Turnkey IST (FSDB) Personnel</a:t>
            </a:r>
          </a:p>
        </p:txBody>
      </p:sp>
      <p:sp>
        <p:nvSpPr>
          <p:cNvPr id="3" name="Rectangle 2">
            <a:extLst>
              <a:ext uri="{FF2B5EF4-FFF2-40B4-BE49-F238E27FC236}">
                <a16:creationId xmlns:a16="http://schemas.microsoft.com/office/drawing/2014/main" id="{BBACD45C-5A57-4D5C-3FD3-C287A20E81CB}"/>
              </a:ext>
            </a:extLst>
          </p:cNvPr>
          <p:cNvSpPr/>
          <p:nvPr/>
        </p:nvSpPr>
        <p:spPr>
          <a:xfrm>
            <a:off x="4116613" y="2880676"/>
            <a:ext cx="2438406" cy="662479"/>
          </a:xfrm>
          <a:prstGeom prst="rect">
            <a:avLst/>
          </a:prstGeom>
          <a:solidFill>
            <a:schemeClr val="accent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518009"/>
            <a:r>
              <a:rPr lang="en-US" sz="1983" b="1" dirty="0">
                <a:solidFill>
                  <a:srgbClr val="FFFFFF"/>
                </a:solidFill>
                <a:latin typeface="Arial" panose="020B0604020202020204"/>
              </a:rPr>
              <a:t>Cheryl Zekas</a:t>
            </a:r>
          </a:p>
          <a:p>
            <a:pPr algn="ctr" defTabSz="518009"/>
            <a:r>
              <a:rPr lang="en-US" sz="1983" b="1" dirty="0">
                <a:solidFill>
                  <a:srgbClr val="FFFFFF"/>
                </a:solidFill>
                <a:latin typeface="Arial" panose="020B0604020202020204"/>
              </a:rPr>
              <a:t>Chief, Turnkey IST</a:t>
            </a:r>
          </a:p>
        </p:txBody>
      </p:sp>
      <p:sp>
        <p:nvSpPr>
          <p:cNvPr id="8" name="Rectangle 7">
            <a:extLst>
              <a:ext uri="{FF2B5EF4-FFF2-40B4-BE49-F238E27FC236}">
                <a16:creationId xmlns:a16="http://schemas.microsoft.com/office/drawing/2014/main" id="{15489EBF-D1C3-33F1-41B8-568FD40ABBB4}"/>
              </a:ext>
            </a:extLst>
          </p:cNvPr>
          <p:cNvSpPr/>
          <p:nvPr/>
        </p:nvSpPr>
        <p:spPr>
          <a:xfrm>
            <a:off x="791972" y="3978053"/>
            <a:ext cx="2606524" cy="600296"/>
          </a:xfrm>
          <a:prstGeom prst="rect">
            <a:avLst/>
          </a:prstGeom>
          <a:solidFill>
            <a:schemeClr val="accent1">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518009"/>
            <a:r>
              <a:rPr lang="en-US" sz="2040" b="1" dirty="0">
                <a:solidFill>
                  <a:prstClr val="black"/>
                </a:solidFill>
                <a:latin typeface="Arial" panose="020B0604020202020204"/>
              </a:rPr>
              <a:t>Zahkiyah Taylor</a:t>
            </a:r>
          </a:p>
          <a:p>
            <a:pPr algn="ctr" defTabSz="518009"/>
            <a:r>
              <a:rPr lang="en-US" sz="2040" dirty="0">
                <a:solidFill>
                  <a:prstClr val="black"/>
                </a:solidFill>
                <a:latin typeface="Arial" panose="020B0604020202020204"/>
              </a:rPr>
              <a:t>Lead KO (Unlimited)</a:t>
            </a:r>
          </a:p>
        </p:txBody>
      </p:sp>
      <p:sp>
        <p:nvSpPr>
          <p:cNvPr id="9" name="Rectangle 8">
            <a:extLst>
              <a:ext uri="{FF2B5EF4-FFF2-40B4-BE49-F238E27FC236}">
                <a16:creationId xmlns:a16="http://schemas.microsoft.com/office/drawing/2014/main" id="{CA0C95C6-9807-C9D9-9DA7-32A802F7A04E}"/>
              </a:ext>
            </a:extLst>
          </p:cNvPr>
          <p:cNvSpPr/>
          <p:nvPr/>
        </p:nvSpPr>
        <p:spPr>
          <a:xfrm>
            <a:off x="7208214" y="3978053"/>
            <a:ext cx="2694403" cy="600296"/>
          </a:xfrm>
          <a:prstGeom prst="rect">
            <a:avLst/>
          </a:prstGeom>
          <a:solidFill>
            <a:schemeClr val="accent1">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518009"/>
            <a:r>
              <a:rPr lang="en-US" sz="2040" b="1" dirty="0">
                <a:solidFill>
                  <a:prstClr val="black"/>
                </a:solidFill>
                <a:latin typeface="Arial" panose="020B0604020202020204"/>
              </a:rPr>
              <a:t>Charlene Harley</a:t>
            </a:r>
          </a:p>
          <a:p>
            <a:pPr algn="ctr" defTabSz="518009"/>
            <a:r>
              <a:rPr lang="en-US" sz="2040" dirty="0">
                <a:solidFill>
                  <a:prstClr val="black"/>
                </a:solidFill>
                <a:latin typeface="Arial" panose="020B0604020202020204"/>
              </a:rPr>
              <a:t>Lead Engineer</a:t>
            </a:r>
          </a:p>
        </p:txBody>
      </p:sp>
      <p:sp>
        <p:nvSpPr>
          <p:cNvPr id="10" name="TextBox 9">
            <a:extLst>
              <a:ext uri="{FF2B5EF4-FFF2-40B4-BE49-F238E27FC236}">
                <a16:creationId xmlns:a16="http://schemas.microsoft.com/office/drawing/2014/main" id="{D6EB50D0-6EE7-FE4A-A63A-D26647C9ABB2}"/>
              </a:ext>
            </a:extLst>
          </p:cNvPr>
          <p:cNvSpPr txBox="1"/>
          <p:nvPr/>
        </p:nvSpPr>
        <p:spPr>
          <a:xfrm>
            <a:off x="848514" y="4679383"/>
            <a:ext cx="2901722" cy="1719830"/>
          </a:xfrm>
          <a:prstGeom prst="rect">
            <a:avLst/>
          </a:prstGeom>
          <a:noFill/>
        </p:spPr>
        <p:txBody>
          <a:bodyPr wrap="square" rtlCol="0">
            <a:spAutoFit/>
          </a:bodyPr>
          <a:lstStyle/>
          <a:p>
            <a:pPr defTabSz="518009"/>
            <a:r>
              <a:rPr lang="en-US" sz="1511" b="1" dirty="0">
                <a:solidFill>
                  <a:prstClr val="black"/>
                </a:solidFill>
                <a:latin typeface="Arial" panose="020B0604020202020204"/>
              </a:rPr>
              <a:t>Marie Serrano - KO</a:t>
            </a:r>
          </a:p>
          <a:p>
            <a:pPr defTabSz="518009"/>
            <a:r>
              <a:rPr lang="en-US" sz="1511" b="1" dirty="0">
                <a:solidFill>
                  <a:prstClr val="black"/>
                </a:solidFill>
                <a:latin typeface="Arial" panose="020B0604020202020204"/>
              </a:rPr>
              <a:t>Christine Welker - KO</a:t>
            </a:r>
          </a:p>
          <a:p>
            <a:pPr defTabSz="518009"/>
            <a:r>
              <a:rPr lang="en-US" sz="1511" b="1" dirty="0">
                <a:solidFill>
                  <a:prstClr val="black"/>
                </a:solidFill>
                <a:latin typeface="Arial" panose="020B0604020202020204"/>
              </a:rPr>
              <a:t>Colleen Quinn</a:t>
            </a:r>
          </a:p>
          <a:p>
            <a:pPr defTabSz="518009"/>
            <a:r>
              <a:rPr lang="en-US" sz="1511" b="1" dirty="0">
                <a:solidFill>
                  <a:prstClr val="black"/>
                </a:solidFill>
                <a:latin typeface="Arial" panose="020B0604020202020204"/>
              </a:rPr>
              <a:t>Rebecca Adams</a:t>
            </a:r>
          </a:p>
          <a:p>
            <a:pPr defTabSz="518009"/>
            <a:r>
              <a:rPr lang="en-US" sz="1511" b="1" dirty="0">
                <a:solidFill>
                  <a:prstClr val="black"/>
                </a:solidFill>
                <a:latin typeface="Arial" panose="020B0604020202020204"/>
              </a:rPr>
              <a:t>Alyssa Pecillo</a:t>
            </a:r>
          </a:p>
          <a:p>
            <a:pPr defTabSz="518009"/>
            <a:r>
              <a:rPr lang="en-US" sz="1511" b="1" dirty="0">
                <a:solidFill>
                  <a:prstClr val="black"/>
                </a:solidFill>
                <a:latin typeface="Arial" panose="020B0604020202020204"/>
              </a:rPr>
              <a:t>Juliana Scafidi</a:t>
            </a:r>
          </a:p>
          <a:p>
            <a:pPr defTabSz="518009"/>
            <a:r>
              <a:rPr lang="en-US" sz="1511" b="1" dirty="0">
                <a:solidFill>
                  <a:prstClr val="black"/>
                </a:solidFill>
                <a:latin typeface="Arial" panose="020B0604020202020204"/>
              </a:rPr>
              <a:t>Marco Sifoni</a:t>
            </a:r>
          </a:p>
        </p:txBody>
      </p:sp>
      <p:sp>
        <p:nvSpPr>
          <p:cNvPr id="11" name="TextBox 10">
            <a:extLst>
              <a:ext uri="{FF2B5EF4-FFF2-40B4-BE49-F238E27FC236}">
                <a16:creationId xmlns:a16="http://schemas.microsoft.com/office/drawing/2014/main" id="{F998FF30-AB91-9D24-C49A-1E04414F9440}"/>
              </a:ext>
            </a:extLst>
          </p:cNvPr>
          <p:cNvSpPr txBox="1"/>
          <p:nvPr/>
        </p:nvSpPr>
        <p:spPr>
          <a:xfrm>
            <a:off x="7405584" y="4706328"/>
            <a:ext cx="2901722" cy="1254831"/>
          </a:xfrm>
          <a:prstGeom prst="rect">
            <a:avLst/>
          </a:prstGeom>
          <a:noFill/>
        </p:spPr>
        <p:txBody>
          <a:bodyPr wrap="square" rtlCol="0">
            <a:spAutoFit/>
          </a:bodyPr>
          <a:lstStyle/>
          <a:p>
            <a:pPr defTabSz="518009"/>
            <a:r>
              <a:rPr lang="en-US" sz="1511" b="1" dirty="0">
                <a:solidFill>
                  <a:prstClr val="black"/>
                </a:solidFill>
                <a:latin typeface="Arial" panose="020B0604020202020204"/>
              </a:rPr>
              <a:t>Ajin Abraham</a:t>
            </a:r>
          </a:p>
          <a:p>
            <a:pPr defTabSz="518009"/>
            <a:r>
              <a:rPr lang="en-US" sz="1511" b="1" dirty="0">
                <a:solidFill>
                  <a:prstClr val="black"/>
                </a:solidFill>
                <a:latin typeface="Arial" panose="020B0604020202020204"/>
              </a:rPr>
              <a:t>Kadeem Dwyer</a:t>
            </a:r>
          </a:p>
          <a:p>
            <a:pPr defTabSz="518009"/>
            <a:r>
              <a:rPr lang="en-US" sz="1511" b="1" dirty="0">
                <a:solidFill>
                  <a:prstClr val="black"/>
                </a:solidFill>
                <a:latin typeface="Arial" panose="020B0604020202020204"/>
              </a:rPr>
              <a:t>Christopher Mikus</a:t>
            </a:r>
          </a:p>
          <a:p>
            <a:pPr defTabSz="518009"/>
            <a:r>
              <a:rPr lang="en-US" sz="1511" b="1" dirty="0">
                <a:solidFill>
                  <a:prstClr val="black"/>
                </a:solidFill>
                <a:latin typeface="Arial" panose="020B0604020202020204"/>
              </a:rPr>
              <a:t>Nicolas Perrusquia</a:t>
            </a:r>
          </a:p>
          <a:p>
            <a:pPr defTabSz="518009"/>
            <a:r>
              <a:rPr lang="en-US" sz="1511" b="1" dirty="0">
                <a:solidFill>
                  <a:prstClr val="black"/>
                </a:solidFill>
                <a:latin typeface="Arial" panose="020B0604020202020204"/>
              </a:rPr>
              <a:t>Bohdan Tkachov</a:t>
            </a:r>
          </a:p>
        </p:txBody>
      </p:sp>
      <p:cxnSp>
        <p:nvCxnSpPr>
          <p:cNvPr id="13" name="Straight Connector 12">
            <a:extLst>
              <a:ext uri="{FF2B5EF4-FFF2-40B4-BE49-F238E27FC236}">
                <a16:creationId xmlns:a16="http://schemas.microsoft.com/office/drawing/2014/main" id="{5132FA7C-15F7-430C-D8F5-446535394182}"/>
              </a:ext>
            </a:extLst>
          </p:cNvPr>
          <p:cNvCxnSpPr>
            <a:cxnSpLocks/>
          </p:cNvCxnSpPr>
          <p:nvPr/>
        </p:nvCxnSpPr>
        <p:spPr>
          <a:xfrm>
            <a:off x="5335816" y="3536663"/>
            <a:ext cx="0" cy="187088"/>
          </a:xfrm>
          <a:prstGeom prst="line">
            <a:avLst/>
          </a:prstGeom>
          <a:ln w="28575">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091D9D6B-1B78-941F-955B-ABDEA7D087D6}"/>
              </a:ext>
            </a:extLst>
          </p:cNvPr>
          <p:cNvCxnSpPr>
            <a:cxnSpLocks/>
          </p:cNvCxnSpPr>
          <p:nvPr/>
        </p:nvCxnSpPr>
        <p:spPr>
          <a:xfrm>
            <a:off x="2299363" y="3730019"/>
            <a:ext cx="5904840" cy="0"/>
          </a:xfrm>
          <a:prstGeom prst="line">
            <a:avLst/>
          </a:prstGeom>
          <a:ln/>
        </p:spPr>
        <p:style>
          <a:lnRef idx="2">
            <a:schemeClr val="dk1"/>
          </a:lnRef>
          <a:fillRef idx="0">
            <a:schemeClr val="dk1"/>
          </a:fillRef>
          <a:effectRef idx="1">
            <a:schemeClr val="dk1"/>
          </a:effectRef>
          <a:fontRef idx="minor">
            <a:schemeClr val="tx1"/>
          </a:fontRef>
        </p:style>
      </p:cxnSp>
      <p:cxnSp>
        <p:nvCxnSpPr>
          <p:cNvPr id="27" name="Straight Connector 26">
            <a:extLst>
              <a:ext uri="{FF2B5EF4-FFF2-40B4-BE49-F238E27FC236}">
                <a16:creationId xmlns:a16="http://schemas.microsoft.com/office/drawing/2014/main" id="{B205F482-2F2E-592E-7034-F83C8CAC4090}"/>
              </a:ext>
            </a:extLst>
          </p:cNvPr>
          <p:cNvCxnSpPr>
            <a:cxnSpLocks/>
          </p:cNvCxnSpPr>
          <p:nvPr/>
        </p:nvCxnSpPr>
        <p:spPr>
          <a:xfrm>
            <a:off x="2299360" y="3730019"/>
            <a:ext cx="0" cy="248019"/>
          </a:xfrm>
          <a:prstGeom prst="line">
            <a:avLst/>
          </a:prstGeom>
          <a:ln/>
        </p:spPr>
        <p:style>
          <a:lnRef idx="2">
            <a:schemeClr val="dk1"/>
          </a:lnRef>
          <a:fillRef idx="0">
            <a:schemeClr val="dk1"/>
          </a:fillRef>
          <a:effectRef idx="1">
            <a:schemeClr val="dk1"/>
          </a:effectRef>
          <a:fontRef idx="minor">
            <a:schemeClr val="tx1"/>
          </a:fontRef>
        </p:style>
      </p:cxnSp>
      <p:cxnSp>
        <p:nvCxnSpPr>
          <p:cNvPr id="29" name="Straight Connector 28">
            <a:extLst>
              <a:ext uri="{FF2B5EF4-FFF2-40B4-BE49-F238E27FC236}">
                <a16:creationId xmlns:a16="http://schemas.microsoft.com/office/drawing/2014/main" id="{C67BE749-636D-81B0-2728-00CF7A1FD02A}"/>
              </a:ext>
            </a:extLst>
          </p:cNvPr>
          <p:cNvCxnSpPr>
            <a:cxnSpLocks/>
          </p:cNvCxnSpPr>
          <p:nvPr/>
        </p:nvCxnSpPr>
        <p:spPr>
          <a:xfrm>
            <a:off x="8204200" y="3730019"/>
            <a:ext cx="0" cy="248019"/>
          </a:xfrm>
          <a:prstGeom prst="line">
            <a:avLst/>
          </a:prstGeom>
          <a:ln/>
        </p:spPr>
        <p:style>
          <a:lnRef idx="2">
            <a:schemeClr val="dk1"/>
          </a:lnRef>
          <a:fillRef idx="0">
            <a:schemeClr val="dk1"/>
          </a:fillRef>
          <a:effectRef idx="1">
            <a:schemeClr val="dk1"/>
          </a:effectRef>
          <a:fontRef idx="minor">
            <a:schemeClr val="tx1"/>
          </a:fontRef>
        </p:style>
      </p:cxnSp>
    </p:spTree>
    <p:extLst>
      <p:ext uri="{BB962C8B-B14F-4D97-AF65-F5344CB8AC3E}">
        <p14:creationId xmlns:p14="http://schemas.microsoft.com/office/powerpoint/2010/main" val="4088854425"/>
      </p:ext>
    </p:extLst>
  </p:cSld>
  <p:clrMapOvr>
    <a:overrideClrMapping bg1="lt1" tx1="dk1" bg2="lt2" tx2="dk2" accent1="accent1" accent2="accent2" accent3="accent3" accent4="accent4" accent5="accent5" accent6="accent6" hlink="hlink" folHlink="folHlink"/>
  </p:clrMapOvr>
</p:sld>
</file>

<file path=ppt/slides/slide58.xml><?xml version="1.0" encoding="utf-8"?>
<p:sld xmlns:a="http://schemas.openxmlformats.org/drawingml/2006/main" xmlns:r="http://schemas.openxmlformats.org/officeDocument/2006/relationships" xmlns:p="http://schemas.openxmlformats.org/presentationml/2006/main">
  <p:cSld>
    <p:bg>
      <p:bgPr>
        <a:solidFill>
          <a:schemeClr val="accent5">
            <a:lumMod val="20000"/>
            <a:lumOff val="80000"/>
            <a:alpha val="40000"/>
          </a:schemeClr>
        </a:solidFill>
        <a:effectLst/>
      </p:bgPr>
    </p:bg>
    <p:spTree>
      <p:nvGrpSpPr>
        <p:cNvPr id="1" name="">
          <a:extLst>
            <a:ext uri="{FF2B5EF4-FFF2-40B4-BE49-F238E27FC236}">
              <a16:creationId xmlns:a16="http://schemas.microsoft.com/office/drawing/2014/main" id="{02E1B661-CBE7-D905-424F-68BD5861D3F8}"/>
            </a:ext>
          </a:extLst>
        </p:cNvPr>
        <p:cNvGrpSpPr/>
        <p:nvPr/>
      </p:nvGrpSpPr>
      <p:grpSpPr>
        <a:xfrm>
          <a:off x="0" y="0"/>
          <a:ext cx="0" cy="0"/>
          <a:chOff x="0" y="0"/>
          <a:chExt cx="0" cy="0"/>
        </a:xfrm>
      </p:grpSpPr>
      <p:sp>
        <p:nvSpPr>
          <p:cNvPr id="3" name="Text Placeholder 6">
            <a:extLst>
              <a:ext uri="{FF2B5EF4-FFF2-40B4-BE49-F238E27FC236}">
                <a16:creationId xmlns:a16="http://schemas.microsoft.com/office/drawing/2014/main" id="{A276ADBD-1DCA-FFDF-10E4-ED45DEA5F5E0}"/>
              </a:ext>
            </a:extLst>
          </p:cNvPr>
          <p:cNvSpPr>
            <a:spLocks noGrp="1"/>
          </p:cNvSpPr>
          <p:nvPr>
            <p:ph type="body" sz="quarter" idx="10"/>
          </p:nvPr>
        </p:nvSpPr>
        <p:spPr>
          <a:xfrm>
            <a:off x="5568406" y="2736643"/>
            <a:ext cx="4635936" cy="1241893"/>
          </a:xfrm>
        </p:spPr>
        <p:txBody>
          <a:bodyPr/>
          <a:lstStyle/>
          <a:p>
            <a:pPr marL="269798" indent="-269798" algn="l">
              <a:lnSpc>
                <a:spcPct val="50000"/>
              </a:lnSpc>
              <a:buFont typeface="Arial" panose="020B0604020202020204" pitchFamily="34" charset="0"/>
              <a:buChar char="•"/>
            </a:pPr>
            <a:r>
              <a:rPr lang="en-US" sz="1417" b="0" dirty="0">
                <a:solidFill>
                  <a:schemeClr val="tx1"/>
                </a:solidFill>
                <a:latin typeface="Times New Roman" panose="02020603050405020304" pitchFamily="18" charset="0"/>
                <a:cs typeface="Times New Roman" panose="02020603050405020304" pitchFamily="18" charset="0"/>
              </a:rPr>
              <a:t>Humanitarian Efforts (OCONUS)</a:t>
            </a:r>
          </a:p>
          <a:p>
            <a:pPr marL="269798" indent="-269798" algn="l">
              <a:lnSpc>
                <a:spcPct val="50000"/>
              </a:lnSpc>
              <a:buFont typeface="Arial" panose="020B0604020202020204" pitchFamily="34" charset="0"/>
              <a:buChar char="•"/>
            </a:pPr>
            <a:r>
              <a:rPr lang="en-US" sz="1417" b="0" dirty="0">
                <a:solidFill>
                  <a:schemeClr val="tx1"/>
                </a:solidFill>
                <a:latin typeface="Times New Roman" panose="02020603050405020304" pitchFamily="18" charset="0"/>
                <a:cs typeface="Times New Roman" panose="02020603050405020304" pitchFamily="18" charset="0"/>
              </a:rPr>
              <a:t>Engineering Support</a:t>
            </a:r>
          </a:p>
          <a:p>
            <a:pPr marL="269798" indent="-269798">
              <a:buFont typeface="Arial" panose="020B0604020202020204" pitchFamily="34" charset="0"/>
              <a:buChar char="•"/>
            </a:pPr>
            <a:endParaRPr lang="en-US" sz="1417" dirty="0">
              <a:latin typeface="Times New Roman" panose="02020603050405020304" pitchFamily="18" charset="0"/>
              <a:cs typeface="Times New Roman" panose="02020603050405020304" pitchFamily="18" charset="0"/>
            </a:endParaRPr>
          </a:p>
        </p:txBody>
      </p:sp>
      <p:sp>
        <p:nvSpPr>
          <p:cNvPr id="4" name="Text Placeholder 7">
            <a:extLst>
              <a:ext uri="{FF2B5EF4-FFF2-40B4-BE49-F238E27FC236}">
                <a16:creationId xmlns:a16="http://schemas.microsoft.com/office/drawing/2014/main" id="{82438514-3717-9C31-54C7-1B4257C83C18}"/>
              </a:ext>
            </a:extLst>
          </p:cNvPr>
          <p:cNvSpPr txBox="1">
            <a:spLocks/>
          </p:cNvSpPr>
          <p:nvPr/>
        </p:nvSpPr>
        <p:spPr>
          <a:xfrm>
            <a:off x="410743" y="4168522"/>
            <a:ext cx="2675466" cy="371476"/>
          </a:xfrm>
          <a:prstGeom prst="rect">
            <a:avLst/>
          </a:prstGeom>
        </p:spPr>
        <p:txBody>
          <a:bodyPr/>
          <a:lstStyle>
            <a:lvl1pPr marL="0" indent="0" algn="l" defTabSz="1206738" rtl="0" eaLnBrk="1" latinLnBrk="0" hangingPunct="1">
              <a:lnSpc>
                <a:spcPct val="90000"/>
              </a:lnSpc>
              <a:spcBef>
                <a:spcPts val="1695"/>
              </a:spcBef>
              <a:spcAft>
                <a:spcPts val="720"/>
              </a:spcAft>
              <a:buFont typeface="Arial" panose="020B0604020202020204" pitchFamily="34" charset="0"/>
              <a:buNone/>
              <a:defRPr sz="1977" kern="1200">
                <a:solidFill>
                  <a:schemeClr val="tx1"/>
                </a:solidFill>
                <a:latin typeface="+mn-lt"/>
                <a:ea typeface="+mn-ea"/>
                <a:cs typeface="+mn-cs"/>
              </a:defRPr>
            </a:lvl1pPr>
            <a:lvl2pPr marL="322644" indent="-322644" algn="l" defTabSz="1206738" rtl="0" eaLnBrk="1" latinLnBrk="0" hangingPunct="1">
              <a:lnSpc>
                <a:spcPct val="90000"/>
              </a:lnSpc>
              <a:spcBef>
                <a:spcPts val="0"/>
              </a:spcBef>
              <a:spcAft>
                <a:spcPts val="0"/>
              </a:spcAft>
              <a:buFont typeface="Arial" panose="020B0604020202020204" pitchFamily="34" charset="0"/>
              <a:buChar char="•"/>
              <a:defRPr sz="1977" kern="1200">
                <a:solidFill>
                  <a:schemeClr val="tx1"/>
                </a:solidFill>
                <a:latin typeface="+mn-lt"/>
                <a:ea typeface="+mn-ea"/>
                <a:cs typeface="+mn-cs"/>
              </a:defRPr>
            </a:lvl2pPr>
            <a:lvl3pPr marL="645284" indent="-322644" algn="l" defTabSz="1206738" rtl="0" eaLnBrk="1" latinLnBrk="0" hangingPunct="1">
              <a:lnSpc>
                <a:spcPct val="90000"/>
              </a:lnSpc>
              <a:spcBef>
                <a:spcPts val="0"/>
              </a:spcBef>
              <a:spcAft>
                <a:spcPts val="0"/>
              </a:spcAft>
              <a:buFont typeface="Courier New" panose="02070309020205020404" pitchFamily="49" charset="0"/>
              <a:buChar char="o"/>
              <a:tabLst/>
              <a:defRPr sz="1977" kern="1200">
                <a:solidFill>
                  <a:schemeClr val="tx1"/>
                </a:solidFill>
                <a:latin typeface="+mn-lt"/>
                <a:ea typeface="+mn-ea"/>
                <a:cs typeface="+mn-cs"/>
              </a:defRPr>
            </a:lvl3pPr>
            <a:lvl4pPr marL="967926" indent="-322644" algn="l" defTabSz="1206738" rtl="0" eaLnBrk="1" latinLnBrk="0" hangingPunct="1">
              <a:lnSpc>
                <a:spcPct val="90000"/>
              </a:lnSpc>
              <a:spcBef>
                <a:spcPts val="0"/>
              </a:spcBef>
              <a:spcAft>
                <a:spcPts val="0"/>
              </a:spcAft>
              <a:buFont typeface="Wingdings" panose="05000000000000000000" pitchFamily="2" charset="2"/>
              <a:buChar char="§"/>
              <a:defRPr sz="1977" kern="1200">
                <a:solidFill>
                  <a:schemeClr val="tx1"/>
                </a:solidFill>
                <a:latin typeface="+mn-lt"/>
                <a:ea typeface="+mn-ea"/>
                <a:cs typeface="+mn-cs"/>
              </a:defRPr>
            </a:lvl4pPr>
            <a:lvl5pPr marL="1290568" indent="-322644" algn="l" defTabSz="1206738" rtl="0" eaLnBrk="1" latinLnBrk="0" hangingPunct="1">
              <a:lnSpc>
                <a:spcPct val="90000"/>
              </a:lnSpc>
              <a:spcBef>
                <a:spcPts val="0"/>
              </a:spcBef>
              <a:spcAft>
                <a:spcPts val="0"/>
              </a:spcAft>
              <a:buFont typeface="Arial" panose="020B0604020202020204" pitchFamily="34" charset="0"/>
              <a:buChar char="•"/>
              <a:defRPr sz="1977" kern="1200">
                <a:solidFill>
                  <a:schemeClr val="tx1"/>
                </a:solidFill>
                <a:latin typeface="+mn-lt"/>
                <a:ea typeface="+mn-ea"/>
                <a:cs typeface="+mn-cs"/>
              </a:defRPr>
            </a:lvl5pPr>
            <a:lvl6pPr marL="3016844" indent="0" algn="l" defTabSz="1206738" rtl="0" eaLnBrk="1" latinLnBrk="0" hangingPunct="1">
              <a:lnSpc>
                <a:spcPct val="90000"/>
              </a:lnSpc>
              <a:spcBef>
                <a:spcPts val="661"/>
              </a:spcBef>
              <a:buFont typeface="Arial" panose="020B0604020202020204" pitchFamily="34" charset="0"/>
              <a:buNone/>
              <a:defRPr sz="2377" kern="1200">
                <a:solidFill>
                  <a:schemeClr val="tx1"/>
                </a:solidFill>
                <a:latin typeface="+mn-lt"/>
                <a:ea typeface="+mn-ea"/>
                <a:cs typeface="+mn-cs"/>
              </a:defRPr>
            </a:lvl6pPr>
            <a:lvl7pPr marL="3921896" indent="-301684" algn="l" defTabSz="1206738" rtl="0" eaLnBrk="1" latinLnBrk="0" hangingPunct="1">
              <a:lnSpc>
                <a:spcPct val="90000"/>
              </a:lnSpc>
              <a:spcBef>
                <a:spcPts val="661"/>
              </a:spcBef>
              <a:buFont typeface="Arial" panose="020B0604020202020204" pitchFamily="34" charset="0"/>
              <a:buChar char="•"/>
              <a:defRPr sz="2377" kern="1200">
                <a:solidFill>
                  <a:schemeClr val="tx1"/>
                </a:solidFill>
                <a:latin typeface="+mn-lt"/>
                <a:ea typeface="+mn-ea"/>
                <a:cs typeface="+mn-cs"/>
              </a:defRPr>
            </a:lvl7pPr>
            <a:lvl8pPr marL="4525271" indent="-301684" algn="l" defTabSz="1206738" rtl="0" eaLnBrk="1" latinLnBrk="0" hangingPunct="1">
              <a:lnSpc>
                <a:spcPct val="90000"/>
              </a:lnSpc>
              <a:spcBef>
                <a:spcPts val="661"/>
              </a:spcBef>
              <a:buFont typeface="Arial" panose="020B0604020202020204" pitchFamily="34" charset="0"/>
              <a:buChar char="•"/>
              <a:defRPr sz="2377" kern="1200">
                <a:solidFill>
                  <a:schemeClr val="tx1"/>
                </a:solidFill>
                <a:latin typeface="+mn-lt"/>
                <a:ea typeface="+mn-ea"/>
                <a:cs typeface="+mn-cs"/>
              </a:defRPr>
            </a:lvl8pPr>
            <a:lvl9pPr marL="5128634" indent="-301684" algn="l" defTabSz="1206738" rtl="0" eaLnBrk="1" latinLnBrk="0" hangingPunct="1">
              <a:lnSpc>
                <a:spcPct val="90000"/>
              </a:lnSpc>
              <a:spcBef>
                <a:spcPts val="661"/>
              </a:spcBef>
              <a:buFont typeface="Arial" panose="020B0604020202020204" pitchFamily="34" charset="0"/>
              <a:buChar char="•"/>
              <a:defRPr sz="2377" kern="1200">
                <a:solidFill>
                  <a:schemeClr val="tx1"/>
                </a:solidFill>
                <a:latin typeface="+mn-lt"/>
                <a:ea typeface="+mn-ea"/>
                <a:cs typeface="+mn-cs"/>
              </a:defRPr>
            </a:lvl9pPr>
          </a:lstStyle>
          <a:p>
            <a:pPr defTabSz="854733">
              <a:spcBef>
                <a:spcPts val="1201"/>
              </a:spcBef>
              <a:spcAft>
                <a:spcPts val="510"/>
              </a:spcAft>
            </a:pPr>
            <a:r>
              <a:rPr lang="en-US" sz="1889" b="1" dirty="0">
                <a:solidFill>
                  <a:srgbClr val="000000"/>
                </a:solidFill>
                <a:latin typeface="Times New Roman" panose="02020603050405020304" pitchFamily="18" charset="0"/>
                <a:cs typeface="Times New Roman" panose="02020603050405020304" pitchFamily="18" charset="0"/>
              </a:rPr>
              <a:t>Open Market</a:t>
            </a:r>
          </a:p>
        </p:txBody>
      </p:sp>
      <p:sp>
        <p:nvSpPr>
          <p:cNvPr id="8" name="Text Placeholder 8">
            <a:extLst>
              <a:ext uri="{FF2B5EF4-FFF2-40B4-BE49-F238E27FC236}">
                <a16:creationId xmlns:a16="http://schemas.microsoft.com/office/drawing/2014/main" id="{FFDBA326-FDA2-A78A-E4AF-F359B2B9389A}"/>
              </a:ext>
            </a:extLst>
          </p:cNvPr>
          <p:cNvSpPr txBox="1">
            <a:spLocks/>
          </p:cNvSpPr>
          <p:nvPr/>
        </p:nvSpPr>
        <p:spPr>
          <a:xfrm>
            <a:off x="235528" y="4676016"/>
            <a:ext cx="4500253" cy="1063326"/>
          </a:xfrm>
          <a:prstGeom prst="roundRect">
            <a:avLst>
              <a:gd name="adj" fmla="val 1216"/>
            </a:avLst>
          </a:prstGeom>
        </p:spPr>
        <p:txBody>
          <a:bodyPr/>
          <a:lstStyle>
            <a:lvl1pPr marL="0" indent="0" algn="l" defTabSz="1206738" rtl="0" eaLnBrk="1" latinLnBrk="0" hangingPunct="1">
              <a:lnSpc>
                <a:spcPct val="90000"/>
              </a:lnSpc>
              <a:spcBef>
                <a:spcPts val="1695"/>
              </a:spcBef>
              <a:spcAft>
                <a:spcPts val="720"/>
              </a:spcAft>
              <a:buFont typeface="Arial" panose="020B0604020202020204" pitchFamily="34" charset="0"/>
              <a:buNone/>
              <a:defRPr sz="1977" kern="1200">
                <a:solidFill>
                  <a:schemeClr val="tx1"/>
                </a:solidFill>
                <a:latin typeface="+mn-lt"/>
                <a:ea typeface="+mn-ea"/>
                <a:cs typeface="+mn-cs"/>
              </a:defRPr>
            </a:lvl1pPr>
            <a:lvl2pPr marL="322644" indent="-322644" algn="l" defTabSz="1206738" rtl="0" eaLnBrk="1" latinLnBrk="0" hangingPunct="1">
              <a:lnSpc>
                <a:spcPct val="90000"/>
              </a:lnSpc>
              <a:spcBef>
                <a:spcPts val="0"/>
              </a:spcBef>
              <a:spcAft>
                <a:spcPts val="0"/>
              </a:spcAft>
              <a:buFont typeface="Arial" panose="020B0604020202020204" pitchFamily="34" charset="0"/>
              <a:buChar char="•"/>
              <a:defRPr sz="1977" kern="1200">
                <a:solidFill>
                  <a:schemeClr val="tx1"/>
                </a:solidFill>
                <a:latin typeface="+mn-lt"/>
                <a:ea typeface="+mn-ea"/>
                <a:cs typeface="+mn-cs"/>
              </a:defRPr>
            </a:lvl2pPr>
            <a:lvl3pPr marL="645284" indent="-322644" algn="l" defTabSz="1206738" rtl="0" eaLnBrk="1" latinLnBrk="0" hangingPunct="1">
              <a:lnSpc>
                <a:spcPct val="90000"/>
              </a:lnSpc>
              <a:spcBef>
                <a:spcPts val="0"/>
              </a:spcBef>
              <a:spcAft>
                <a:spcPts val="0"/>
              </a:spcAft>
              <a:buFont typeface="Courier New" panose="02070309020205020404" pitchFamily="49" charset="0"/>
              <a:buChar char="o"/>
              <a:tabLst/>
              <a:defRPr sz="1977" kern="1200">
                <a:solidFill>
                  <a:schemeClr val="tx1"/>
                </a:solidFill>
                <a:latin typeface="+mn-lt"/>
                <a:ea typeface="+mn-ea"/>
                <a:cs typeface="+mn-cs"/>
              </a:defRPr>
            </a:lvl3pPr>
            <a:lvl4pPr marL="967926" indent="-322644" algn="l" defTabSz="1206738" rtl="0" eaLnBrk="1" latinLnBrk="0" hangingPunct="1">
              <a:lnSpc>
                <a:spcPct val="90000"/>
              </a:lnSpc>
              <a:spcBef>
                <a:spcPts val="0"/>
              </a:spcBef>
              <a:spcAft>
                <a:spcPts val="0"/>
              </a:spcAft>
              <a:buFont typeface="Wingdings" panose="05000000000000000000" pitchFamily="2" charset="2"/>
              <a:buChar char="§"/>
              <a:defRPr sz="1977" kern="1200">
                <a:solidFill>
                  <a:schemeClr val="tx1"/>
                </a:solidFill>
                <a:latin typeface="+mn-lt"/>
                <a:ea typeface="+mn-ea"/>
                <a:cs typeface="+mn-cs"/>
              </a:defRPr>
            </a:lvl4pPr>
            <a:lvl5pPr marL="1290568" indent="-322644" algn="l" defTabSz="1206738" rtl="0" eaLnBrk="1" latinLnBrk="0" hangingPunct="1">
              <a:lnSpc>
                <a:spcPct val="90000"/>
              </a:lnSpc>
              <a:spcBef>
                <a:spcPts val="0"/>
              </a:spcBef>
              <a:spcAft>
                <a:spcPts val="0"/>
              </a:spcAft>
              <a:buFont typeface="Arial" panose="020B0604020202020204" pitchFamily="34" charset="0"/>
              <a:buChar char="•"/>
              <a:defRPr sz="1977" kern="1200">
                <a:solidFill>
                  <a:schemeClr val="tx1"/>
                </a:solidFill>
                <a:latin typeface="+mn-lt"/>
                <a:ea typeface="+mn-ea"/>
                <a:cs typeface="+mn-cs"/>
              </a:defRPr>
            </a:lvl5pPr>
            <a:lvl6pPr marL="3016844" indent="0" algn="l" defTabSz="1206738" rtl="0" eaLnBrk="1" latinLnBrk="0" hangingPunct="1">
              <a:lnSpc>
                <a:spcPct val="90000"/>
              </a:lnSpc>
              <a:spcBef>
                <a:spcPts val="661"/>
              </a:spcBef>
              <a:buFont typeface="Arial" panose="020B0604020202020204" pitchFamily="34" charset="0"/>
              <a:buNone/>
              <a:defRPr sz="2377" kern="1200">
                <a:solidFill>
                  <a:schemeClr val="tx1"/>
                </a:solidFill>
                <a:latin typeface="+mn-lt"/>
                <a:ea typeface="+mn-ea"/>
                <a:cs typeface="+mn-cs"/>
              </a:defRPr>
            </a:lvl6pPr>
            <a:lvl7pPr marL="3921896" indent="-301684" algn="l" defTabSz="1206738" rtl="0" eaLnBrk="1" latinLnBrk="0" hangingPunct="1">
              <a:lnSpc>
                <a:spcPct val="90000"/>
              </a:lnSpc>
              <a:spcBef>
                <a:spcPts val="661"/>
              </a:spcBef>
              <a:buFont typeface="Arial" panose="020B0604020202020204" pitchFamily="34" charset="0"/>
              <a:buChar char="•"/>
              <a:defRPr sz="2377" kern="1200">
                <a:solidFill>
                  <a:schemeClr val="tx1"/>
                </a:solidFill>
                <a:latin typeface="+mn-lt"/>
                <a:ea typeface="+mn-ea"/>
                <a:cs typeface="+mn-cs"/>
              </a:defRPr>
            </a:lvl7pPr>
            <a:lvl8pPr marL="4525271" indent="-301684" algn="l" defTabSz="1206738" rtl="0" eaLnBrk="1" latinLnBrk="0" hangingPunct="1">
              <a:lnSpc>
                <a:spcPct val="90000"/>
              </a:lnSpc>
              <a:spcBef>
                <a:spcPts val="661"/>
              </a:spcBef>
              <a:buFont typeface="Arial" panose="020B0604020202020204" pitchFamily="34" charset="0"/>
              <a:buChar char="•"/>
              <a:defRPr sz="2377" kern="1200">
                <a:solidFill>
                  <a:schemeClr val="tx1"/>
                </a:solidFill>
                <a:latin typeface="+mn-lt"/>
                <a:ea typeface="+mn-ea"/>
                <a:cs typeface="+mn-cs"/>
              </a:defRPr>
            </a:lvl8pPr>
            <a:lvl9pPr marL="5128634" indent="-301684" algn="l" defTabSz="1206738" rtl="0" eaLnBrk="1" latinLnBrk="0" hangingPunct="1">
              <a:lnSpc>
                <a:spcPct val="90000"/>
              </a:lnSpc>
              <a:spcBef>
                <a:spcPts val="661"/>
              </a:spcBef>
              <a:buFont typeface="Arial" panose="020B0604020202020204" pitchFamily="34" charset="0"/>
              <a:buChar char="•"/>
              <a:defRPr sz="2377" kern="1200">
                <a:solidFill>
                  <a:schemeClr val="tx1"/>
                </a:solidFill>
                <a:latin typeface="+mn-lt"/>
                <a:ea typeface="+mn-ea"/>
                <a:cs typeface="+mn-cs"/>
              </a:defRPr>
            </a:lvl9pPr>
          </a:lstStyle>
          <a:p>
            <a:pPr marL="269798" indent="-269798" defTabSz="854733">
              <a:lnSpc>
                <a:spcPct val="50000"/>
              </a:lnSpc>
              <a:spcBef>
                <a:spcPts val="1201"/>
              </a:spcBef>
              <a:spcAft>
                <a:spcPts val="510"/>
              </a:spcAft>
              <a:buFont typeface="Arial" panose="020B0604020202020204" pitchFamily="34" charset="0"/>
              <a:buChar char="•"/>
            </a:pPr>
            <a:r>
              <a:rPr lang="en-US" sz="1417" dirty="0">
                <a:solidFill>
                  <a:srgbClr val="000000"/>
                </a:solidFill>
                <a:latin typeface="Times New Roman" panose="02020603050405020304" pitchFamily="18" charset="0"/>
                <a:cs typeface="Times New Roman" panose="02020603050405020304" pitchFamily="18" charset="0"/>
              </a:rPr>
              <a:t>Voice Dictation</a:t>
            </a:r>
          </a:p>
          <a:p>
            <a:pPr marL="269798" indent="-269798" defTabSz="854733">
              <a:lnSpc>
                <a:spcPct val="50000"/>
              </a:lnSpc>
              <a:spcBef>
                <a:spcPts val="1201"/>
              </a:spcBef>
              <a:spcAft>
                <a:spcPts val="510"/>
              </a:spcAft>
              <a:buFont typeface="Arial" panose="020B0604020202020204" pitchFamily="34" charset="0"/>
              <a:buChar char="•"/>
            </a:pPr>
            <a:r>
              <a:rPr lang="en-US" sz="1417" dirty="0">
                <a:solidFill>
                  <a:srgbClr val="000000"/>
                </a:solidFill>
                <a:latin typeface="Times New Roman" panose="02020603050405020304" pitchFamily="18" charset="0"/>
                <a:cs typeface="Times New Roman" panose="02020603050405020304" pitchFamily="18" charset="0"/>
              </a:rPr>
              <a:t>Digital Dental</a:t>
            </a:r>
          </a:p>
          <a:p>
            <a:pPr marL="269798" indent="-269798" defTabSz="854733">
              <a:lnSpc>
                <a:spcPct val="50000"/>
              </a:lnSpc>
              <a:spcBef>
                <a:spcPts val="1201"/>
              </a:spcBef>
              <a:spcAft>
                <a:spcPts val="510"/>
              </a:spcAft>
              <a:buFont typeface="Arial" panose="020B0604020202020204" pitchFamily="34" charset="0"/>
              <a:buChar char="•"/>
            </a:pPr>
            <a:r>
              <a:rPr lang="en-US" sz="1417" dirty="0">
                <a:solidFill>
                  <a:srgbClr val="000000"/>
                </a:solidFill>
                <a:latin typeface="Times New Roman" panose="02020603050405020304" pitchFamily="18" charset="0"/>
                <a:cs typeface="Times New Roman" panose="02020603050405020304" pitchFamily="18" charset="0"/>
              </a:rPr>
              <a:t>Commercial Maintenance</a:t>
            </a:r>
          </a:p>
          <a:p>
            <a:pPr marL="269798" indent="-269798" defTabSz="854733">
              <a:lnSpc>
                <a:spcPct val="50000"/>
              </a:lnSpc>
              <a:spcBef>
                <a:spcPts val="1201"/>
              </a:spcBef>
              <a:spcAft>
                <a:spcPts val="510"/>
              </a:spcAft>
              <a:buFont typeface="Arial" panose="020B0604020202020204" pitchFamily="34" charset="0"/>
              <a:buChar char="•"/>
            </a:pPr>
            <a:endParaRPr lang="en-US" sz="1700" dirty="0">
              <a:solidFill>
                <a:srgbClr val="000000"/>
              </a:solidFill>
              <a:latin typeface="Times New Roman" panose="02020603050405020304" pitchFamily="18" charset="0"/>
              <a:cs typeface="Times New Roman" panose="02020603050405020304" pitchFamily="18" charset="0"/>
            </a:endParaRPr>
          </a:p>
          <a:p>
            <a:pPr marL="269798" indent="-269798" defTabSz="854733">
              <a:lnSpc>
                <a:spcPct val="50000"/>
              </a:lnSpc>
              <a:spcBef>
                <a:spcPts val="1201"/>
              </a:spcBef>
              <a:spcAft>
                <a:spcPts val="510"/>
              </a:spcAft>
              <a:buFont typeface="Arial" panose="020B0604020202020204" pitchFamily="34" charset="0"/>
              <a:buChar char="•"/>
            </a:pPr>
            <a:endParaRPr lang="en-US" sz="1400" dirty="0">
              <a:solidFill>
                <a:srgbClr val="000000"/>
              </a:solidFill>
              <a:latin typeface="Arial" panose="020B0604020202020204"/>
            </a:endParaRPr>
          </a:p>
        </p:txBody>
      </p:sp>
      <p:sp>
        <p:nvSpPr>
          <p:cNvPr id="9" name="Text Placeholder 4">
            <a:extLst>
              <a:ext uri="{FF2B5EF4-FFF2-40B4-BE49-F238E27FC236}">
                <a16:creationId xmlns:a16="http://schemas.microsoft.com/office/drawing/2014/main" id="{55738F40-49DC-57DF-5FA7-E56CAE9B4515}"/>
              </a:ext>
            </a:extLst>
          </p:cNvPr>
          <p:cNvSpPr txBox="1">
            <a:spLocks/>
          </p:cNvSpPr>
          <p:nvPr/>
        </p:nvSpPr>
        <p:spPr>
          <a:xfrm>
            <a:off x="235527" y="2799774"/>
            <a:ext cx="5042745" cy="980860"/>
          </a:xfrm>
          <a:prstGeom prst="roundRect">
            <a:avLst>
              <a:gd name="adj" fmla="val 1216"/>
            </a:avLst>
          </a:prstGeom>
        </p:spPr>
        <p:txBody>
          <a:bodyPr/>
          <a:lstStyle>
            <a:lvl1pPr marL="0" indent="0" algn="l" defTabSz="1206738" rtl="0" eaLnBrk="1" latinLnBrk="0" hangingPunct="1">
              <a:lnSpc>
                <a:spcPct val="90000"/>
              </a:lnSpc>
              <a:spcBef>
                <a:spcPts val="1695"/>
              </a:spcBef>
              <a:spcAft>
                <a:spcPts val="720"/>
              </a:spcAft>
              <a:buFont typeface="Arial" panose="020B0604020202020204" pitchFamily="34" charset="0"/>
              <a:buNone/>
              <a:defRPr sz="1977" kern="1200">
                <a:solidFill>
                  <a:schemeClr val="tx1"/>
                </a:solidFill>
                <a:latin typeface="+mn-lt"/>
                <a:ea typeface="+mn-ea"/>
                <a:cs typeface="+mn-cs"/>
              </a:defRPr>
            </a:lvl1pPr>
            <a:lvl2pPr marL="322644" indent="-322644" algn="l" defTabSz="1206738" rtl="0" eaLnBrk="1" latinLnBrk="0" hangingPunct="1">
              <a:lnSpc>
                <a:spcPct val="90000"/>
              </a:lnSpc>
              <a:spcBef>
                <a:spcPts val="0"/>
              </a:spcBef>
              <a:spcAft>
                <a:spcPts val="0"/>
              </a:spcAft>
              <a:buFont typeface="Arial" panose="020B0604020202020204" pitchFamily="34" charset="0"/>
              <a:buChar char="•"/>
              <a:defRPr sz="1977" kern="1200">
                <a:solidFill>
                  <a:schemeClr val="tx1"/>
                </a:solidFill>
                <a:latin typeface="+mn-lt"/>
                <a:ea typeface="+mn-ea"/>
                <a:cs typeface="+mn-cs"/>
              </a:defRPr>
            </a:lvl2pPr>
            <a:lvl3pPr marL="645284" indent="-322644" algn="l" defTabSz="1206738" rtl="0" eaLnBrk="1" latinLnBrk="0" hangingPunct="1">
              <a:lnSpc>
                <a:spcPct val="90000"/>
              </a:lnSpc>
              <a:spcBef>
                <a:spcPts val="0"/>
              </a:spcBef>
              <a:spcAft>
                <a:spcPts val="0"/>
              </a:spcAft>
              <a:buFont typeface="Courier New" panose="02070309020205020404" pitchFamily="49" charset="0"/>
              <a:buChar char="o"/>
              <a:tabLst/>
              <a:defRPr sz="1977" kern="1200">
                <a:solidFill>
                  <a:schemeClr val="tx1"/>
                </a:solidFill>
                <a:latin typeface="+mn-lt"/>
                <a:ea typeface="+mn-ea"/>
                <a:cs typeface="+mn-cs"/>
              </a:defRPr>
            </a:lvl3pPr>
            <a:lvl4pPr marL="967926" indent="-322644" algn="l" defTabSz="1206738" rtl="0" eaLnBrk="1" latinLnBrk="0" hangingPunct="1">
              <a:lnSpc>
                <a:spcPct val="90000"/>
              </a:lnSpc>
              <a:spcBef>
                <a:spcPts val="0"/>
              </a:spcBef>
              <a:spcAft>
                <a:spcPts val="0"/>
              </a:spcAft>
              <a:buFont typeface="Wingdings" panose="05000000000000000000" pitchFamily="2" charset="2"/>
              <a:buChar char="§"/>
              <a:defRPr sz="1977" kern="1200">
                <a:solidFill>
                  <a:schemeClr val="tx1"/>
                </a:solidFill>
                <a:latin typeface="+mn-lt"/>
                <a:ea typeface="+mn-ea"/>
                <a:cs typeface="+mn-cs"/>
              </a:defRPr>
            </a:lvl4pPr>
            <a:lvl5pPr marL="1290568" indent="-322644" algn="l" defTabSz="1206738" rtl="0" eaLnBrk="1" latinLnBrk="0" hangingPunct="1">
              <a:lnSpc>
                <a:spcPct val="90000"/>
              </a:lnSpc>
              <a:spcBef>
                <a:spcPts val="0"/>
              </a:spcBef>
              <a:spcAft>
                <a:spcPts val="0"/>
              </a:spcAft>
              <a:buFont typeface="Arial" panose="020B0604020202020204" pitchFamily="34" charset="0"/>
              <a:buChar char="•"/>
              <a:defRPr sz="1977" kern="1200">
                <a:solidFill>
                  <a:schemeClr val="tx1"/>
                </a:solidFill>
                <a:latin typeface="+mn-lt"/>
                <a:ea typeface="+mn-ea"/>
                <a:cs typeface="+mn-cs"/>
              </a:defRPr>
            </a:lvl5pPr>
            <a:lvl6pPr marL="3016844" indent="0" algn="l" defTabSz="1206738" rtl="0" eaLnBrk="1" latinLnBrk="0" hangingPunct="1">
              <a:lnSpc>
                <a:spcPct val="90000"/>
              </a:lnSpc>
              <a:spcBef>
                <a:spcPts val="661"/>
              </a:spcBef>
              <a:buFont typeface="Arial" panose="020B0604020202020204" pitchFamily="34" charset="0"/>
              <a:buNone/>
              <a:defRPr sz="2377" kern="1200">
                <a:solidFill>
                  <a:schemeClr val="tx1"/>
                </a:solidFill>
                <a:latin typeface="+mn-lt"/>
                <a:ea typeface="+mn-ea"/>
                <a:cs typeface="+mn-cs"/>
              </a:defRPr>
            </a:lvl6pPr>
            <a:lvl7pPr marL="3921896" indent="-301684" algn="l" defTabSz="1206738" rtl="0" eaLnBrk="1" latinLnBrk="0" hangingPunct="1">
              <a:lnSpc>
                <a:spcPct val="90000"/>
              </a:lnSpc>
              <a:spcBef>
                <a:spcPts val="661"/>
              </a:spcBef>
              <a:buFont typeface="Arial" panose="020B0604020202020204" pitchFamily="34" charset="0"/>
              <a:buChar char="•"/>
              <a:defRPr sz="2377" kern="1200">
                <a:solidFill>
                  <a:schemeClr val="tx1"/>
                </a:solidFill>
                <a:latin typeface="+mn-lt"/>
                <a:ea typeface="+mn-ea"/>
                <a:cs typeface="+mn-cs"/>
              </a:defRPr>
            </a:lvl7pPr>
            <a:lvl8pPr marL="4525271" indent="-301684" algn="l" defTabSz="1206738" rtl="0" eaLnBrk="1" latinLnBrk="0" hangingPunct="1">
              <a:lnSpc>
                <a:spcPct val="90000"/>
              </a:lnSpc>
              <a:spcBef>
                <a:spcPts val="661"/>
              </a:spcBef>
              <a:buFont typeface="Arial" panose="020B0604020202020204" pitchFamily="34" charset="0"/>
              <a:buChar char="•"/>
              <a:defRPr sz="2377" kern="1200">
                <a:solidFill>
                  <a:schemeClr val="tx1"/>
                </a:solidFill>
                <a:latin typeface="+mn-lt"/>
                <a:ea typeface="+mn-ea"/>
                <a:cs typeface="+mn-cs"/>
              </a:defRPr>
            </a:lvl8pPr>
            <a:lvl9pPr marL="5128634" indent="-301684" algn="l" defTabSz="1206738" rtl="0" eaLnBrk="1" latinLnBrk="0" hangingPunct="1">
              <a:lnSpc>
                <a:spcPct val="90000"/>
              </a:lnSpc>
              <a:spcBef>
                <a:spcPts val="661"/>
              </a:spcBef>
              <a:buFont typeface="Arial" panose="020B0604020202020204" pitchFamily="34" charset="0"/>
              <a:buChar char="•"/>
              <a:defRPr sz="2377" kern="1200">
                <a:solidFill>
                  <a:schemeClr val="tx1"/>
                </a:solidFill>
                <a:latin typeface="+mn-lt"/>
                <a:ea typeface="+mn-ea"/>
                <a:cs typeface="+mn-cs"/>
              </a:defRPr>
            </a:lvl9pPr>
          </a:lstStyle>
          <a:p>
            <a:pPr marL="269798" indent="-269798" defTabSz="854733">
              <a:lnSpc>
                <a:spcPct val="50000"/>
              </a:lnSpc>
              <a:spcBef>
                <a:spcPts val="1201"/>
              </a:spcBef>
              <a:spcAft>
                <a:spcPts val="510"/>
              </a:spcAft>
              <a:buFont typeface="Arial" panose="020B0604020202020204" pitchFamily="34" charset="0"/>
              <a:buChar char="•"/>
            </a:pPr>
            <a:r>
              <a:rPr lang="en-US" sz="1417" dirty="0">
                <a:solidFill>
                  <a:srgbClr val="000000"/>
                </a:solidFill>
                <a:latin typeface="Times New Roman" panose="02020603050405020304" pitchFamily="18" charset="0"/>
                <a:cs typeface="Times New Roman" panose="02020603050405020304" pitchFamily="18" charset="0"/>
              </a:rPr>
              <a:t>Cardiology</a:t>
            </a:r>
          </a:p>
          <a:p>
            <a:pPr marL="269798" indent="-269798" defTabSz="854733">
              <a:lnSpc>
                <a:spcPct val="50000"/>
              </a:lnSpc>
              <a:spcBef>
                <a:spcPts val="1201"/>
              </a:spcBef>
              <a:spcAft>
                <a:spcPts val="510"/>
              </a:spcAft>
              <a:buFont typeface="Arial" panose="020B0604020202020204" pitchFamily="34" charset="0"/>
              <a:buChar char="•"/>
            </a:pPr>
            <a:r>
              <a:rPr lang="en-US" sz="1417" dirty="0">
                <a:solidFill>
                  <a:srgbClr val="000000"/>
                </a:solidFill>
                <a:latin typeface="Times New Roman" panose="02020603050405020304" pitchFamily="18" charset="0"/>
                <a:cs typeface="Times New Roman" panose="02020603050405020304" pitchFamily="18" charset="0"/>
              </a:rPr>
              <a:t>Radiology</a:t>
            </a:r>
          </a:p>
          <a:p>
            <a:pPr marL="269798" indent="-269798" defTabSz="854733">
              <a:lnSpc>
                <a:spcPct val="50000"/>
              </a:lnSpc>
              <a:spcBef>
                <a:spcPts val="1201"/>
              </a:spcBef>
              <a:spcAft>
                <a:spcPts val="510"/>
              </a:spcAft>
              <a:buFont typeface="Arial" panose="020B0604020202020204" pitchFamily="34" charset="0"/>
              <a:buChar char="•"/>
            </a:pPr>
            <a:r>
              <a:rPr lang="en-US" sz="1417" dirty="0">
                <a:solidFill>
                  <a:srgbClr val="000000"/>
                </a:solidFill>
                <a:latin typeface="Times New Roman" panose="02020603050405020304" pitchFamily="18" charset="0"/>
                <a:cs typeface="Times New Roman" panose="02020603050405020304" pitchFamily="18" charset="0"/>
              </a:rPr>
              <a:t>System Maintenance </a:t>
            </a:r>
          </a:p>
          <a:p>
            <a:pPr marL="269798" indent="-269798" defTabSz="854733">
              <a:lnSpc>
                <a:spcPct val="50000"/>
              </a:lnSpc>
              <a:spcBef>
                <a:spcPts val="1201"/>
              </a:spcBef>
              <a:spcAft>
                <a:spcPts val="510"/>
              </a:spcAft>
              <a:buFont typeface="Arial" panose="020B0604020202020204" pitchFamily="34" charset="0"/>
              <a:buChar char="•"/>
            </a:pPr>
            <a:r>
              <a:rPr lang="en-US" sz="1417" dirty="0">
                <a:solidFill>
                  <a:srgbClr val="000000"/>
                </a:solidFill>
                <a:latin typeface="Times New Roman" panose="02020603050405020304" pitchFamily="18" charset="0"/>
                <a:cs typeface="Times New Roman" panose="02020603050405020304" pitchFamily="18" charset="0"/>
              </a:rPr>
              <a:t>Vendor Neutral Image Archives (VNA)</a:t>
            </a:r>
          </a:p>
          <a:p>
            <a:pPr defTabSz="854733">
              <a:lnSpc>
                <a:spcPct val="50000"/>
              </a:lnSpc>
              <a:spcBef>
                <a:spcPts val="1201"/>
              </a:spcBef>
              <a:spcAft>
                <a:spcPts val="510"/>
              </a:spcAft>
            </a:pPr>
            <a:endParaRPr lang="en-US" sz="1400" dirty="0">
              <a:solidFill>
                <a:srgbClr val="000000"/>
              </a:solidFill>
              <a:latin typeface="Arial" panose="020B0604020202020204"/>
            </a:endParaRPr>
          </a:p>
        </p:txBody>
      </p:sp>
      <p:sp>
        <p:nvSpPr>
          <p:cNvPr id="10" name="Text Placeholder 5">
            <a:extLst>
              <a:ext uri="{FF2B5EF4-FFF2-40B4-BE49-F238E27FC236}">
                <a16:creationId xmlns:a16="http://schemas.microsoft.com/office/drawing/2014/main" id="{23C34280-317A-9F4A-015D-7C4F390CFFD8}"/>
              </a:ext>
            </a:extLst>
          </p:cNvPr>
          <p:cNvSpPr txBox="1">
            <a:spLocks/>
          </p:cNvSpPr>
          <p:nvPr/>
        </p:nvSpPr>
        <p:spPr>
          <a:xfrm>
            <a:off x="5568405" y="2258977"/>
            <a:ext cx="5273270" cy="371476"/>
          </a:xfrm>
          <a:prstGeom prst="roundRect">
            <a:avLst>
              <a:gd name="adj" fmla="val 1216"/>
            </a:avLst>
          </a:prstGeom>
        </p:spPr>
        <p:txBody>
          <a:bodyPr/>
          <a:lstStyle>
            <a:lvl1pPr marL="0" indent="0" algn="l" defTabSz="1206738" rtl="0" eaLnBrk="1" latinLnBrk="0" hangingPunct="1">
              <a:lnSpc>
                <a:spcPct val="90000"/>
              </a:lnSpc>
              <a:spcBef>
                <a:spcPts val="1695"/>
              </a:spcBef>
              <a:spcAft>
                <a:spcPts val="720"/>
              </a:spcAft>
              <a:buFont typeface="Arial" panose="020B0604020202020204" pitchFamily="34" charset="0"/>
              <a:buNone/>
              <a:defRPr sz="1977" kern="1200">
                <a:solidFill>
                  <a:schemeClr val="tx1"/>
                </a:solidFill>
                <a:latin typeface="+mn-lt"/>
                <a:ea typeface="+mn-ea"/>
                <a:cs typeface="+mn-cs"/>
              </a:defRPr>
            </a:lvl1pPr>
            <a:lvl2pPr marL="322644" indent="-322644" algn="l" defTabSz="1206738" rtl="0" eaLnBrk="1" latinLnBrk="0" hangingPunct="1">
              <a:lnSpc>
                <a:spcPct val="90000"/>
              </a:lnSpc>
              <a:spcBef>
                <a:spcPts val="0"/>
              </a:spcBef>
              <a:spcAft>
                <a:spcPts val="0"/>
              </a:spcAft>
              <a:buFont typeface="Arial" panose="020B0604020202020204" pitchFamily="34" charset="0"/>
              <a:buChar char="•"/>
              <a:defRPr sz="1977" kern="1200">
                <a:solidFill>
                  <a:schemeClr val="tx1"/>
                </a:solidFill>
                <a:latin typeface="+mn-lt"/>
                <a:ea typeface="+mn-ea"/>
                <a:cs typeface="+mn-cs"/>
              </a:defRPr>
            </a:lvl2pPr>
            <a:lvl3pPr marL="645284" indent="-322644" algn="l" defTabSz="1206738" rtl="0" eaLnBrk="1" latinLnBrk="0" hangingPunct="1">
              <a:lnSpc>
                <a:spcPct val="90000"/>
              </a:lnSpc>
              <a:spcBef>
                <a:spcPts val="0"/>
              </a:spcBef>
              <a:spcAft>
                <a:spcPts val="0"/>
              </a:spcAft>
              <a:buFont typeface="Courier New" panose="02070309020205020404" pitchFamily="49" charset="0"/>
              <a:buChar char="o"/>
              <a:tabLst/>
              <a:defRPr sz="1977" kern="1200">
                <a:solidFill>
                  <a:schemeClr val="tx1"/>
                </a:solidFill>
                <a:latin typeface="+mn-lt"/>
                <a:ea typeface="+mn-ea"/>
                <a:cs typeface="+mn-cs"/>
              </a:defRPr>
            </a:lvl3pPr>
            <a:lvl4pPr marL="967926" indent="-322644" algn="l" defTabSz="1206738" rtl="0" eaLnBrk="1" latinLnBrk="0" hangingPunct="1">
              <a:lnSpc>
                <a:spcPct val="90000"/>
              </a:lnSpc>
              <a:spcBef>
                <a:spcPts val="0"/>
              </a:spcBef>
              <a:spcAft>
                <a:spcPts val="0"/>
              </a:spcAft>
              <a:buFont typeface="Wingdings" panose="05000000000000000000" pitchFamily="2" charset="2"/>
              <a:buChar char="§"/>
              <a:defRPr sz="1977" kern="1200">
                <a:solidFill>
                  <a:schemeClr val="tx1"/>
                </a:solidFill>
                <a:latin typeface="+mn-lt"/>
                <a:ea typeface="+mn-ea"/>
                <a:cs typeface="+mn-cs"/>
              </a:defRPr>
            </a:lvl4pPr>
            <a:lvl5pPr marL="1290568" indent="-322644" algn="l" defTabSz="1206738" rtl="0" eaLnBrk="1" latinLnBrk="0" hangingPunct="1">
              <a:lnSpc>
                <a:spcPct val="90000"/>
              </a:lnSpc>
              <a:spcBef>
                <a:spcPts val="0"/>
              </a:spcBef>
              <a:spcAft>
                <a:spcPts val="0"/>
              </a:spcAft>
              <a:buFont typeface="Arial" panose="020B0604020202020204" pitchFamily="34" charset="0"/>
              <a:buChar char="•"/>
              <a:defRPr sz="1977" kern="1200">
                <a:solidFill>
                  <a:schemeClr val="tx1"/>
                </a:solidFill>
                <a:latin typeface="+mn-lt"/>
                <a:ea typeface="+mn-ea"/>
                <a:cs typeface="+mn-cs"/>
              </a:defRPr>
            </a:lvl5pPr>
            <a:lvl6pPr marL="3016844" indent="0" algn="l" defTabSz="1206738" rtl="0" eaLnBrk="1" latinLnBrk="0" hangingPunct="1">
              <a:lnSpc>
                <a:spcPct val="90000"/>
              </a:lnSpc>
              <a:spcBef>
                <a:spcPts val="661"/>
              </a:spcBef>
              <a:buFont typeface="Arial" panose="020B0604020202020204" pitchFamily="34" charset="0"/>
              <a:buNone/>
              <a:defRPr sz="2377" kern="1200">
                <a:solidFill>
                  <a:schemeClr val="tx1"/>
                </a:solidFill>
                <a:latin typeface="+mn-lt"/>
                <a:ea typeface="+mn-ea"/>
                <a:cs typeface="+mn-cs"/>
              </a:defRPr>
            </a:lvl6pPr>
            <a:lvl7pPr marL="3921896" indent="-301684" algn="l" defTabSz="1206738" rtl="0" eaLnBrk="1" latinLnBrk="0" hangingPunct="1">
              <a:lnSpc>
                <a:spcPct val="90000"/>
              </a:lnSpc>
              <a:spcBef>
                <a:spcPts val="661"/>
              </a:spcBef>
              <a:buFont typeface="Arial" panose="020B0604020202020204" pitchFamily="34" charset="0"/>
              <a:buChar char="•"/>
              <a:defRPr sz="2377" kern="1200">
                <a:solidFill>
                  <a:schemeClr val="tx1"/>
                </a:solidFill>
                <a:latin typeface="+mn-lt"/>
                <a:ea typeface="+mn-ea"/>
                <a:cs typeface="+mn-cs"/>
              </a:defRPr>
            </a:lvl7pPr>
            <a:lvl8pPr marL="4525271" indent="-301684" algn="l" defTabSz="1206738" rtl="0" eaLnBrk="1" latinLnBrk="0" hangingPunct="1">
              <a:lnSpc>
                <a:spcPct val="90000"/>
              </a:lnSpc>
              <a:spcBef>
                <a:spcPts val="661"/>
              </a:spcBef>
              <a:buFont typeface="Arial" panose="020B0604020202020204" pitchFamily="34" charset="0"/>
              <a:buChar char="•"/>
              <a:defRPr sz="2377" kern="1200">
                <a:solidFill>
                  <a:schemeClr val="tx1"/>
                </a:solidFill>
                <a:latin typeface="+mn-lt"/>
                <a:ea typeface="+mn-ea"/>
                <a:cs typeface="+mn-cs"/>
              </a:defRPr>
            </a:lvl8pPr>
            <a:lvl9pPr marL="5128634" indent="-301684" algn="l" defTabSz="1206738" rtl="0" eaLnBrk="1" latinLnBrk="0" hangingPunct="1">
              <a:lnSpc>
                <a:spcPct val="90000"/>
              </a:lnSpc>
              <a:spcBef>
                <a:spcPts val="661"/>
              </a:spcBef>
              <a:buFont typeface="Arial" panose="020B0604020202020204" pitchFamily="34" charset="0"/>
              <a:buChar char="•"/>
              <a:defRPr sz="2377" kern="1200">
                <a:solidFill>
                  <a:schemeClr val="tx1"/>
                </a:solidFill>
                <a:latin typeface="+mn-lt"/>
                <a:ea typeface="+mn-ea"/>
                <a:cs typeface="+mn-cs"/>
              </a:defRPr>
            </a:lvl9pPr>
          </a:lstStyle>
          <a:p>
            <a:pPr defTabSz="854733">
              <a:spcBef>
                <a:spcPts val="1201"/>
              </a:spcBef>
              <a:spcAft>
                <a:spcPts val="510"/>
              </a:spcAft>
            </a:pPr>
            <a:r>
              <a:rPr lang="en-US" sz="1889" b="1" dirty="0">
                <a:solidFill>
                  <a:srgbClr val="000000"/>
                </a:solidFill>
                <a:latin typeface="Times New Roman" panose="02020603050405020304" pitchFamily="18" charset="0"/>
                <a:cs typeface="Times New Roman" panose="02020603050405020304" pitchFamily="18" charset="0"/>
              </a:rPr>
              <a:t>Extended &amp; Turnkey Installation</a:t>
            </a:r>
          </a:p>
        </p:txBody>
      </p:sp>
      <p:sp>
        <p:nvSpPr>
          <p:cNvPr id="11" name="Text Placeholder 3">
            <a:extLst>
              <a:ext uri="{FF2B5EF4-FFF2-40B4-BE49-F238E27FC236}">
                <a16:creationId xmlns:a16="http://schemas.microsoft.com/office/drawing/2014/main" id="{F88A7ABC-E130-250D-4680-AA7470B368A4}"/>
              </a:ext>
            </a:extLst>
          </p:cNvPr>
          <p:cNvSpPr txBox="1">
            <a:spLocks/>
          </p:cNvSpPr>
          <p:nvPr/>
        </p:nvSpPr>
        <p:spPr>
          <a:xfrm>
            <a:off x="321914" y="2257671"/>
            <a:ext cx="2675466" cy="371476"/>
          </a:xfrm>
          <a:prstGeom prst="roundRect">
            <a:avLst>
              <a:gd name="adj" fmla="val 1216"/>
            </a:avLst>
          </a:prstGeom>
        </p:spPr>
        <p:txBody>
          <a:bodyPr/>
          <a:lstStyle>
            <a:lvl1pPr marL="0" indent="0" algn="l" defTabSz="1206738" rtl="0" eaLnBrk="1" latinLnBrk="0" hangingPunct="1">
              <a:lnSpc>
                <a:spcPct val="90000"/>
              </a:lnSpc>
              <a:spcBef>
                <a:spcPts val="1695"/>
              </a:spcBef>
              <a:spcAft>
                <a:spcPts val="720"/>
              </a:spcAft>
              <a:buFont typeface="Arial" panose="020B0604020202020204" pitchFamily="34" charset="0"/>
              <a:buNone/>
              <a:defRPr sz="1977" kern="1200">
                <a:solidFill>
                  <a:schemeClr val="tx1"/>
                </a:solidFill>
                <a:latin typeface="+mn-lt"/>
                <a:ea typeface="+mn-ea"/>
                <a:cs typeface="+mn-cs"/>
              </a:defRPr>
            </a:lvl1pPr>
            <a:lvl2pPr marL="322644" indent="-322644" algn="l" defTabSz="1206738" rtl="0" eaLnBrk="1" latinLnBrk="0" hangingPunct="1">
              <a:lnSpc>
                <a:spcPct val="90000"/>
              </a:lnSpc>
              <a:spcBef>
                <a:spcPts val="0"/>
              </a:spcBef>
              <a:spcAft>
                <a:spcPts val="0"/>
              </a:spcAft>
              <a:buFont typeface="Arial" panose="020B0604020202020204" pitchFamily="34" charset="0"/>
              <a:buChar char="•"/>
              <a:defRPr sz="1977" kern="1200">
                <a:solidFill>
                  <a:schemeClr val="tx1"/>
                </a:solidFill>
                <a:latin typeface="+mn-lt"/>
                <a:ea typeface="+mn-ea"/>
                <a:cs typeface="+mn-cs"/>
              </a:defRPr>
            </a:lvl2pPr>
            <a:lvl3pPr marL="645284" indent="-322644" algn="l" defTabSz="1206738" rtl="0" eaLnBrk="1" latinLnBrk="0" hangingPunct="1">
              <a:lnSpc>
                <a:spcPct val="90000"/>
              </a:lnSpc>
              <a:spcBef>
                <a:spcPts val="0"/>
              </a:spcBef>
              <a:spcAft>
                <a:spcPts val="0"/>
              </a:spcAft>
              <a:buFont typeface="Courier New" panose="02070309020205020404" pitchFamily="49" charset="0"/>
              <a:buChar char="o"/>
              <a:tabLst/>
              <a:defRPr sz="1977" kern="1200">
                <a:solidFill>
                  <a:schemeClr val="tx1"/>
                </a:solidFill>
                <a:latin typeface="+mn-lt"/>
                <a:ea typeface="+mn-ea"/>
                <a:cs typeface="+mn-cs"/>
              </a:defRPr>
            </a:lvl3pPr>
            <a:lvl4pPr marL="967926" indent="-322644" algn="l" defTabSz="1206738" rtl="0" eaLnBrk="1" latinLnBrk="0" hangingPunct="1">
              <a:lnSpc>
                <a:spcPct val="90000"/>
              </a:lnSpc>
              <a:spcBef>
                <a:spcPts val="0"/>
              </a:spcBef>
              <a:spcAft>
                <a:spcPts val="0"/>
              </a:spcAft>
              <a:buFont typeface="Wingdings" panose="05000000000000000000" pitchFamily="2" charset="2"/>
              <a:buChar char="§"/>
              <a:defRPr sz="1977" kern="1200">
                <a:solidFill>
                  <a:schemeClr val="tx1"/>
                </a:solidFill>
                <a:latin typeface="+mn-lt"/>
                <a:ea typeface="+mn-ea"/>
                <a:cs typeface="+mn-cs"/>
              </a:defRPr>
            </a:lvl4pPr>
            <a:lvl5pPr marL="1290568" indent="-322644" algn="l" defTabSz="1206738" rtl="0" eaLnBrk="1" latinLnBrk="0" hangingPunct="1">
              <a:lnSpc>
                <a:spcPct val="90000"/>
              </a:lnSpc>
              <a:spcBef>
                <a:spcPts val="0"/>
              </a:spcBef>
              <a:spcAft>
                <a:spcPts val="0"/>
              </a:spcAft>
              <a:buFont typeface="Arial" panose="020B0604020202020204" pitchFamily="34" charset="0"/>
              <a:buChar char="•"/>
              <a:defRPr sz="1977" kern="1200">
                <a:solidFill>
                  <a:schemeClr val="tx1"/>
                </a:solidFill>
                <a:latin typeface="+mn-lt"/>
                <a:ea typeface="+mn-ea"/>
                <a:cs typeface="+mn-cs"/>
              </a:defRPr>
            </a:lvl5pPr>
            <a:lvl6pPr marL="3016844" indent="0" algn="l" defTabSz="1206738" rtl="0" eaLnBrk="1" latinLnBrk="0" hangingPunct="1">
              <a:lnSpc>
                <a:spcPct val="90000"/>
              </a:lnSpc>
              <a:spcBef>
                <a:spcPts val="661"/>
              </a:spcBef>
              <a:buFont typeface="Arial" panose="020B0604020202020204" pitchFamily="34" charset="0"/>
              <a:buNone/>
              <a:defRPr sz="2377" kern="1200">
                <a:solidFill>
                  <a:schemeClr val="tx1"/>
                </a:solidFill>
                <a:latin typeface="+mn-lt"/>
                <a:ea typeface="+mn-ea"/>
                <a:cs typeface="+mn-cs"/>
              </a:defRPr>
            </a:lvl6pPr>
            <a:lvl7pPr marL="3921896" indent="-301684" algn="l" defTabSz="1206738" rtl="0" eaLnBrk="1" latinLnBrk="0" hangingPunct="1">
              <a:lnSpc>
                <a:spcPct val="90000"/>
              </a:lnSpc>
              <a:spcBef>
                <a:spcPts val="661"/>
              </a:spcBef>
              <a:buFont typeface="Arial" panose="020B0604020202020204" pitchFamily="34" charset="0"/>
              <a:buChar char="•"/>
              <a:defRPr sz="2377" kern="1200">
                <a:solidFill>
                  <a:schemeClr val="tx1"/>
                </a:solidFill>
                <a:latin typeface="+mn-lt"/>
                <a:ea typeface="+mn-ea"/>
                <a:cs typeface="+mn-cs"/>
              </a:defRPr>
            </a:lvl7pPr>
            <a:lvl8pPr marL="4525271" indent="-301684" algn="l" defTabSz="1206738" rtl="0" eaLnBrk="1" latinLnBrk="0" hangingPunct="1">
              <a:lnSpc>
                <a:spcPct val="90000"/>
              </a:lnSpc>
              <a:spcBef>
                <a:spcPts val="661"/>
              </a:spcBef>
              <a:buFont typeface="Arial" panose="020B0604020202020204" pitchFamily="34" charset="0"/>
              <a:buChar char="•"/>
              <a:defRPr sz="2377" kern="1200">
                <a:solidFill>
                  <a:schemeClr val="tx1"/>
                </a:solidFill>
                <a:latin typeface="+mn-lt"/>
                <a:ea typeface="+mn-ea"/>
                <a:cs typeface="+mn-cs"/>
              </a:defRPr>
            </a:lvl8pPr>
            <a:lvl9pPr marL="5128634" indent="-301684" algn="l" defTabSz="1206738" rtl="0" eaLnBrk="1" latinLnBrk="0" hangingPunct="1">
              <a:lnSpc>
                <a:spcPct val="90000"/>
              </a:lnSpc>
              <a:spcBef>
                <a:spcPts val="661"/>
              </a:spcBef>
              <a:buFont typeface="Arial" panose="020B0604020202020204" pitchFamily="34" charset="0"/>
              <a:buChar char="•"/>
              <a:defRPr sz="2377" kern="1200">
                <a:solidFill>
                  <a:schemeClr val="tx1"/>
                </a:solidFill>
                <a:latin typeface="+mn-lt"/>
                <a:ea typeface="+mn-ea"/>
                <a:cs typeface="+mn-cs"/>
              </a:defRPr>
            </a:lvl9pPr>
          </a:lstStyle>
          <a:p>
            <a:pPr defTabSz="854733">
              <a:spcBef>
                <a:spcPts val="1201"/>
              </a:spcBef>
              <a:spcAft>
                <a:spcPts val="510"/>
              </a:spcAft>
            </a:pPr>
            <a:r>
              <a:rPr lang="en-US" sz="1889" b="1" dirty="0">
                <a:solidFill>
                  <a:srgbClr val="000000"/>
                </a:solidFill>
                <a:latin typeface="Times New Roman" panose="02020603050405020304" pitchFamily="18" charset="0"/>
                <a:cs typeface="Times New Roman" panose="02020603050405020304" pitchFamily="18" charset="0"/>
              </a:rPr>
              <a:t>DIN-PACS IV</a:t>
            </a:r>
          </a:p>
        </p:txBody>
      </p:sp>
      <p:sp>
        <p:nvSpPr>
          <p:cNvPr id="12" name="Text Placeholder 7">
            <a:extLst>
              <a:ext uri="{FF2B5EF4-FFF2-40B4-BE49-F238E27FC236}">
                <a16:creationId xmlns:a16="http://schemas.microsoft.com/office/drawing/2014/main" id="{83BD0B64-4326-D1D7-1E6C-FDFD5F8D7488}"/>
              </a:ext>
            </a:extLst>
          </p:cNvPr>
          <p:cNvSpPr txBox="1">
            <a:spLocks/>
          </p:cNvSpPr>
          <p:nvPr/>
        </p:nvSpPr>
        <p:spPr>
          <a:xfrm>
            <a:off x="5568405" y="4168522"/>
            <a:ext cx="3557679" cy="371476"/>
          </a:xfrm>
          <a:prstGeom prst="rect">
            <a:avLst/>
          </a:prstGeom>
        </p:spPr>
        <p:txBody>
          <a:bodyPr/>
          <a:lstStyle>
            <a:lvl1pPr marL="0" indent="0" algn="l" defTabSz="1206738" rtl="0" eaLnBrk="1" latinLnBrk="0" hangingPunct="1">
              <a:lnSpc>
                <a:spcPct val="90000"/>
              </a:lnSpc>
              <a:spcBef>
                <a:spcPts val="1695"/>
              </a:spcBef>
              <a:spcAft>
                <a:spcPts val="720"/>
              </a:spcAft>
              <a:buFont typeface="Arial" panose="020B0604020202020204" pitchFamily="34" charset="0"/>
              <a:buNone/>
              <a:defRPr sz="1977" kern="1200">
                <a:solidFill>
                  <a:schemeClr val="tx1"/>
                </a:solidFill>
                <a:latin typeface="+mn-lt"/>
                <a:ea typeface="+mn-ea"/>
                <a:cs typeface="+mn-cs"/>
              </a:defRPr>
            </a:lvl1pPr>
            <a:lvl2pPr marL="322644" indent="-322644" algn="l" defTabSz="1206738" rtl="0" eaLnBrk="1" latinLnBrk="0" hangingPunct="1">
              <a:lnSpc>
                <a:spcPct val="90000"/>
              </a:lnSpc>
              <a:spcBef>
                <a:spcPts val="0"/>
              </a:spcBef>
              <a:spcAft>
                <a:spcPts val="0"/>
              </a:spcAft>
              <a:buFont typeface="Arial" panose="020B0604020202020204" pitchFamily="34" charset="0"/>
              <a:buChar char="•"/>
              <a:defRPr sz="1977" kern="1200">
                <a:solidFill>
                  <a:schemeClr val="tx1"/>
                </a:solidFill>
                <a:latin typeface="+mn-lt"/>
                <a:ea typeface="+mn-ea"/>
                <a:cs typeface="+mn-cs"/>
              </a:defRPr>
            </a:lvl2pPr>
            <a:lvl3pPr marL="645284" indent="-322644" algn="l" defTabSz="1206738" rtl="0" eaLnBrk="1" latinLnBrk="0" hangingPunct="1">
              <a:lnSpc>
                <a:spcPct val="90000"/>
              </a:lnSpc>
              <a:spcBef>
                <a:spcPts val="0"/>
              </a:spcBef>
              <a:spcAft>
                <a:spcPts val="0"/>
              </a:spcAft>
              <a:buFont typeface="Courier New" panose="02070309020205020404" pitchFamily="49" charset="0"/>
              <a:buChar char="o"/>
              <a:tabLst/>
              <a:defRPr sz="1977" kern="1200">
                <a:solidFill>
                  <a:schemeClr val="tx1"/>
                </a:solidFill>
                <a:latin typeface="+mn-lt"/>
                <a:ea typeface="+mn-ea"/>
                <a:cs typeface="+mn-cs"/>
              </a:defRPr>
            </a:lvl3pPr>
            <a:lvl4pPr marL="967926" indent="-322644" algn="l" defTabSz="1206738" rtl="0" eaLnBrk="1" latinLnBrk="0" hangingPunct="1">
              <a:lnSpc>
                <a:spcPct val="90000"/>
              </a:lnSpc>
              <a:spcBef>
                <a:spcPts val="0"/>
              </a:spcBef>
              <a:spcAft>
                <a:spcPts val="0"/>
              </a:spcAft>
              <a:buFont typeface="Wingdings" panose="05000000000000000000" pitchFamily="2" charset="2"/>
              <a:buChar char="§"/>
              <a:defRPr sz="1977" kern="1200">
                <a:solidFill>
                  <a:schemeClr val="tx1"/>
                </a:solidFill>
                <a:latin typeface="+mn-lt"/>
                <a:ea typeface="+mn-ea"/>
                <a:cs typeface="+mn-cs"/>
              </a:defRPr>
            </a:lvl4pPr>
            <a:lvl5pPr marL="1290568" indent="-322644" algn="l" defTabSz="1206738" rtl="0" eaLnBrk="1" latinLnBrk="0" hangingPunct="1">
              <a:lnSpc>
                <a:spcPct val="90000"/>
              </a:lnSpc>
              <a:spcBef>
                <a:spcPts val="0"/>
              </a:spcBef>
              <a:spcAft>
                <a:spcPts val="0"/>
              </a:spcAft>
              <a:buFont typeface="Arial" panose="020B0604020202020204" pitchFamily="34" charset="0"/>
              <a:buChar char="•"/>
              <a:defRPr sz="1977" kern="1200">
                <a:solidFill>
                  <a:schemeClr val="tx1"/>
                </a:solidFill>
                <a:latin typeface="+mn-lt"/>
                <a:ea typeface="+mn-ea"/>
                <a:cs typeface="+mn-cs"/>
              </a:defRPr>
            </a:lvl5pPr>
            <a:lvl6pPr marL="3016844" indent="0" algn="l" defTabSz="1206738" rtl="0" eaLnBrk="1" latinLnBrk="0" hangingPunct="1">
              <a:lnSpc>
                <a:spcPct val="90000"/>
              </a:lnSpc>
              <a:spcBef>
                <a:spcPts val="661"/>
              </a:spcBef>
              <a:buFont typeface="Arial" panose="020B0604020202020204" pitchFamily="34" charset="0"/>
              <a:buNone/>
              <a:defRPr sz="2377" kern="1200">
                <a:solidFill>
                  <a:schemeClr val="tx1"/>
                </a:solidFill>
                <a:latin typeface="+mn-lt"/>
                <a:ea typeface="+mn-ea"/>
                <a:cs typeface="+mn-cs"/>
              </a:defRPr>
            </a:lvl6pPr>
            <a:lvl7pPr marL="3921896" indent="-301684" algn="l" defTabSz="1206738" rtl="0" eaLnBrk="1" latinLnBrk="0" hangingPunct="1">
              <a:lnSpc>
                <a:spcPct val="90000"/>
              </a:lnSpc>
              <a:spcBef>
                <a:spcPts val="661"/>
              </a:spcBef>
              <a:buFont typeface="Arial" panose="020B0604020202020204" pitchFamily="34" charset="0"/>
              <a:buChar char="•"/>
              <a:defRPr sz="2377" kern="1200">
                <a:solidFill>
                  <a:schemeClr val="tx1"/>
                </a:solidFill>
                <a:latin typeface="+mn-lt"/>
                <a:ea typeface="+mn-ea"/>
                <a:cs typeface="+mn-cs"/>
              </a:defRPr>
            </a:lvl7pPr>
            <a:lvl8pPr marL="4525271" indent="-301684" algn="l" defTabSz="1206738" rtl="0" eaLnBrk="1" latinLnBrk="0" hangingPunct="1">
              <a:lnSpc>
                <a:spcPct val="90000"/>
              </a:lnSpc>
              <a:spcBef>
                <a:spcPts val="661"/>
              </a:spcBef>
              <a:buFont typeface="Arial" panose="020B0604020202020204" pitchFamily="34" charset="0"/>
              <a:buChar char="•"/>
              <a:defRPr sz="2377" kern="1200">
                <a:solidFill>
                  <a:schemeClr val="tx1"/>
                </a:solidFill>
                <a:latin typeface="+mn-lt"/>
                <a:ea typeface="+mn-ea"/>
                <a:cs typeface="+mn-cs"/>
              </a:defRPr>
            </a:lvl8pPr>
            <a:lvl9pPr marL="5128634" indent="-301684" algn="l" defTabSz="1206738" rtl="0" eaLnBrk="1" latinLnBrk="0" hangingPunct="1">
              <a:lnSpc>
                <a:spcPct val="90000"/>
              </a:lnSpc>
              <a:spcBef>
                <a:spcPts val="661"/>
              </a:spcBef>
              <a:buFont typeface="Arial" panose="020B0604020202020204" pitchFamily="34" charset="0"/>
              <a:buChar char="•"/>
              <a:defRPr sz="2377" kern="1200">
                <a:solidFill>
                  <a:schemeClr val="tx1"/>
                </a:solidFill>
                <a:latin typeface="+mn-lt"/>
                <a:ea typeface="+mn-ea"/>
                <a:cs typeface="+mn-cs"/>
              </a:defRPr>
            </a:lvl9pPr>
          </a:lstStyle>
          <a:p>
            <a:pPr defTabSz="854733">
              <a:spcBef>
                <a:spcPts val="1201"/>
              </a:spcBef>
              <a:spcAft>
                <a:spcPts val="510"/>
              </a:spcAft>
            </a:pPr>
            <a:r>
              <a:rPr lang="en-US" sz="1889" b="1" dirty="0">
                <a:solidFill>
                  <a:srgbClr val="000000"/>
                </a:solidFill>
                <a:latin typeface="Times New Roman" panose="02020603050405020304" pitchFamily="18" charset="0"/>
                <a:cs typeface="Times New Roman" panose="02020603050405020304" pitchFamily="18" charset="0"/>
              </a:rPr>
              <a:t>Electronic Catalog (ECAT)</a:t>
            </a:r>
          </a:p>
        </p:txBody>
      </p:sp>
      <p:sp>
        <p:nvSpPr>
          <p:cNvPr id="13" name="Text Placeholder 8">
            <a:extLst>
              <a:ext uri="{FF2B5EF4-FFF2-40B4-BE49-F238E27FC236}">
                <a16:creationId xmlns:a16="http://schemas.microsoft.com/office/drawing/2014/main" id="{D8F44485-F270-CB70-50B9-BBC96A6F6392}"/>
              </a:ext>
            </a:extLst>
          </p:cNvPr>
          <p:cNvSpPr txBox="1">
            <a:spLocks/>
          </p:cNvSpPr>
          <p:nvPr/>
        </p:nvSpPr>
        <p:spPr>
          <a:xfrm>
            <a:off x="5452205" y="4539998"/>
            <a:ext cx="4500253" cy="1458227"/>
          </a:xfrm>
          <a:prstGeom prst="roundRect">
            <a:avLst>
              <a:gd name="adj" fmla="val 1216"/>
            </a:avLst>
          </a:prstGeom>
        </p:spPr>
        <p:txBody>
          <a:bodyPr/>
          <a:lstStyle>
            <a:lvl1pPr marL="0" indent="0" algn="l" defTabSz="1206738" rtl="0" eaLnBrk="1" latinLnBrk="0" hangingPunct="1">
              <a:lnSpc>
                <a:spcPct val="90000"/>
              </a:lnSpc>
              <a:spcBef>
                <a:spcPts val="1695"/>
              </a:spcBef>
              <a:spcAft>
                <a:spcPts val="720"/>
              </a:spcAft>
              <a:buFont typeface="Arial" panose="020B0604020202020204" pitchFamily="34" charset="0"/>
              <a:buNone/>
              <a:defRPr sz="1977" kern="1200">
                <a:solidFill>
                  <a:schemeClr val="tx1"/>
                </a:solidFill>
                <a:latin typeface="+mn-lt"/>
                <a:ea typeface="+mn-ea"/>
                <a:cs typeface="+mn-cs"/>
              </a:defRPr>
            </a:lvl1pPr>
            <a:lvl2pPr marL="322644" indent="-322644" algn="l" defTabSz="1206738" rtl="0" eaLnBrk="1" latinLnBrk="0" hangingPunct="1">
              <a:lnSpc>
                <a:spcPct val="90000"/>
              </a:lnSpc>
              <a:spcBef>
                <a:spcPts val="0"/>
              </a:spcBef>
              <a:spcAft>
                <a:spcPts val="0"/>
              </a:spcAft>
              <a:buFont typeface="Arial" panose="020B0604020202020204" pitchFamily="34" charset="0"/>
              <a:buChar char="•"/>
              <a:defRPr sz="1977" kern="1200">
                <a:solidFill>
                  <a:schemeClr val="tx1"/>
                </a:solidFill>
                <a:latin typeface="+mn-lt"/>
                <a:ea typeface="+mn-ea"/>
                <a:cs typeface="+mn-cs"/>
              </a:defRPr>
            </a:lvl2pPr>
            <a:lvl3pPr marL="645284" indent="-322644" algn="l" defTabSz="1206738" rtl="0" eaLnBrk="1" latinLnBrk="0" hangingPunct="1">
              <a:lnSpc>
                <a:spcPct val="90000"/>
              </a:lnSpc>
              <a:spcBef>
                <a:spcPts val="0"/>
              </a:spcBef>
              <a:spcAft>
                <a:spcPts val="0"/>
              </a:spcAft>
              <a:buFont typeface="Courier New" panose="02070309020205020404" pitchFamily="49" charset="0"/>
              <a:buChar char="o"/>
              <a:tabLst/>
              <a:defRPr sz="1977" kern="1200">
                <a:solidFill>
                  <a:schemeClr val="tx1"/>
                </a:solidFill>
                <a:latin typeface="+mn-lt"/>
                <a:ea typeface="+mn-ea"/>
                <a:cs typeface="+mn-cs"/>
              </a:defRPr>
            </a:lvl3pPr>
            <a:lvl4pPr marL="967926" indent="-322644" algn="l" defTabSz="1206738" rtl="0" eaLnBrk="1" latinLnBrk="0" hangingPunct="1">
              <a:lnSpc>
                <a:spcPct val="90000"/>
              </a:lnSpc>
              <a:spcBef>
                <a:spcPts val="0"/>
              </a:spcBef>
              <a:spcAft>
                <a:spcPts val="0"/>
              </a:spcAft>
              <a:buFont typeface="Wingdings" panose="05000000000000000000" pitchFamily="2" charset="2"/>
              <a:buChar char="§"/>
              <a:defRPr sz="1977" kern="1200">
                <a:solidFill>
                  <a:schemeClr val="tx1"/>
                </a:solidFill>
                <a:latin typeface="+mn-lt"/>
                <a:ea typeface="+mn-ea"/>
                <a:cs typeface="+mn-cs"/>
              </a:defRPr>
            </a:lvl4pPr>
            <a:lvl5pPr marL="1290568" indent="-322644" algn="l" defTabSz="1206738" rtl="0" eaLnBrk="1" latinLnBrk="0" hangingPunct="1">
              <a:lnSpc>
                <a:spcPct val="90000"/>
              </a:lnSpc>
              <a:spcBef>
                <a:spcPts val="0"/>
              </a:spcBef>
              <a:spcAft>
                <a:spcPts val="0"/>
              </a:spcAft>
              <a:buFont typeface="Arial" panose="020B0604020202020204" pitchFamily="34" charset="0"/>
              <a:buChar char="•"/>
              <a:defRPr sz="1977" kern="1200">
                <a:solidFill>
                  <a:schemeClr val="tx1"/>
                </a:solidFill>
                <a:latin typeface="+mn-lt"/>
                <a:ea typeface="+mn-ea"/>
                <a:cs typeface="+mn-cs"/>
              </a:defRPr>
            </a:lvl5pPr>
            <a:lvl6pPr marL="3016844" indent="0" algn="l" defTabSz="1206738" rtl="0" eaLnBrk="1" latinLnBrk="0" hangingPunct="1">
              <a:lnSpc>
                <a:spcPct val="90000"/>
              </a:lnSpc>
              <a:spcBef>
                <a:spcPts val="661"/>
              </a:spcBef>
              <a:buFont typeface="Arial" panose="020B0604020202020204" pitchFamily="34" charset="0"/>
              <a:buNone/>
              <a:defRPr sz="2377" kern="1200">
                <a:solidFill>
                  <a:schemeClr val="tx1"/>
                </a:solidFill>
                <a:latin typeface="+mn-lt"/>
                <a:ea typeface="+mn-ea"/>
                <a:cs typeface="+mn-cs"/>
              </a:defRPr>
            </a:lvl6pPr>
            <a:lvl7pPr marL="3921896" indent="-301684" algn="l" defTabSz="1206738" rtl="0" eaLnBrk="1" latinLnBrk="0" hangingPunct="1">
              <a:lnSpc>
                <a:spcPct val="90000"/>
              </a:lnSpc>
              <a:spcBef>
                <a:spcPts val="661"/>
              </a:spcBef>
              <a:buFont typeface="Arial" panose="020B0604020202020204" pitchFamily="34" charset="0"/>
              <a:buChar char="•"/>
              <a:defRPr sz="2377" kern="1200">
                <a:solidFill>
                  <a:schemeClr val="tx1"/>
                </a:solidFill>
                <a:latin typeface="+mn-lt"/>
                <a:ea typeface="+mn-ea"/>
                <a:cs typeface="+mn-cs"/>
              </a:defRPr>
            </a:lvl7pPr>
            <a:lvl8pPr marL="4525271" indent="-301684" algn="l" defTabSz="1206738" rtl="0" eaLnBrk="1" latinLnBrk="0" hangingPunct="1">
              <a:lnSpc>
                <a:spcPct val="90000"/>
              </a:lnSpc>
              <a:spcBef>
                <a:spcPts val="661"/>
              </a:spcBef>
              <a:buFont typeface="Arial" panose="020B0604020202020204" pitchFamily="34" charset="0"/>
              <a:buChar char="•"/>
              <a:defRPr sz="2377" kern="1200">
                <a:solidFill>
                  <a:schemeClr val="tx1"/>
                </a:solidFill>
                <a:latin typeface="+mn-lt"/>
                <a:ea typeface="+mn-ea"/>
                <a:cs typeface="+mn-cs"/>
              </a:defRPr>
            </a:lvl8pPr>
            <a:lvl9pPr marL="5128634" indent="-301684" algn="l" defTabSz="1206738" rtl="0" eaLnBrk="1" latinLnBrk="0" hangingPunct="1">
              <a:lnSpc>
                <a:spcPct val="90000"/>
              </a:lnSpc>
              <a:spcBef>
                <a:spcPts val="661"/>
              </a:spcBef>
              <a:buFont typeface="Arial" panose="020B0604020202020204" pitchFamily="34" charset="0"/>
              <a:buChar char="•"/>
              <a:defRPr sz="2377" kern="1200">
                <a:solidFill>
                  <a:schemeClr val="tx1"/>
                </a:solidFill>
                <a:latin typeface="+mn-lt"/>
                <a:ea typeface="+mn-ea"/>
                <a:cs typeface="+mn-cs"/>
              </a:defRPr>
            </a:lvl9pPr>
          </a:lstStyle>
          <a:p>
            <a:pPr marL="269798" indent="-269798" defTabSz="854733">
              <a:spcBef>
                <a:spcPts val="1201"/>
              </a:spcBef>
              <a:spcAft>
                <a:spcPts val="510"/>
              </a:spcAft>
              <a:buFont typeface="Arial" panose="020B0604020202020204" pitchFamily="34" charset="0"/>
              <a:buChar char="•"/>
            </a:pPr>
            <a:r>
              <a:rPr lang="en-US" sz="1417" dirty="0">
                <a:solidFill>
                  <a:srgbClr val="000000"/>
                </a:solidFill>
                <a:latin typeface="Times New Roman" panose="02020603050405020304" pitchFamily="18" charset="0"/>
                <a:cs typeface="Times New Roman" panose="02020603050405020304" pitchFamily="18" charset="0"/>
              </a:rPr>
              <a:t>Ophthalmologic Laser Surgery Systems </a:t>
            </a:r>
          </a:p>
          <a:p>
            <a:pPr marL="269798" indent="-269798" defTabSz="854733">
              <a:spcBef>
                <a:spcPts val="1201"/>
              </a:spcBef>
              <a:spcAft>
                <a:spcPts val="510"/>
              </a:spcAft>
              <a:buFont typeface="Arial" panose="020B0604020202020204" pitchFamily="34" charset="0"/>
              <a:buChar char="•"/>
            </a:pPr>
            <a:endParaRPr lang="en-US" sz="1700" dirty="0">
              <a:solidFill>
                <a:srgbClr val="000000"/>
              </a:solidFill>
              <a:latin typeface="Times New Roman" panose="02020603050405020304" pitchFamily="18" charset="0"/>
              <a:cs typeface="Times New Roman" panose="02020603050405020304" pitchFamily="18" charset="0"/>
            </a:endParaRPr>
          </a:p>
          <a:p>
            <a:pPr marL="269798" indent="-269798" defTabSz="854733">
              <a:spcBef>
                <a:spcPts val="1201"/>
              </a:spcBef>
              <a:spcAft>
                <a:spcPts val="510"/>
              </a:spcAft>
              <a:buFont typeface="Arial" panose="020B0604020202020204" pitchFamily="34" charset="0"/>
              <a:buChar char="•"/>
            </a:pPr>
            <a:endParaRPr lang="en-US" sz="1400" dirty="0">
              <a:solidFill>
                <a:srgbClr val="000000"/>
              </a:solidFill>
              <a:latin typeface="Arial" panose="020B0604020202020204"/>
            </a:endParaRPr>
          </a:p>
        </p:txBody>
      </p:sp>
      <p:sp>
        <p:nvSpPr>
          <p:cNvPr id="16" name="Title 1">
            <a:extLst>
              <a:ext uri="{FF2B5EF4-FFF2-40B4-BE49-F238E27FC236}">
                <a16:creationId xmlns:a16="http://schemas.microsoft.com/office/drawing/2014/main" id="{2DA04A55-D9B3-B9B0-88E5-C3FDD5EE9C0A}"/>
              </a:ext>
            </a:extLst>
          </p:cNvPr>
          <p:cNvSpPr txBox="1">
            <a:spLocks/>
          </p:cNvSpPr>
          <p:nvPr/>
        </p:nvSpPr>
        <p:spPr>
          <a:xfrm>
            <a:off x="-431800" y="1300745"/>
            <a:ext cx="10795000" cy="371897"/>
          </a:xfrm>
          <a:prstGeom prst="rect">
            <a:avLst/>
          </a:prstGeom>
        </p:spPr>
        <p:txBody>
          <a:bodyPr vert="horz" wrap="square" lIns="64770" tIns="32385" rIns="64770" bIns="32385" rtlCol="0" anchor="ctr" anchorCtr="0">
            <a:noAutofit/>
          </a:bodyPr>
          <a:lstStyle>
            <a:lvl1pPr marL="0" algn="r" defTabSz="1206738" rtl="0" eaLnBrk="1" latinLnBrk="0" hangingPunct="1">
              <a:lnSpc>
                <a:spcPct val="100000"/>
              </a:lnSpc>
              <a:spcBef>
                <a:spcPct val="0"/>
              </a:spcBef>
              <a:buNone/>
              <a:defRPr lang="en-US" sz="3388" b="1" kern="1200" dirty="0">
                <a:solidFill>
                  <a:srgbClr val="C9AD62"/>
                </a:solidFill>
                <a:latin typeface="Raleway Black" pitchFamily="2" charset="0"/>
                <a:ea typeface="+mj-ea"/>
                <a:cs typeface="+mj-cs"/>
              </a:defRPr>
            </a:lvl1pPr>
          </a:lstStyle>
          <a:p>
            <a:pPr defTabSz="854733">
              <a:lnSpc>
                <a:spcPct val="90000"/>
              </a:lnSpc>
            </a:pPr>
            <a:r>
              <a:rPr lang="en-US" sz="1983" dirty="0">
                <a:latin typeface="Arial" panose="020B0604020202020204"/>
              </a:rPr>
              <a:t>FSDB Product Lines </a:t>
            </a:r>
          </a:p>
        </p:txBody>
      </p:sp>
    </p:spTree>
    <p:extLst>
      <p:ext uri="{BB962C8B-B14F-4D97-AF65-F5344CB8AC3E}">
        <p14:creationId xmlns:p14="http://schemas.microsoft.com/office/powerpoint/2010/main" val="2358057166"/>
      </p:ext>
    </p:extLst>
  </p:cSld>
  <p:clrMapOvr>
    <a:overrideClrMapping bg1="lt1" tx1="dk1" bg2="lt2" tx2="dk2" accent1="accent1" accent2="accent2" accent3="accent3" accent4="accent4" accent5="accent5" accent6="accent6" hlink="hlink" folHlink="folHlink"/>
  </p:clrMapOvr>
</p:sld>
</file>

<file path=ppt/slides/slide59.xml><?xml version="1.0" encoding="utf-8"?>
<p:sld xmlns:a="http://schemas.openxmlformats.org/drawingml/2006/main" xmlns:r="http://schemas.openxmlformats.org/officeDocument/2006/relationships" xmlns:p="http://schemas.openxmlformats.org/presentationml/2006/main">
  <p:cSld>
    <p:bg>
      <p:bgPr>
        <a:solidFill>
          <a:schemeClr val="accent5">
            <a:lumMod val="20000"/>
            <a:lumOff val="80000"/>
            <a:alpha val="4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A174AA-1905-02CD-44BB-89AC0C99D616}"/>
              </a:ext>
            </a:extLst>
          </p:cNvPr>
          <p:cNvSpPr>
            <a:spLocks noGrp="1"/>
          </p:cNvSpPr>
          <p:nvPr>
            <p:ph type="title"/>
          </p:nvPr>
        </p:nvSpPr>
        <p:spPr/>
        <p:txBody>
          <a:bodyPr/>
          <a:lstStyle/>
          <a:p>
            <a:r>
              <a:rPr lang="en-US" sz="1983" dirty="0">
                <a:latin typeface="+mj-lt"/>
              </a:rPr>
              <a:t>Our Customers</a:t>
            </a:r>
          </a:p>
        </p:txBody>
      </p:sp>
      <p:sp>
        <p:nvSpPr>
          <p:cNvPr id="7" name="TextBox 6">
            <a:extLst>
              <a:ext uri="{FF2B5EF4-FFF2-40B4-BE49-F238E27FC236}">
                <a16:creationId xmlns:a16="http://schemas.microsoft.com/office/drawing/2014/main" id="{9C0D6741-4A89-F98D-206B-66BB9D3EB837}"/>
              </a:ext>
            </a:extLst>
          </p:cNvPr>
          <p:cNvSpPr txBox="1"/>
          <p:nvPr/>
        </p:nvSpPr>
        <p:spPr>
          <a:xfrm>
            <a:off x="274340" y="2212974"/>
            <a:ext cx="9814560" cy="3949172"/>
          </a:xfrm>
          <a:prstGeom prst="rect">
            <a:avLst/>
          </a:prstGeom>
          <a:solidFill>
            <a:schemeClr val="bg1">
              <a:lumMod val="95000"/>
              <a:alpha val="34902"/>
            </a:schemeClr>
          </a:solidFill>
          <a:ln w="57150">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algn="ctr">
              <a:defRPr sz="2400" b="1">
                <a:solidFill>
                  <a:srgbClr val="D60000"/>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defTabSz="457055"/>
            <a:endParaRPr lang="en-US" dirty="0">
              <a:latin typeface="Arial" panose="020B0604020202020204"/>
            </a:endParaRPr>
          </a:p>
        </p:txBody>
      </p:sp>
      <p:sp>
        <p:nvSpPr>
          <p:cNvPr id="5" name="Content Placeholder 2">
            <a:extLst>
              <a:ext uri="{FF2B5EF4-FFF2-40B4-BE49-F238E27FC236}">
                <a16:creationId xmlns:a16="http://schemas.microsoft.com/office/drawing/2014/main" id="{7B6BA7EE-B00E-D8DA-C847-0860BBF3B26E}"/>
              </a:ext>
            </a:extLst>
          </p:cNvPr>
          <p:cNvSpPr txBox="1">
            <a:spLocks/>
          </p:cNvSpPr>
          <p:nvPr/>
        </p:nvSpPr>
        <p:spPr>
          <a:xfrm>
            <a:off x="571191" y="2023166"/>
            <a:ext cx="9400708" cy="2606039"/>
          </a:xfrm>
          <a:prstGeom prst="rect">
            <a:avLst/>
          </a:prstGeom>
        </p:spPr>
        <p:txBody>
          <a:bodyPr vert="horz" lIns="86360" tIns="43180" rIns="86360" bIns="43180" rtlCol="0">
            <a:normAutofit fontScale="62500" lnSpcReduction="20000"/>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323753" indent="-323753" defTabSz="431673">
              <a:defRPr/>
            </a:pPr>
            <a:endParaRPr lang="en-US" sz="3022" dirty="0">
              <a:solidFill>
                <a:sysClr val="windowText" lastClr="000000"/>
              </a:solidFill>
              <a:latin typeface="Calibri"/>
            </a:endParaRPr>
          </a:p>
          <a:p>
            <a:pPr marL="0" indent="0" defTabSz="431673">
              <a:buNone/>
              <a:defRPr sz="3200">
                <a:solidFill>
                  <a:srgbClr val="323232"/>
                </a:solidFill>
                <a:latin typeface="Calibri"/>
              </a:defRPr>
            </a:pPr>
            <a:r>
              <a:rPr lang="en-US" sz="4108" b="1" dirty="0">
                <a:solidFill>
                  <a:srgbClr val="323232"/>
                </a:solidFill>
                <a:latin typeface="Times New Roman" panose="02020603050405020304" pitchFamily="18" charset="0"/>
                <a:cs typeface="Times New Roman" panose="02020603050405020304" pitchFamily="18" charset="0"/>
              </a:rPr>
              <a:t>Supporting</a:t>
            </a:r>
          </a:p>
          <a:p>
            <a:pPr marL="323753" indent="-323753" defTabSz="431673">
              <a:defRPr sz="3200">
                <a:solidFill>
                  <a:srgbClr val="323232"/>
                </a:solidFill>
                <a:latin typeface="Calibri"/>
              </a:defRPr>
            </a:pPr>
            <a:r>
              <a:rPr lang="en-US" sz="3400" dirty="0">
                <a:solidFill>
                  <a:srgbClr val="323232"/>
                </a:solidFill>
                <a:latin typeface="Times New Roman" panose="02020603050405020304" pitchFamily="18" charset="0"/>
                <a:cs typeface="Times New Roman" panose="02020603050405020304" pitchFamily="18" charset="0"/>
              </a:rPr>
              <a:t>Air Force, Army, Army National Guard, Navy, Coast Guard, Marines</a:t>
            </a:r>
          </a:p>
          <a:p>
            <a:pPr marL="323753" indent="-323753" defTabSz="431673">
              <a:defRPr sz="3200">
                <a:solidFill>
                  <a:srgbClr val="323232"/>
                </a:solidFill>
                <a:latin typeface="Calibri"/>
              </a:defRPr>
            </a:pPr>
            <a:r>
              <a:rPr lang="en-US" sz="3400" dirty="0">
                <a:solidFill>
                  <a:srgbClr val="323232"/>
                </a:solidFill>
                <a:latin typeface="Times New Roman" panose="02020603050405020304" pitchFamily="18" charset="0"/>
                <a:cs typeface="Times New Roman" panose="02020603050405020304" pitchFamily="18" charset="0"/>
              </a:rPr>
              <a:t>Federal Bureau of Prisons </a:t>
            </a:r>
          </a:p>
          <a:p>
            <a:pPr marL="323753" indent="-323753" defTabSz="431673">
              <a:defRPr sz="3200">
                <a:solidFill>
                  <a:srgbClr val="323232"/>
                </a:solidFill>
                <a:latin typeface="Calibri"/>
              </a:defRPr>
            </a:pPr>
            <a:r>
              <a:rPr lang="en-US" sz="3400" dirty="0">
                <a:solidFill>
                  <a:srgbClr val="323232"/>
                </a:solidFill>
                <a:latin typeface="Times New Roman" panose="02020603050405020304" pitchFamily="18" charset="0"/>
                <a:cs typeface="Times New Roman" panose="02020603050405020304" pitchFamily="18" charset="0"/>
              </a:rPr>
              <a:t>Defense Health Agency</a:t>
            </a:r>
          </a:p>
          <a:p>
            <a:pPr marL="323753" indent="-323753" defTabSz="431673">
              <a:defRPr sz="3200">
                <a:solidFill>
                  <a:srgbClr val="323232"/>
                </a:solidFill>
                <a:latin typeface="Calibri"/>
              </a:defRPr>
            </a:pPr>
            <a:r>
              <a:rPr lang="en-US" sz="3400" dirty="0">
                <a:solidFill>
                  <a:srgbClr val="323232"/>
                </a:solidFill>
                <a:latin typeface="Times New Roman" panose="02020603050405020304" pitchFamily="18" charset="0"/>
                <a:cs typeface="Times New Roman" panose="02020603050405020304" pitchFamily="18" charset="0"/>
              </a:rPr>
              <a:t>Indian Health Services</a:t>
            </a:r>
          </a:p>
          <a:p>
            <a:pPr marL="323753" indent="-323753" defTabSz="431673">
              <a:defRPr sz="3200">
                <a:solidFill>
                  <a:srgbClr val="323232"/>
                </a:solidFill>
                <a:latin typeface="Calibri"/>
              </a:defRPr>
            </a:pPr>
            <a:r>
              <a:rPr lang="en-US" sz="3400" dirty="0">
                <a:solidFill>
                  <a:srgbClr val="323232"/>
                </a:solidFill>
                <a:latin typeface="Times New Roman" panose="02020603050405020304" pitchFamily="18" charset="0"/>
                <a:cs typeface="Times New Roman" panose="02020603050405020304" pitchFamily="18" charset="0"/>
              </a:rPr>
              <a:t>Department of Veterans Affairs</a:t>
            </a:r>
          </a:p>
          <a:p>
            <a:pPr marL="0" indent="0" defTabSz="431673">
              <a:buNone/>
              <a:defRPr sz="3200">
                <a:solidFill>
                  <a:srgbClr val="323232"/>
                </a:solidFill>
                <a:latin typeface="Calibri"/>
              </a:defRPr>
            </a:pPr>
            <a:endParaRPr lang="en-US" sz="3022" dirty="0">
              <a:solidFill>
                <a:srgbClr val="323232"/>
              </a:solidFill>
              <a:latin typeface="Calibri"/>
            </a:endParaRPr>
          </a:p>
        </p:txBody>
      </p:sp>
      <p:sp>
        <p:nvSpPr>
          <p:cNvPr id="6" name="Content Placeholder 2">
            <a:extLst>
              <a:ext uri="{FF2B5EF4-FFF2-40B4-BE49-F238E27FC236}">
                <a16:creationId xmlns:a16="http://schemas.microsoft.com/office/drawing/2014/main" id="{765D8FD6-CF8A-D132-57EF-0354325701A9}"/>
              </a:ext>
            </a:extLst>
          </p:cNvPr>
          <p:cNvSpPr txBox="1">
            <a:spLocks/>
          </p:cNvSpPr>
          <p:nvPr/>
        </p:nvSpPr>
        <p:spPr>
          <a:xfrm>
            <a:off x="571191" y="4416411"/>
            <a:ext cx="5315846" cy="2019626"/>
          </a:xfrm>
          <a:prstGeom prst="rect">
            <a:avLst/>
          </a:prstGeom>
        </p:spPr>
        <p:txBody>
          <a:bodyPr vert="horz" lIns="86360" tIns="43180" rIns="86360" bIns="43180" rtlCol="0">
            <a:norm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defTabSz="323835">
              <a:buNone/>
              <a:defRPr sz="3200">
                <a:solidFill>
                  <a:srgbClr val="323232"/>
                </a:solidFill>
                <a:latin typeface="Calibri"/>
              </a:defRPr>
            </a:pPr>
            <a:r>
              <a:rPr lang="en-US" sz="2550" b="1" dirty="0">
                <a:solidFill>
                  <a:srgbClr val="323232"/>
                </a:solidFill>
                <a:latin typeface="Times New Roman" panose="02020603050405020304" pitchFamily="18" charset="0"/>
                <a:cs typeface="Times New Roman" panose="02020603050405020304" pitchFamily="18" charset="0"/>
              </a:rPr>
              <a:t>Worldwide Customer Support</a:t>
            </a:r>
          </a:p>
          <a:p>
            <a:pPr marL="242876" indent="-242876" defTabSz="323835">
              <a:defRPr sz="3200">
                <a:solidFill>
                  <a:srgbClr val="323232"/>
                </a:solidFill>
                <a:latin typeface="Calibri"/>
              </a:defRPr>
            </a:pPr>
            <a:r>
              <a:rPr lang="en-US" sz="2125" dirty="0">
                <a:solidFill>
                  <a:srgbClr val="323232"/>
                </a:solidFill>
                <a:latin typeface="Times New Roman" panose="02020603050405020304" pitchFamily="18" charset="0"/>
                <a:cs typeface="Times New Roman" panose="02020603050405020304" pitchFamily="18" charset="0"/>
              </a:rPr>
              <a:t>CONUS </a:t>
            </a:r>
          </a:p>
          <a:p>
            <a:pPr marL="242876" indent="-242876" defTabSz="323835">
              <a:defRPr sz="3200">
                <a:solidFill>
                  <a:srgbClr val="323232"/>
                </a:solidFill>
                <a:latin typeface="Calibri"/>
              </a:defRPr>
            </a:pPr>
            <a:r>
              <a:rPr lang="en-US" sz="2125" dirty="0">
                <a:solidFill>
                  <a:srgbClr val="323232"/>
                </a:solidFill>
                <a:latin typeface="Times New Roman" panose="02020603050405020304" pitchFamily="18" charset="0"/>
                <a:cs typeface="Times New Roman" panose="02020603050405020304" pitchFamily="18" charset="0"/>
              </a:rPr>
              <a:t>OCONUS</a:t>
            </a:r>
          </a:p>
          <a:p>
            <a:pPr marL="242876" indent="-242876" defTabSz="323835">
              <a:defRPr sz="3200">
                <a:solidFill>
                  <a:srgbClr val="323232"/>
                </a:solidFill>
                <a:latin typeface="Calibri"/>
              </a:defRPr>
            </a:pPr>
            <a:endParaRPr lang="en-US" sz="3022" dirty="0">
              <a:solidFill>
                <a:srgbClr val="323232"/>
              </a:solidFill>
              <a:latin typeface="Calibri"/>
            </a:endParaRPr>
          </a:p>
        </p:txBody>
      </p:sp>
      <p:pic>
        <p:nvPicPr>
          <p:cNvPr id="1026" name="Picture 2" descr="2022 Armed Forces Day graphic">
            <a:extLst>
              <a:ext uri="{FF2B5EF4-FFF2-40B4-BE49-F238E27FC236}">
                <a16:creationId xmlns:a16="http://schemas.microsoft.com/office/drawing/2014/main" id="{CB856C29-55DF-F255-9758-98D2206D8859}"/>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1752" r="2280" b="40766"/>
          <a:stretch>
            <a:fillRect/>
          </a:stretch>
        </p:blipFill>
        <p:spPr bwMode="auto">
          <a:xfrm>
            <a:off x="5095006" y="3050216"/>
            <a:ext cx="4876893" cy="3010139"/>
          </a:xfrm>
          <a:prstGeom prst="rect">
            <a:avLst/>
          </a:prstGeom>
          <a:noFill/>
          <a:effectLst>
            <a:softEdge rad="3175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34751122"/>
      </p:ext>
    </p:extLst>
  </p:cSld>
  <p:clrMapOvr>
    <a:overrideClrMapping bg1="lt1" tx1="dk1" bg2="lt2" tx2="dk2" accent1="accent1" accent2="accent2" accent3="accent3" accent4="accent4" accent5="accent5" accent6="accent6" hlink="hlink" folHlink="folHlink"/>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281019-30BB-6538-01C7-1DA0DF87023E}"/>
            </a:ext>
          </a:extLst>
        </p:cNvPr>
        <p:cNvGrpSpPr/>
        <p:nvPr/>
      </p:nvGrpSpPr>
      <p:grpSpPr>
        <a:xfrm>
          <a:off x="0" y="0"/>
          <a:ext cx="0" cy="0"/>
          <a:chOff x="0" y="0"/>
          <a:chExt cx="0" cy="0"/>
        </a:xfrm>
      </p:grpSpPr>
      <p:sp>
        <p:nvSpPr>
          <p:cNvPr id="15" name="Title 14">
            <a:extLst>
              <a:ext uri="{FF2B5EF4-FFF2-40B4-BE49-F238E27FC236}">
                <a16:creationId xmlns:a16="http://schemas.microsoft.com/office/drawing/2014/main" id="{1E6A0125-B103-942C-185C-5D43AECCBCFE}"/>
              </a:ext>
            </a:extLst>
          </p:cNvPr>
          <p:cNvSpPr>
            <a:spLocks noGrp="1"/>
          </p:cNvSpPr>
          <p:nvPr>
            <p:ph type="title"/>
          </p:nvPr>
        </p:nvSpPr>
        <p:spPr/>
        <p:txBody>
          <a:bodyPr/>
          <a:lstStyle/>
          <a:p>
            <a:r>
              <a:rPr lang="en-US" dirty="0"/>
              <a:t>Cybersecurity and ATO</a:t>
            </a:r>
          </a:p>
        </p:txBody>
      </p:sp>
      <p:sp>
        <p:nvSpPr>
          <p:cNvPr id="2" name="TextBox 1">
            <a:extLst>
              <a:ext uri="{FF2B5EF4-FFF2-40B4-BE49-F238E27FC236}">
                <a16:creationId xmlns:a16="http://schemas.microsoft.com/office/drawing/2014/main" id="{8CD21395-A471-4070-E10B-6A75156CF347}"/>
              </a:ext>
            </a:extLst>
          </p:cNvPr>
          <p:cNvSpPr txBox="1"/>
          <p:nvPr/>
        </p:nvSpPr>
        <p:spPr>
          <a:xfrm>
            <a:off x="1371912" y="3084576"/>
            <a:ext cx="7619395" cy="615553"/>
          </a:xfrm>
          <a:prstGeom prst="rect">
            <a:avLst/>
          </a:prstGeom>
          <a:noFill/>
        </p:spPr>
        <p:txBody>
          <a:bodyPr wrap="none" rtlCol="0">
            <a:spAutoFit/>
          </a:bodyPr>
          <a:lstStyle/>
          <a:p>
            <a:pPr algn="ctr"/>
            <a:r>
              <a:rPr lang="en-US" sz="1600" dirty="0"/>
              <a:t>Placeholder slide. Cybersecurity and ATO presentation by Defense Health Agency.</a:t>
            </a:r>
          </a:p>
          <a:p>
            <a:endParaRPr lang="en-US" dirty="0"/>
          </a:p>
        </p:txBody>
      </p:sp>
    </p:spTree>
    <p:extLst>
      <p:ext uri="{BB962C8B-B14F-4D97-AF65-F5344CB8AC3E}">
        <p14:creationId xmlns:p14="http://schemas.microsoft.com/office/powerpoint/2010/main" val="3903579561"/>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bg>
      <p:bgPr>
        <a:solidFill>
          <a:schemeClr val="accent5">
            <a:lumMod val="20000"/>
            <a:lumOff val="80000"/>
            <a:alpha val="40000"/>
          </a:schemeClr>
        </a:solidFill>
        <a:effectLst/>
      </p:bgPr>
    </p:bg>
    <p:spTree>
      <p:nvGrpSpPr>
        <p:cNvPr id="1" name="">
          <a:extLst>
            <a:ext uri="{FF2B5EF4-FFF2-40B4-BE49-F238E27FC236}">
              <a16:creationId xmlns:a16="http://schemas.microsoft.com/office/drawing/2014/main" id="{F4BC39CC-39D4-7FAF-7478-915A86A3127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EA6C1FC-0CE0-D75E-4DCF-CF3BF750E71C}"/>
              </a:ext>
            </a:extLst>
          </p:cNvPr>
          <p:cNvSpPr>
            <a:spLocks noGrp="1"/>
          </p:cNvSpPr>
          <p:nvPr>
            <p:ph type="title"/>
          </p:nvPr>
        </p:nvSpPr>
        <p:spPr/>
        <p:txBody>
          <a:bodyPr/>
          <a:lstStyle/>
          <a:p>
            <a:r>
              <a:rPr lang="en-US" sz="1983" dirty="0">
                <a:latin typeface="+mj-lt"/>
              </a:rPr>
              <a:t>What is DIN-PACS</a:t>
            </a:r>
            <a:r>
              <a:rPr lang="en-US" sz="1983" dirty="0"/>
              <a:t>?</a:t>
            </a:r>
          </a:p>
        </p:txBody>
      </p:sp>
      <p:sp>
        <p:nvSpPr>
          <p:cNvPr id="7" name="TextBox 6">
            <a:extLst>
              <a:ext uri="{FF2B5EF4-FFF2-40B4-BE49-F238E27FC236}">
                <a16:creationId xmlns:a16="http://schemas.microsoft.com/office/drawing/2014/main" id="{3141E406-E018-62C4-969E-B9D102A14E54}"/>
              </a:ext>
            </a:extLst>
          </p:cNvPr>
          <p:cNvSpPr txBox="1"/>
          <p:nvPr/>
        </p:nvSpPr>
        <p:spPr>
          <a:xfrm>
            <a:off x="3031789" y="3012929"/>
            <a:ext cx="6926804" cy="3216925"/>
          </a:xfrm>
          <a:prstGeom prst="rect">
            <a:avLst/>
          </a:prstGeom>
          <a:solidFill>
            <a:schemeClr val="bg1">
              <a:lumMod val="95000"/>
              <a:alpha val="34000"/>
            </a:schemeClr>
          </a:solidFill>
          <a:ln w="57150">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algn="ctr">
              <a:defRPr sz="2400" b="1">
                <a:solidFill>
                  <a:srgbClr val="D60000"/>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algn="l" defTabSz="647654">
              <a:spcBef>
                <a:spcPct val="20000"/>
              </a:spcBef>
              <a:defRPr/>
            </a:pPr>
            <a:endParaRPr lang="en-US" sz="1889" b="0" i="1" dirty="0">
              <a:solidFill>
                <a:prstClr val="black"/>
              </a:solidFill>
              <a:latin typeface="Times New Roman" panose="02020603050405020304" pitchFamily="18" charset="0"/>
              <a:cs typeface="Times New Roman" panose="02020603050405020304" pitchFamily="18" charset="0"/>
            </a:endParaRPr>
          </a:p>
          <a:p>
            <a:pPr marL="242870" indent="-242870" algn="l" defTabSz="647654">
              <a:spcBef>
                <a:spcPct val="20000"/>
              </a:spcBef>
              <a:buFont typeface="Arial" panose="020B0604020202020204" pitchFamily="34" charset="0"/>
              <a:buChar char="•"/>
              <a:defRPr/>
            </a:pPr>
            <a:r>
              <a:rPr lang="en-US" sz="1700" b="0" dirty="0">
                <a:solidFill>
                  <a:prstClr val="black"/>
                </a:solidFill>
                <a:latin typeface="Times New Roman" panose="02020603050405020304" pitchFamily="18" charset="0"/>
                <a:cs typeface="Times New Roman" panose="02020603050405020304" pitchFamily="18" charset="0"/>
              </a:rPr>
              <a:t>DIN-PACS is the Government’s official term, distinguishing it from the commercial industry’s term PACS</a:t>
            </a:r>
          </a:p>
          <a:p>
            <a:pPr marL="242870" indent="-242870" algn="l" defTabSz="647654">
              <a:spcBef>
                <a:spcPct val="20000"/>
              </a:spcBef>
              <a:buFont typeface="Arial" panose="020B0604020202020204" pitchFamily="34" charset="0"/>
              <a:buChar char="•"/>
              <a:defRPr/>
            </a:pPr>
            <a:r>
              <a:rPr lang="en-US" sz="1700" b="0" dirty="0">
                <a:solidFill>
                  <a:prstClr val="black"/>
                </a:solidFill>
                <a:latin typeface="Times New Roman" panose="02020603050405020304" pitchFamily="18" charset="0"/>
                <a:cs typeface="Times New Roman" panose="02020603050405020304" pitchFamily="18" charset="0"/>
              </a:rPr>
              <a:t>DIN‑PACS provides secure, interoperable, enterprise‑wide medical imaging management for the DoD and VA, enabling unified image access across departments, facilities, and global operations</a:t>
            </a:r>
          </a:p>
          <a:p>
            <a:pPr marL="242870" indent="-242870" algn="l" defTabSz="647654">
              <a:spcBef>
                <a:spcPct val="20000"/>
              </a:spcBef>
              <a:buFont typeface="Arial" panose="020B0604020202020204" pitchFamily="34" charset="0"/>
              <a:buChar char="•"/>
              <a:defRPr/>
            </a:pPr>
            <a:r>
              <a:rPr lang="en-US" sz="1700" b="0" dirty="0">
                <a:solidFill>
                  <a:prstClr val="black"/>
                </a:solidFill>
                <a:latin typeface="Times New Roman" panose="02020603050405020304" pitchFamily="18" charset="0"/>
                <a:cs typeface="Times New Roman" panose="02020603050405020304" pitchFamily="18" charset="0"/>
              </a:rPr>
              <a:t>DIN‑PACS contracts, awarded by FSDB &amp; VA NAC, enable Medical Treatment Facilities and VA Medical Centers to access a service member’s medical imaging and health records anywhere in the world</a:t>
            </a:r>
          </a:p>
          <a:p>
            <a:pPr marL="242870" indent="-242870" algn="l" defTabSz="647654">
              <a:spcBef>
                <a:spcPct val="20000"/>
              </a:spcBef>
              <a:buFont typeface="Arial" panose="020B0604020202020204" pitchFamily="34" charset="0"/>
              <a:buChar char="•"/>
              <a:defRPr/>
            </a:pPr>
            <a:endParaRPr lang="en-US" sz="1700" b="0" dirty="0">
              <a:solidFill>
                <a:prstClr val="black"/>
              </a:solidFill>
              <a:latin typeface="Times New Roman" panose="02020603050405020304" pitchFamily="18" charset="0"/>
              <a:cs typeface="Times New Roman" panose="02020603050405020304" pitchFamily="18" charset="0"/>
            </a:endParaRPr>
          </a:p>
        </p:txBody>
      </p:sp>
      <p:pic>
        <p:nvPicPr>
          <p:cNvPr id="3" name="Picture 2">
            <a:extLst>
              <a:ext uri="{FF2B5EF4-FFF2-40B4-BE49-F238E27FC236}">
                <a16:creationId xmlns:a16="http://schemas.microsoft.com/office/drawing/2014/main" id="{1C164B7C-F3EB-A9D2-3D1C-B0D9AEA3E922}"/>
              </a:ext>
            </a:extLst>
          </p:cNvPr>
          <p:cNvPicPr>
            <a:picLocks noChangeAspect="1"/>
          </p:cNvPicPr>
          <p:nvPr/>
        </p:nvPicPr>
        <p:blipFill>
          <a:blip r:embed="rId4">
            <a:alphaModFix/>
          </a:blip>
          <a:stretch>
            <a:fillRect/>
          </a:stretch>
        </p:blipFill>
        <p:spPr>
          <a:xfrm>
            <a:off x="93870" y="3012929"/>
            <a:ext cx="2823926" cy="2823926"/>
          </a:xfrm>
          <a:prstGeom prst="rect">
            <a:avLst/>
          </a:prstGeom>
          <a:effectLst>
            <a:softEdge rad="317500"/>
          </a:effectLst>
        </p:spPr>
      </p:pic>
      <p:sp>
        <p:nvSpPr>
          <p:cNvPr id="5" name="TextBox 4">
            <a:extLst>
              <a:ext uri="{FF2B5EF4-FFF2-40B4-BE49-F238E27FC236}">
                <a16:creationId xmlns:a16="http://schemas.microsoft.com/office/drawing/2014/main" id="{E7EA0311-B8BE-42E0-D185-FE10E5F68675}"/>
              </a:ext>
            </a:extLst>
          </p:cNvPr>
          <p:cNvSpPr txBox="1"/>
          <p:nvPr/>
        </p:nvSpPr>
        <p:spPr>
          <a:xfrm>
            <a:off x="294022" y="2204311"/>
            <a:ext cx="10000999" cy="499239"/>
          </a:xfrm>
          <a:prstGeom prst="rect">
            <a:avLst/>
          </a:prstGeom>
          <a:noFill/>
        </p:spPr>
        <p:txBody>
          <a:bodyPr wrap="square">
            <a:spAutoFit/>
          </a:bodyPr>
          <a:lstStyle/>
          <a:p>
            <a:pPr defTabSz="323835">
              <a:spcBef>
                <a:spcPct val="20000"/>
              </a:spcBef>
              <a:defRPr/>
            </a:pPr>
            <a:r>
              <a:rPr lang="en-US" sz="2644" b="1" dirty="0">
                <a:solidFill>
                  <a:srgbClr val="000000"/>
                </a:solidFill>
                <a:latin typeface="Times New Roman" panose="02020603050405020304" pitchFamily="18" charset="0"/>
                <a:cs typeface="Times New Roman" panose="02020603050405020304" pitchFamily="18" charset="0"/>
              </a:rPr>
              <a:t>Digital Imaging Network-Picture Archive Communication Systems </a:t>
            </a:r>
          </a:p>
        </p:txBody>
      </p:sp>
    </p:spTree>
    <p:extLst>
      <p:ext uri="{BB962C8B-B14F-4D97-AF65-F5344CB8AC3E}">
        <p14:creationId xmlns:p14="http://schemas.microsoft.com/office/powerpoint/2010/main" val="4139895017"/>
      </p:ext>
    </p:extLst>
  </p:cSld>
  <p:clrMapOvr>
    <a:overrideClrMapping bg1="lt1" tx1="dk1" bg2="lt2" tx2="dk2" accent1="accent1" accent2="accent2" accent3="accent3" accent4="accent4" accent5="accent5" accent6="accent6" hlink="hlink" folHlink="folHlink"/>
  </p:clrMapOvr>
</p:sld>
</file>

<file path=ppt/slides/slide61.xml><?xml version="1.0" encoding="utf-8"?>
<p:sld xmlns:a="http://schemas.openxmlformats.org/drawingml/2006/main" xmlns:r="http://schemas.openxmlformats.org/officeDocument/2006/relationships" xmlns:p="http://schemas.openxmlformats.org/presentationml/2006/main">
  <p:cSld>
    <p:bg>
      <p:bgPr>
        <a:solidFill>
          <a:schemeClr val="accent5">
            <a:lumMod val="20000"/>
            <a:lumOff val="80000"/>
            <a:alpha val="4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A174AA-1905-02CD-44BB-89AC0C99D616}"/>
              </a:ext>
            </a:extLst>
          </p:cNvPr>
          <p:cNvSpPr>
            <a:spLocks noGrp="1"/>
          </p:cNvSpPr>
          <p:nvPr>
            <p:ph type="title"/>
          </p:nvPr>
        </p:nvSpPr>
        <p:spPr>
          <a:xfrm>
            <a:off x="1962150" y="1290144"/>
            <a:ext cx="8096250" cy="278923"/>
          </a:xfrm>
        </p:spPr>
        <p:txBody>
          <a:bodyPr/>
          <a:lstStyle/>
          <a:p>
            <a:r>
              <a:rPr lang="en-US" sz="1983" dirty="0">
                <a:latin typeface="+mj-lt"/>
              </a:rPr>
              <a:t>History of DLA DIN-PACS Program</a:t>
            </a:r>
          </a:p>
        </p:txBody>
      </p:sp>
      <p:sp>
        <p:nvSpPr>
          <p:cNvPr id="7" name="TextBox 6">
            <a:extLst>
              <a:ext uri="{FF2B5EF4-FFF2-40B4-BE49-F238E27FC236}">
                <a16:creationId xmlns:a16="http://schemas.microsoft.com/office/drawing/2014/main" id="{9C0D6741-4A89-F98D-206B-66BB9D3EB837}"/>
              </a:ext>
            </a:extLst>
          </p:cNvPr>
          <p:cNvSpPr txBox="1"/>
          <p:nvPr/>
        </p:nvSpPr>
        <p:spPr>
          <a:xfrm>
            <a:off x="616215" y="3220508"/>
            <a:ext cx="9274704" cy="2554817"/>
          </a:xfrm>
          <a:prstGeom prst="rect">
            <a:avLst/>
          </a:prstGeom>
          <a:solidFill>
            <a:schemeClr val="bg1">
              <a:lumMod val="95000"/>
              <a:alpha val="34902"/>
            </a:schemeClr>
          </a:solidFill>
          <a:ln w="57150">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algn="ctr">
              <a:defRPr sz="2400" b="1">
                <a:solidFill>
                  <a:srgbClr val="D60000"/>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marL="287853" lvl="1" indent="-161917" defTabSz="863344">
              <a:lnSpc>
                <a:spcPct val="150000"/>
              </a:lnSpc>
              <a:spcBef>
                <a:spcPts val="472"/>
              </a:spcBef>
              <a:buSzPct val="75000"/>
              <a:buFont typeface="Arial" panose="020B0604020202020204" pitchFamily="34" charset="0"/>
              <a:buChar char="•"/>
              <a:defRPr/>
            </a:pPr>
            <a:r>
              <a:rPr lang="en-US" altLang="en-US" sz="1983" dirty="0">
                <a:solidFill>
                  <a:prstClr val="black"/>
                </a:solidFill>
                <a:latin typeface="Times New Roman" panose="02020603050405020304" pitchFamily="18" charset="0"/>
                <a:cs typeface="Times New Roman" panose="02020603050405020304" pitchFamily="18" charset="0"/>
              </a:rPr>
              <a:t>DIN-PACS I multiple award program awarded in 1998</a:t>
            </a:r>
          </a:p>
          <a:p>
            <a:pPr marL="287853" lvl="1" indent="-161917" defTabSz="863344">
              <a:lnSpc>
                <a:spcPct val="150000"/>
              </a:lnSpc>
              <a:spcBef>
                <a:spcPts val="472"/>
              </a:spcBef>
              <a:buSzPct val="75000"/>
              <a:buFont typeface="Arial" panose="020B0604020202020204" pitchFamily="34" charset="0"/>
              <a:buChar char="•"/>
              <a:defRPr/>
            </a:pPr>
            <a:r>
              <a:rPr lang="en-US" altLang="en-US" sz="1983" dirty="0">
                <a:solidFill>
                  <a:prstClr val="black"/>
                </a:solidFill>
                <a:latin typeface="Times New Roman" panose="02020603050405020304" pitchFamily="18" charset="0"/>
                <a:cs typeface="Times New Roman" panose="02020603050405020304" pitchFamily="18" charset="0"/>
              </a:rPr>
              <a:t>DIN-PACS II multiple award program awarded in 2004</a:t>
            </a:r>
          </a:p>
          <a:p>
            <a:pPr marL="287853" lvl="1" indent="-161917" defTabSz="863344">
              <a:lnSpc>
                <a:spcPct val="150000"/>
              </a:lnSpc>
              <a:spcBef>
                <a:spcPts val="472"/>
              </a:spcBef>
              <a:buSzPct val="75000"/>
              <a:buFont typeface="Arial" panose="020B0604020202020204" pitchFamily="34" charset="0"/>
              <a:buChar char="•"/>
              <a:defRPr/>
            </a:pPr>
            <a:r>
              <a:rPr lang="en-US" altLang="en-US" sz="1983" dirty="0">
                <a:solidFill>
                  <a:prstClr val="black"/>
                </a:solidFill>
                <a:latin typeface="Times New Roman" panose="02020603050405020304" pitchFamily="18" charset="0"/>
                <a:cs typeface="Times New Roman" panose="02020603050405020304" pitchFamily="18" charset="0"/>
              </a:rPr>
              <a:t>DIN-PACS III multiple award program awarded in 2011</a:t>
            </a:r>
          </a:p>
          <a:p>
            <a:pPr marL="287853" lvl="1" indent="-161917" defTabSz="863344">
              <a:lnSpc>
                <a:spcPct val="150000"/>
              </a:lnSpc>
              <a:spcBef>
                <a:spcPts val="472"/>
              </a:spcBef>
              <a:buSzPct val="75000"/>
              <a:buFont typeface="Arial" panose="020B0604020202020204" pitchFamily="34" charset="0"/>
              <a:buChar char="•"/>
              <a:defRPr/>
            </a:pPr>
            <a:r>
              <a:rPr lang="en-US" altLang="en-US" sz="1983" dirty="0">
                <a:solidFill>
                  <a:prstClr val="black"/>
                </a:solidFill>
                <a:latin typeface="Times New Roman" panose="02020603050405020304" pitchFamily="18" charset="0"/>
                <a:cs typeface="Times New Roman" panose="02020603050405020304" pitchFamily="18" charset="0"/>
              </a:rPr>
              <a:t>DIN-PACS IV multiple award program awarded in 2016 </a:t>
            </a:r>
          </a:p>
          <a:p>
            <a:pPr marL="773605" lvl="2" indent="-323835" defTabSz="863344">
              <a:spcBef>
                <a:spcPts val="472"/>
              </a:spcBef>
              <a:buSzPct val="75000"/>
              <a:buFont typeface="Courier New" panose="02070309020205020404" pitchFamily="49" charset="0"/>
              <a:buChar char="o"/>
              <a:defRPr/>
            </a:pPr>
            <a:r>
              <a:rPr lang="en-US" altLang="en-US" sz="1983" dirty="0">
                <a:solidFill>
                  <a:prstClr val="black"/>
                </a:solidFill>
                <a:latin typeface="Times New Roman" panose="02020603050405020304" pitchFamily="18" charset="0"/>
                <a:cs typeface="Times New Roman" panose="02020603050405020304" pitchFamily="18" charset="0"/>
              </a:rPr>
              <a:t>Current Program</a:t>
            </a:r>
          </a:p>
        </p:txBody>
      </p:sp>
      <p:sp>
        <p:nvSpPr>
          <p:cNvPr id="5" name="TextBox 4">
            <a:extLst>
              <a:ext uri="{FF2B5EF4-FFF2-40B4-BE49-F238E27FC236}">
                <a16:creationId xmlns:a16="http://schemas.microsoft.com/office/drawing/2014/main" id="{08A68CEC-7560-FEC8-A849-EDB4C3E25F68}"/>
              </a:ext>
            </a:extLst>
          </p:cNvPr>
          <p:cNvSpPr txBox="1"/>
          <p:nvPr/>
        </p:nvSpPr>
        <p:spPr>
          <a:xfrm>
            <a:off x="1340379" y="2206652"/>
            <a:ext cx="7826375" cy="702628"/>
          </a:xfrm>
          <a:prstGeom prst="rect">
            <a:avLst/>
          </a:prstGeom>
          <a:noFill/>
        </p:spPr>
        <p:txBody>
          <a:bodyPr wrap="square" rtlCol="0">
            <a:spAutoFit/>
          </a:bodyPr>
          <a:lstStyle/>
          <a:p>
            <a:pPr algn="ctr" defTabSz="323835"/>
            <a:r>
              <a:rPr lang="en-US" altLang="en-US" sz="1983" b="1" dirty="0">
                <a:solidFill>
                  <a:prstClr val="black"/>
                </a:solidFill>
                <a:latin typeface="Times New Roman" panose="02020603050405020304" pitchFamily="18" charset="0"/>
                <a:cs typeface="Times New Roman" panose="02020603050405020304" pitchFamily="18" charset="0"/>
              </a:rPr>
              <a:t>Joint Program with the Defense Logistics Agency and the Department of Veterans Affairs National Acquisition Center</a:t>
            </a:r>
          </a:p>
        </p:txBody>
      </p:sp>
    </p:spTree>
    <p:extLst>
      <p:ext uri="{BB962C8B-B14F-4D97-AF65-F5344CB8AC3E}">
        <p14:creationId xmlns:p14="http://schemas.microsoft.com/office/powerpoint/2010/main" val="1145976130"/>
      </p:ext>
    </p:extLst>
  </p:cSld>
  <p:clrMapOvr>
    <a:overrideClrMapping bg1="lt1" tx1="dk1" bg2="lt2" tx2="dk2" accent1="accent1" accent2="accent2" accent3="accent3" accent4="accent4" accent5="accent5" accent6="accent6" hlink="hlink" folHlink="folHlink"/>
  </p:clrMapOvr>
</p:sld>
</file>

<file path=ppt/slides/slide62.xml><?xml version="1.0" encoding="utf-8"?>
<p:sld xmlns:a="http://schemas.openxmlformats.org/drawingml/2006/main" xmlns:r="http://schemas.openxmlformats.org/officeDocument/2006/relationships" xmlns:p="http://schemas.openxmlformats.org/presentationml/2006/main">
  <p:cSld>
    <p:bg>
      <p:bgPr>
        <a:solidFill>
          <a:schemeClr val="accent5">
            <a:lumMod val="20000"/>
            <a:lumOff val="80000"/>
            <a:alpha val="40000"/>
          </a:schemeClr>
        </a:solidFill>
        <a:effectLst/>
      </p:bgPr>
    </p:bg>
    <p:spTree>
      <p:nvGrpSpPr>
        <p:cNvPr id="1" name="">
          <a:extLst>
            <a:ext uri="{FF2B5EF4-FFF2-40B4-BE49-F238E27FC236}">
              <a16:creationId xmlns:a16="http://schemas.microsoft.com/office/drawing/2014/main" id="{ECDF27E7-BAAC-D2C1-64A5-581F7FE33ED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B29577E-F6E1-5280-BC8D-95C9FDAAACB5}"/>
              </a:ext>
            </a:extLst>
          </p:cNvPr>
          <p:cNvSpPr>
            <a:spLocks noGrp="1"/>
          </p:cNvSpPr>
          <p:nvPr>
            <p:ph type="title"/>
          </p:nvPr>
        </p:nvSpPr>
        <p:spPr>
          <a:xfrm>
            <a:off x="2070100" y="1364835"/>
            <a:ext cx="8096250" cy="278923"/>
          </a:xfrm>
        </p:spPr>
        <p:txBody>
          <a:bodyPr wrap="square" anchor="ctr">
            <a:noAutofit/>
          </a:bodyPr>
          <a:lstStyle/>
          <a:p>
            <a:pPr>
              <a:lnSpc>
                <a:spcPct val="90000"/>
              </a:lnSpc>
            </a:pPr>
            <a:r>
              <a:rPr lang="en-US" sz="1983" dirty="0">
                <a:latin typeface="+mj-lt"/>
              </a:rPr>
              <a:t>DIN-PACS IV</a:t>
            </a:r>
          </a:p>
        </p:txBody>
      </p:sp>
      <p:sp>
        <p:nvSpPr>
          <p:cNvPr id="4" name="TextBox 3">
            <a:extLst>
              <a:ext uri="{FF2B5EF4-FFF2-40B4-BE49-F238E27FC236}">
                <a16:creationId xmlns:a16="http://schemas.microsoft.com/office/drawing/2014/main" id="{DD3A13B5-AA6C-FB2D-30A3-FABF3C4DF75F}"/>
              </a:ext>
            </a:extLst>
          </p:cNvPr>
          <p:cNvSpPr txBox="1"/>
          <p:nvPr/>
        </p:nvSpPr>
        <p:spPr>
          <a:xfrm>
            <a:off x="219518" y="2374901"/>
            <a:ext cx="9946832" cy="3850217"/>
          </a:xfrm>
          <a:prstGeom prst="rect">
            <a:avLst/>
          </a:prstGeom>
          <a:solidFill>
            <a:schemeClr val="bg1">
              <a:lumMod val="95000"/>
              <a:alpha val="34902"/>
            </a:schemeClr>
          </a:solidFill>
          <a:ln w="57150">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algn="ctr">
              <a:defRPr sz="2400" b="1">
                <a:solidFill>
                  <a:srgbClr val="D60000"/>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algn="l" defTabSz="323835">
              <a:defRPr/>
            </a:pPr>
            <a:r>
              <a:rPr lang="en-US" sz="2267" dirty="0">
                <a:solidFill>
                  <a:srgbClr val="000000"/>
                </a:solidFill>
                <a:latin typeface="Times New Roman" panose="02020603050405020304" pitchFamily="18" charset="0"/>
                <a:cs typeface="Times New Roman" panose="02020603050405020304" pitchFamily="18" charset="0"/>
              </a:rPr>
              <a:t>Radiology &amp; Cardiology DIN-PACS and Maintenance</a:t>
            </a:r>
          </a:p>
          <a:p>
            <a:pPr algn="l" defTabSz="323835"/>
            <a:endParaRPr lang="en-US" sz="1417" b="0" dirty="0">
              <a:solidFill>
                <a:srgbClr val="000000"/>
              </a:solidFill>
              <a:latin typeface="Times New Roman" panose="02020603050405020304" pitchFamily="18" charset="0"/>
              <a:cs typeface="Times New Roman" panose="02020603050405020304" pitchFamily="18" charset="0"/>
            </a:endParaRPr>
          </a:p>
          <a:p>
            <a:pPr marL="242876" indent="-242876" algn="l" defTabSz="323835">
              <a:buFont typeface="Arial" panose="020B0604020202020204" pitchFamily="34" charset="0"/>
              <a:buChar char="•"/>
              <a:defRPr/>
            </a:pPr>
            <a:r>
              <a:rPr lang="en-US" sz="1983" b="0" dirty="0">
                <a:solidFill>
                  <a:srgbClr val="000000"/>
                </a:solidFill>
                <a:latin typeface="Times New Roman" panose="02020603050405020304" pitchFamily="18" charset="0"/>
                <a:cs typeface="Times New Roman" panose="02020603050405020304" pitchFamily="18" charset="0"/>
              </a:rPr>
              <a:t>Seven (7) Indefinite-Delivery, Indefinite-Quantity Contracts (IDIQ)</a:t>
            </a:r>
          </a:p>
          <a:p>
            <a:pPr marL="566711" lvl="1" indent="-242876" defTabSz="323835">
              <a:buFont typeface="Courier New" panose="02070309020205020404" pitchFamily="49" charset="0"/>
              <a:buChar char="o"/>
              <a:defRPr/>
            </a:pPr>
            <a:r>
              <a:rPr lang="en-US" sz="1983" dirty="0">
                <a:solidFill>
                  <a:srgbClr val="000000"/>
                </a:solidFill>
                <a:latin typeface="Times New Roman" panose="02020603050405020304" pitchFamily="18" charset="0"/>
                <a:cs typeface="Times New Roman" panose="02020603050405020304" pitchFamily="18" charset="0"/>
              </a:rPr>
              <a:t>Multiple Award Program</a:t>
            </a:r>
            <a:endParaRPr lang="en-US" sz="637" dirty="0">
              <a:solidFill>
                <a:srgbClr val="000000"/>
              </a:solidFill>
              <a:latin typeface="Times New Roman" panose="02020603050405020304" pitchFamily="18" charset="0"/>
              <a:cs typeface="Times New Roman" panose="02020603050405020304" pitchFamily="18" charset="0"/>
            </a:endParaRPr>
          </a:p>
          <a:p>
            <a:pPr marL="566711" lvl="1" indent="-242876" defTabSz="323835">
              <a:buFont typeface="Courier New" panose="02070309020205020404" pitchFamily="49" charset="0"/>
              <a:buChar char="o"/>
              <a:defRPr/>
            </a:pPr>
            <a:r>
              <a:rPr lang="en-US" sz="1983" dirty="0">
                <a:solidFill>
                  <a:srgbClr val="000000"/>
                </a:solidFill>
                <a:latin typeface="Times New Roman" panose="02020603050405020304" pitchFamily="18" charset="0"/>
                <a:cs typeface="Times New Roman" panose="02020603050405020304" pitchFamily="18" charset="0"/>
              </a:rPr>
              <a:t>Up-to ten (10) year contracts</a:t>
            </a:r>
          </a:p>
          <a:p>
            <a:pPr marL="566711" lvl="1" indent="-242876" defTabSz="323835">
              <a:buFont typeface="Courier New" panose="02070309020205020404" pitchFamily="49" charset="0"/>
              <a:buChar char="o"/>
              <a:defRPr/>
            </a:pPr>
            <a:r>
              <a:rPr lang="en-US" sz="1983" dirty="0">
                <a:solidFill>
                  <a:srgbClr val="000000"/>
                </a:solidFill>
                <a:latin typeface="Times New Roman" panose="02020603050405020304" pitchFamily="18" charset="0"/>
                <a:cs typeface="Times New Roman" panose="02020603050405020304" pitchFamily="18" charset="0"/>
              </a:rPr>
              <a:t>Requirements established by the customer</a:t>
            </a:r>
          </a:p>
          <a:p>
            <a:pPr marL="566711" lvl="1" indent="-242876" defTabSz="323835">
              <a:buFont typeface="Courier New" panose="02070309020205020404" pitchFamily="49" charset="0"/>
              <a:buChar char="o"/>
              <a:defRPr/>
            </a:pPr>
            <a:r>
              <a:rPr lang="en-US" sz="1983" dirty="0">
                <a:solidFill>
                  <a:srgbClr val="000000"/>
                </a:solidFill>
                <a:latin typeface="Times New Roman" panose="02020603050405020304" pitchFamily="18" charset="0"/>
                <a:cs typeface="Times New Roman" panose="02020603050405020304" pitchFamily="18" charset="0"/>
              </a:rPr>
              <a:t>All vendors that met solicitation requirements were awarded a contract (currently closed)</a:t>
            </a:r>
          </a:p>
          <a:p>
            <a:pPr marL="566711" lvl="1" indent="-242876" defTabSz="323835">
              <a:buFont typeface="Courier New" panose="02070309020205020404" pitchFamily="49" charset="0"/>
              <a:buChar char="o"/>
              <a:defRPr/>
            </a:pPr>
            <a:r>
              <a:rPr lang="en-US" sz="1983" dirty="0">
                <a:solidFill>
                  <a:srgbClr val="000000"/>
                </a:solidFill>
                <a:latin typeface="Times New Roman" panose="02020603050405020304" pitchFamily="18" charset="0"/>
                <a:cs typeface="Times New Roman" panose="02020603050405020304" pitchFamily="18" charset="0"/>
              </a:rPr>
              <a:t>Requirements are competed amongst all contract holders</a:t>
            </a:r>
          </a:p>
          <a:p>
            <a:pPr marL="323835" lvl="1" defTabSz="323835">
              <a:defRPr/>
            </a:pPr>
            <a:endParaRPr lang="en-US" sz="1275" dirty="0">
              <a:solidFill>
                <a:srgbClr val="000000"/>
              </a:solidFill>
              <a:latin typeface="Times New Roman" panose="02020603050405020304" pitchFamily="18" charset="0"/>
              <a:cs typeface="Times New Roman" panose="02020603050405020304" pitchFamily="18" charset="0"/>
            </a:endParaRPr>
          </a:p>
          <a:p>
            <a:pPr marL="242876" indent="-242876" algn="l" defTabSz="323835">
              <a:buFont typeface="Arial" panose="020B0604020202020204" pitchFamily="34" charset="0"/>
              <a:buChar char="•"/>
              <a:defRPr/>
            </a:pPr>
            <a:r>
              <a:rPr lang="en-US" sz="1983" b="0" dirty="0">
                <a:solidFill>
                  <a:srgbClr val="000000"/>
                </a:solidFill>
                <a:latin typeface="Times New Roman" panose="02020603050405020304" pitchFamily="18" charset="0"/>
                <a:cs typeface="Times New Roman" panose="02020603050405020304" pitchFamily="18" charset="0"/>
              </a:rPr>
              <a:t>Supported by Biomedical Engineering and Contracting Teams </a:t>
            </a:r>
          </a:p>
          <a:p>
            <a:pPr algn="l" defTabSz="323835">
              <a:defRPr/>
            </a:pPr>
            <a:endParaRPr lang="en-US" sz="1700" b="0" dirty="0">
              <a:solidFill>
                <a:srgbClr val="000000"/>
              </a:solidFill>
              <a:latin typeface="Times New Roman" panose="02020603050405020304" pitchFamily="18" charset="0"/>
              <a:cs typeface="Times New Roman" panose="02020603050405020304" pitchFamily="18" charset="0"/>
            </a:endParaRPr>
          </a:p>
          <a:p>
            <a:pPr marL="485635" lvl="1" defTabSz="863344">
              <a:lnSpc>
                <a:spcPct val="90000"/>
              </a:lnSpc>
              <a:spcBef>
                <a:spcPts val="472"/>
              </a:spcBef>
              <a:buSzPct val="75000"/>
              <a:defRPr/>
            </a:pPr>
            <a:r>
              <a:rPr lang="en-US" altLang="en-US" sz="1889" dirty="0">
                <a:solidFill>
                  <a:prstClr val="black"/>
                </a:solidFill>
                <a:latin typeface="Aptos" panose="02110004020202020204"/>
                <a:cs typeface="Arial" charset="0"/>
              </a:rPr>
              <a:t>	</a:t>
            </a:r>
            <a:endParaRPr lang="en-US" altLang="en-US" sz="2456" dirty="0">
              <a:solidFill>
                <a:prstClr val="black"/>
              </a:solidFill>
              <a:latin typeface="Aptos" panose="02110004020202020204"/>
              <a:cs typeface="Arial" charset="0"/>
            </a:endParaRPr>
          </a:p>
        </p:txBody>
      </p:sp>
    </p:spTree>
    <p:extLst>
      <p:ext uri="{BB962C8B-B14F-4D97-AF65-F5344CB8AC3E}">
        <p14:creationId xmlns:p14="http://schemas.microsoft.com/office/powerpoint/2010/main" val="91748009"/>
      </p:ext>
    </p:extLst>
  </p:cSld>
  <p:clrMapOvr>
    <a:overrideClrMapping bg1="lt1" tx1="dk1" bg2="lt2" tx2="dk2" accent1="accent1" accent2="accent2" accent3="accent3" accent4="accent4" accent5="accent5" accent6="accent6" hlink="hlink" folHlink="folHlink"/>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633C84-14FF-D707-08FA-AFF968F0BCF9}"/>
            </a:ext>
          </a:extLst>
        </p:cNvPr>
        <p:cNvGrpSpPr/>
        <p:nvPr/>
      </p:nvGrpSpPr>
      <p:grpSpPr>
        <a:xfrm>
          <a:off x="0" y="0"/>
          <a:ext cx="0" cy="0"/>
          <a:chOff x="0" y="0"/>
          <a:chExt cx="0" cy="0"/>
        </a:xfrm>
      </p:grpSpPr>
      <p:pic>
        <p:nvPicPr>
          <p:cNvPr id="7" name="Picture 6">
            <a:extLst>
              <a:ext uri="{FF2B5EF4-FFF2-40B4-BE49-F238E27FC236}">
                <a16:creationId xmlns:a16="http://schemas.microsoft.com/office/drawing/2014/main" id="{E1FA087F-A700-CCE5-EB9E-EAA0115A9960}"/>
              </a:ext>
            </a:extLst>
          </p:cNvPr>
          <p:cNvPicPr>
            <a:picLocks noChangeAspect="1"/>
          </p:cNvPicPr>
          <p:nvPr/>
        </p:nvPicPr>
        <p:blipFill>
          <a:blip r:embed="rId3"/>
          <a:stretch>
            <a:fillRect/>
          </a:stretch>
        </p:blipFill>
        <p:spPr>
          <a:xfrm>
            <a:off x="-304800" y="2188806"/>
            <a:ext cx="10471149" cy="4262705"/>
          </a:xfrm>
          <a:prstGeom prst="rect">
            <a:avLst/>
          </a:prstGeom>
        </p:spPr>
      </p:pic>
      <p:graphicFrame>
        <p:nvGraphicFramePr>
          <p:cNvPr id="8" name="Table 7">
            <a:extLst>
              <a:ext uri="{FF2B5EF4-FFF2-40B4-BE49-F238E27FC236}">
                <a16:creationId xmlns:a16="http://schemas.microsoft.com/office/drawing/2014/main" id="{DDA1A213-45B3-EEB6-86C3-6F717FD59826}"/>
              </a:ext>
            </a:extLst>
          </p:cNvPr>
          <p:cNvGraphicFramePr>
            <a:graphicFrameLocks noGrp="1"/>
          </p:cNvGraphicFramePr>
          <p:nvPr/>
        </p:nvGraphicFramePr>
        <p:xfrm>
          <a:off x="3004608" y="2418536"/>
          <a:ext cx="1340379" cy="371897"/>
        </p:xfrm>
        <a:graphic>
          <a:graphicData uri="http://schemas.openxmlformats.org/drawingml/2006/table">
            <a:tbl>
              <a:tblPr>
                <a:tableStyleId>{5C22544A-7EE6-4342-B048-85BDC9FD1C3A}</a:tableStyleId>
              </a:tblPr>
              <a:tblGrid>
                <a:gridCol w="1340379">
                  <a:extLst>
                    <a:ext uri="{9D8B030D-6E8A-4147-A177-3AD203B41FA5}">
                      <a16:colId xmlns:a16="http://schemas.microsoft.com/office/drawing/2014/main" val="2083075639"/>
                    </a:ext>
                  </a:extLst>
                </a:gridCol>
              </a:tblGrid>
              <a:tr h="371897">
                <a:tc>
                  <a:txBody>
                    <a:bodyPr/>
                    <a:lstStyle/>
                    <a:p>
                      <a:pPr algn="ctr" fontAlgn="ctr">
                        <a:buNone/>
                      </a:pPr>
                      <a:r>
                        <a:rPr lang="en-US" sz="1400" b="1" i="1" u="none" strike="noStrike" dirty="0">
                          <a:solidFill>
                            <a:schemeClr val="tx2"/>
                          </a:solidFill>
                          <a:effectLst/>
                        </a:rPr>
                        <a:t> $41,874,660.14 </a:t>
                      </a:r>
                      <a:endParaRPr lang="en-US" sz="1400" b="1" i="1" u="none" strike="noStrike" dirty="0">
                        <a:solidFill>
                          <a:schemeClr val="tx2"/>
                        </a:solidFill>
                        <a:effectLst/>
                        <a:latin typeface="Arial" panose="020B0604020202020204" pitchFamily="34" charset="0"/>
                      </a:endParaRPr>
                    </a:p>
                  </a:txBody>
                  <a:tcPr marL="4498" marR="4498" marT="4498"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871659802"/>
                  </a:ext>
                </a:extLst>
              </a:tr>
            </a:tbl>
          </a:graphicData>
        </a:graphic>
      </p:graphicFrame>
      <p:graphicFrame>
        <p:nvGraphicFramePr>
          <p:cNvPr id="10" name="Table 9">
            <a:extLst>
              <a:ext uri="{FF2B5EF4-FFF2-40B4-BE49-F238E27FC236}">
                <a16:creationId xmlns:a16="http://schemas.microsoft.com/office/drawing/2014/main" id="{F662AD4D-9C76-9C7D-2370-63112EEE66A7}"/>
              </a:ext>
            </a:extLst>
          </p:cNvPr>
          <p:cNvGraphicFramePr>
            <a:graphicFrameLocks noGrp="1"/>
          </p:cNvGraphicFramePr>
          <p:nvPr/>
        </p:nvGraphicFramePr>
        <p:xfrm>
          <a:off x="6351058" y="2604484"/>
          <a:ext cx="1520296" cy="371897"/>
        </p:xfrm>
        <a:graphic>
          <a:graphicData uri="http://schemas.openxmlformats.org/drawingml/2006/table">
            <a:tbl>
              <a:tblPr>
                <a:tableStyleId>{5C22544A-7EE6-4342-B048-85BDC9FD1C3A}</a:tableStyleId>
              </a:tblPr>
              <a:tblGrid>
                <a:gridCol w="1520296">
                  <a:extLst>
                    <a:ext uri="{9D8B030D-6E8A-4147-A177-3AD203B41FA5}">
                      <a16:colId xmlns:a16="http://schemas.microsoft.com/office/drawing/2014/main" val="2083075639"/>
                    </a:ext>
                  </a:extLst>
                </a:gridCol>
              </a:tblGrid>
              <a:tr h="371897">
                <a:tc>
                  <a:txBody>
                    <a:bodyPr/>
                    <a:lstStyle/>
                    <a:p>
                      <a:pPr algn="ctr" fontAlgn="ctr">
                        <a:buNone/>
                      </a:pPr>
                      <a:r>
                        <a:rPr lang="en-US" sz="1400" b="1" i="1" u="none" strike="noStrike" kern="1200" dirty="0">
                          <a:solidFill>
                            <a:schemeClr val="tx2"/>
                          </a:solidFill>
                          <a:effectLst/>
                          <a:latin typeface="+mn-lt"/>
                          <a:ea typeface="+mn-ea"/>
                          <a:cs typeface="+mn-cs"/>
                        </a:rPr>
                        <a:t>$38,558,916.11 </a:t>
                      </a:r>
                    </a:p>
                  </a:txBody>
                  <a:tcPr marL="4498" marR="4498" marT="4498"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871659802"/>
                  </a:ext>
                </a:extLst>
              </a:tr>
            </a:tbl>
          </a:graphicData>
        </a:graphic>
      </p:graphicFrame>
      <p:sp>
        <p:nvSpPr>
          <p:cNvPr id="13" name="Title 1">
            <a:extLst>
              <a:ext uri="{FF2B5EF4-FFF2-40B4-BE49-F238E27FC236}">
                <a16:creationId xmlns:a16="http://schemas.microsoft.com/office/drawing/2014/main" id="{97394BFC-0665-4DDB-008A-66B4C138AB4D}"/>
              </a:ext>
            </a:extLst>
          </p:cNvPr>
          <p:cNvSpPr txBox="1">
            <a:spLocks/>
          </p:cNvSpPr>
          <p:nvPr/>
        </p:nvSpPr>
        <p:spPr>
          <a:xfrm>
            <a:off x="-431800" y="1333253"/>
            <a:ext cx="10795000" cy="371897"/>
          </a:xfrm>
          <a:prstGeom prst="rect">
            <a:avLst/>
          </a:prstGeom>
        </p:spPr>
        <p:txBody>
          <a:bodyPr vert="horz" wrap="square" lIns="64770" tIns="32385" rIns="64770" bIns="32385" rtlCol="0" anchor="ctr" anchorCtr="0">
            <a:noAutofit/>
          </a:bodyPr>
          <a:lstStyle>
            <a:lvl1pPr marL="0" algn="r" defTabSz="1207009" rtl="0" eaLnBrk="1" latinLnBrk="0" hangingPunct="1">
              <a:lnSpc>
                <a:spcPct val="100000"/>
              </a:lnSpc>
              <a:spcBef>
                <a:spcPct val="0"/>
              </a:spcBef>
              <a:buNone/>
              <a:defRPr lang="en-US" sz="3388" b="1" kern="1200" dirty="0">
                <a:solidFill>
                  <a:srgbClr val="C9AD62"/>
                </a:solidFill>
                <a:latin typeface="Raleway Black" pitchFamily="2" charset="0"/>
                <a:ea typeface="+mj-ea"/>
                <a:cs typeface="+mj-cs"/>
              </a:defRPr>
            </a:lvl1pPr>
          </a:lstStyle>
          <a:p>
            <a:pPr defTabSz="854924"/>
            <a:r>
              <a:rPr lang="en-US" sz="1983" dirty="0">
                <a:latin typeface="Arial" panose="020B0604020202020204"/>
              </a:rPr>
              <a:t>FSDB FY 2024 – 2025 Sales </a:t>
            </a:r>
          </a:p>
        </p:txBody>
      </p:sp>
    </p:spTree>
    <p:extLst>
      <p:ext uri="{BB962C8B-B14F-4D97-AF65-F5344CB8AC3E}">
        <p14:creationId xmlns:p14="http://schemas.microsoft.com/office/powerpoint/2010/main" val="3853813797"/>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bg>
      <p:bgPr>
        <a:solidFill>
          <a:schemeClr val="accent5">
            <a:lumMod val="20000"/>
            <a:lumOff val="80000"/>
            <a:alpha val="4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A174AA-1905-02CD-44BB-89AC0C99D616}"/>
              </a:ext>
            </a:extLst>
          </p:cNvPr>
          <p:cNvSpPr>
            <a:spLocks noGrp="1"/>
          </p:cNvSpPr>
          <p:nvPr>
            <p:ph type="title"/>
          </p:nvPr>
        </p:nvSpPr>
        <p:spPr/>
        <p:txBody>
          <a:bodyPr/>
          <a:lstStyle/>
          <a:p>
            <a:r>
              <a:rPr lang="en-US" sz="1983" dirty="0">
                <a:latin typeface="+mj-lt"/>
              </a:rPr>
              <a:t>Future Program Offerings:  DIN-PACS V</a:t>
            </a:r>
          </a:p>
        </p:txBody>
      </p:sp>
      <p:sp>
        <p:nvSpPr>
          <p:cNvPr id="7" name="TextBox 6">
            <a:extLst>
              <a:ext uri="{FF2B5EF4-FFF2-40B4-BE49-F238E27FC236}">
                <a16:creationId xmlns:a16="http://schemas.microsoft.com/office/drawing/2014/main" id="{9C0D6741-4A89-F98D-206B-66BB9D3EB837}"/>
              </a:ext>
            </a:extLst>
          </p:cNvPr>
          <p:cNvSpPr txBox="1"/>
          <p:nvPr/>
        </p:nvSpPr>
        <p:spPr>
          <a:xfrm>
            <a:off x="243840" y="2020989"/>
            <a:ext cx="9814560" cy="4441931"/>
          </a:xfrm>
          <a:prstGeom prst="rect">
            <a:avLst/>
          </a:prstGeom>
          <a:solidFill>
            <a:schemeClr val="bg1">
              <a:lumMod val="95000"/>
              <a:alpha val="34902"/>
            </a:schemeClr>
          </a:solidFill>
          <a:ln w="57150">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algn="ctr">
              <a:defRPr sz="2400" b="1">
                <a:solidFill>
                  <a:srgbClr val="D60000"/>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defTabSz="457055"/>
            <a:endParaRPr lang="en-US" dirty="0">
              <a:latin typeface="Arial" panose="020B0604020202020204"/>
            </a:endParaRPr>
          </a:p>
        </p:txBody>
      </p:sp>
      <p:sp>
        <p:nvSpPr>
          <p:cNvPr id="6" name="Content Placeholder 2">
            <a:extLst>
              <a:ext uri="{FF2B5EF4-FFF2-40B4-BE49-F238E27FC236}">
                <a16:creationId xmlns:a16="http://schemas.microsoft.com/office/drawing/2014/main" id="{28CDA42C-EA4B-763C-64F8-18B75C931F57}"/>
              </a:ext>
            </a:extLst>
          </p:cNvPr>
          <p:cNvSpPr txBox="1">
            <a:spLocks/>
          </p:cNvSpPr>
          <p:nvPr/>
        </p:nvSpPr>
        <p:spPr>
          <a:xfrm>
            <a:off x="796661" y="2440862"/>
            <a:ext cx="3814233" cy="4569150"/>
          </a:xfrm>
          <a:prstGeom prst="rect">
            <a:avLst/>
          </a:prstGeom>
        </p:spPr>
        <p:txBody>
          <a:bodyPr vert="horz" lIns="86360" tIns="43180" rIns="86360" bIns="43180" rtlCol="0">
            <a:normAutofit/>
          </a:bodyPr>
          <a:lstStyle>
            <a:lvl1pPr marL="342900" indent="-342900" algn="l" defTabSz="457200" rtl="0" eaLnBrk="1" latinLnBrk="0" hangingPunct="1">
              <a:spcBef>
                <a:spcPct val="20000"/>
              </a:spcBef>
              <a:buFont typeface="Arial"/>
              <a:buChar char="•"/>
              <a:defRPr sz="28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4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0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18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18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18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18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18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1800" kern="1200">
                <a:solidFill>
                  <a:schemeClr val="tx1"/>
                </a:solidFill>
                <a:latin typeface="+mn-lt"/>
                <a:ea typeface="+mn-ea"/>
                <a:cs typeface="+mn-cs"/>
              </a:defRPr>
            </a:lvl9pPr>
          </a:lstStyle>
          <a:p>
            <a:pPr marL="0" indent="0" defTabSz="431673">
              <a:buNone/>
              <a:defRPr/>
            </a:pPr>
            <a:r>
              <a:rPr lang="en-US" sz="1700" b="1" dirty="0">
                <a:solidFill>
                  <a:sysClr val="windowText" lastClr="000000"/>
                </a:solidFill>
                <a:latin typeface="Times New Roman" panose="02020603050405020304" pitchFamily="18" charset="0"/>
                <a:cs typeface="Times New Roman" panose="02020603050405020304" pitchFamily="18" charset="0"/>
              </a:rPr>
              <a:t>Specialties:</a:t>
            </a:r>
            <a:endParaRPr lang="en-US" sz="1700" b="1" i="1" dirty="0">
              <a:solidFill>
                <a:sysClr val="windowText" lastClr="000000"/>
              </a:solidFill>
              <a:latin typeface="Times New Roman" panose="02020603050405020304" pitchFamily="18" charset="0"/>
              <a:cs typeface="Times New Roman" panose="02020603050405020304" pitchFamily="18" charset="0"/>
            </a:endParaRPr>
          </a:p>
          <a:p>
            <a:pPr marL="323753" indent="-323753" defTabSz="431673">
              <a:defRPr/>
            </a:pPr>
            <a:r>
              <a:rPr lang="en-US" sz="1417" dirty="0">
                <a:solidFill>
                  <a:sysClr val="windowText" lastClr="000000"/>
                </a:solidFill>
                <a:latin typeface="Times New Roman" panose="02020603050405020304" pitchFamily="18" charset="0"/>
                <a:cs typeface="Times New Roman" panose="02020603050405020304" pitchFamily="18" charset="0"/>
              </a:rPr>
              <a:t>Cardiology</a:t>
            </a:r>
          </a:p>
          <a:p>
            <a:pPr marL="323753" indent="-323753" defTabSz="431673">
              <a:defRPr/>
            </a:pPr>
            <a:r>
              <a:rPr lang="en-US" sz="1417" dirty="0">
                <a:solidFill>
                  <a:sysClr val="windowText" lastClr="000000"/>
                </a:solidFill>
                <a:latin typeface="Times New Roman" panose="02020603050405020304" pitchFamily="18" charset="0"/>
                <a:cs typeface="Times New Roman" panose="02020603050405020304" pitchFamily="18" charset="0"/>
              </a:rPr>
              <a:t>Dental</a:t>
            </a:r>
          </a:p>
          <a:p>
            <a:pPr marL="323753" indent="-323753" defTabSz="431673">
              <a:defRPr/>
            </a:pPr>
            <a:r>
              <a:rPr lang="en-US" sz="1417" dirty="0">
                <a:solidFill>
                  <a:sysClr val="windowText" lastClr="000000"/>
                </a:solidFill>
                <a:latin typeface="Times New Roman" panose="02020603050405020304" pitchFamily="18" charset="0"/>
                <a:cs typeface="Times New Roman" panose="02020603050405020304" pitchFamily="18" charset="0"/>
              </a:rPr>
              <a:t>Dermatology</a:t>
            </a:r>
          </a:p>
          <a:p>
            <a:pPr marL="323753" indent="-323753" defTabSz="431673">
              <a:defRPr/>
            </a:pPr>
            <a:r>
              <a:rPr lang="en-US" sz="1417" dirty="0">
                <a:solidFill>
                  <a:sysClr val="windowText" lastClr="000000"/>
                </a:solidFill>
                <a:latin typeface="Times New Roman" panose="02020603050405020304" pitchFamily="18" charset="0"/>
                <a:cs typeface="Times New Roman" panose="02020603050405020304" pitchFamily="18" charset="0"/>
              </a:rPr>
              <a:t>Endoscopy</a:t>
            </a:r>
          </a:p>
          <a:p>
            <a:pPr marL="323753" indent="-323753" defTabSz="431673">
              <a:defRPr/>
            </a:pPr>
            <a:r>
              <a:rPr lang="en-US" sz="1417" dirty="0">
                <a:solidFill>
                  <a:sysClr val="windowText" lastClr="000000"/>
                </a:solidFill>
                <a:latin typeface="Times New Roman" panose="02020603050405020304" pitchFamily="18" charset="0"/>
                <a:cs typeface="Times New Roman" panose="02020603050405020304" pitchFamily="18" charset="0"/>
              </a:rPr>
              <a:t>Nuclear Medicine</a:t>
            </a:r>
          </a:p>
          <a:p>
            <a:pPr marL="323753" indent="-323753" defTabSz="431673">
              <a:defRPr/>
            </a:pPr>
            <a:r>
              <a:rPr lang="en-US" sz="1417" dirty="0">
                <a:solidFill>
                  <a:sysClr val="windowText" lastClr="000000"/>
                </a:solidFill>
                <a:latin typeface="Times New Roman" panose="02020603050405020304" pitchFamily="18" charset="0"/>
                <a:cs typeface="Times New Roman" panose="02020603050405020304" pitchFamily="18" charset="0"/>
              </a:rPr>
              <a:t>OB-GYN</a:t>
            </a:r>
          </a:p>
          <a:p>
            <a:pPr marL="323753" indent="-323753" defTabSz="431673">
              <a:defRPr/>
            </a:pPr>
            <a:r>
              <a:rPr lang="en-US" sz="1417" dirty="0">
                <a:solidFill>
                  <a:sysClr val="windowText" lastClr="000000"/>
                </a:solidFill>
                <a:latin typeface="Times New Roman" panose="02020603050405020304" pitchFamily="18" charset="0"/>
                <a:cs typeface="Times New Roman" panose="02020603050405020304" pitchFamily="18" charset="0"/>
              </a:rPr>
              <a:t>Oncology</a:t>
            </a:r>
          </a:p>
          <a:p>
            <a:pPr marL="323753" indent="-323753" defTabSz="431673">
              <a:defRPr/>
            </a:pPr>
            <a:r>
              <a:rPr lang="en-US" sz="1417" dirty="0">
                <a:solidFill>
                  <a:sysClr val="windowText" lastClr="000000"/>
                </a:solidFill>
                <a:latin typeface="Times New Roman" panose="02020603050405020304" pitchFamily="18" charset="0"/>
                <a:cs typeface="Times New Roman" panose="02020603050405020304" pitchFamily="18" charset="0"/>
              </a:rPr>
              <a:t>Ophthalmology</a:t>
            </a:r>
          </a:p>
          <a:p>
            <a:pPr marL="323753" indent="-323753" defTabSz="431673">
              <a:defRPr/>
            </a:pPr>
            <a:r>
              <a:rPr lang="en-US" sz="1417" dirty="0">
                <a:solidFill>
                  <a:sysClr val="windowText" lastClr="000000"/>
                </a:solidFill>
                <a:latin typeface="Times New Roman" panose="02020603050405020304" pitchFamily="18" charset="0"/>
                <a:cs typeface="Times New Roman" panose="02020603050405020304" pitchFamily="18" charset="0"/>
              </a:rPr>
              <a:t>Pathology</a:t>
            </a:r>
          </a:p>
          <a:p>
            <a:pPr marL="323753" indent="-323753" defTabSz="431673">
              <a:defRPr/>
            </a:pPr>
            <a:r>
              <a:rPr lang="en-US" sz="1417" dirty="0">
                <a:solidFill>
                  <a:sysClr val="windowText" lastClr="000000"/>
                </a:solidFill>
                <a:latin typeface="Times New Roman" panose="02020603050405020304" pitchFamily="18" charset="0"/>
                <a:cs typeface="Times New Roman" panose="02020603050405020304" pitchFamily="18" charset="0"/>
              </a:rPr>
              <a:t>POCUS</a:t>
            </a:r>
          </a:p>
          <a:p>
            <a:pPr marL="323753" indent="-323753" defTabSz="431673">
              <a:defRPr/>
            </a:pPr>
            <a:r>
              <a:rPr lang="en-US" sz="1417" dirty="0">
                <a:solidFill>
                  <a:sysClr val="windowText" lastClr="000000"/>
                </a:solidFill>
                <a:latin typeface="Times New Roman" panose="02020603050405020304" pitchFamily="18" charset="0"/>
                <a:cs typeface="Times New Roman" panose="02020603050405020304" pitchFamily="18" charset="0"/>
              </a:rPr>
              <a:t>Radiology</a:t>
            </a:r>
          </a:p>
          <a:p>
            <a:pPr marL="323753" indent="-323753" defTabSz="431673">
              <a:defRPr/>
            </a:pPr>
            <a:r>
              <a:rPr lang="en-US" sz="1417" dirty="0">
                <a:solidFill>
                  <a:sysClr val="windowText" lastClr="000000"/>
                </a:solidFill>
                <a:latin typeface="Times New Roman" panose="02020603050405020304" pitchFamily="18" charset="0"/>
                <a:cs typeface="Times New Roman" panose="02020603050405020304" pitchFamily="18" charset="0"/>
              </a:rPr>
              <a:t>Sleep Lab</a:t>
            </a:r>
          </a:p>
          <a:p>
            <a:pPr marL="323753" indent="-323753" defTabSz="431673">
              <a:defRPr/>
            </a:pPr>
            <a:r>
              <a:rPr lang="en-US" sz="1417" dirty="0">
                <a:solidFill>
                  <a:sysClr val="windowText" lastClr="000000"/>
                </a:solidFill>
                <a:latin typeface="Times New Roman" panose="02020603050405020304" pitchFamily="18" charset="0"/>
                <a:cs typeface="Times New Roman" panose="02020603050405020304" pitchFamily="18" charset="0"/>
              </a:rPr>
              <a:t>Veterinary</a:t>
            </a:r>
          </a:p>
          <a:p>
            <a:pPr marL="323753" indent="-323753" defTabSz="431673">
              <a:defRPr/>
            </a:pPr>
            <a:r>
              <a:rPr lang="en-US" sz="1417" dirty="0">
                <a:solidFill>
                  <a:sysClr val="windowText" lastClr="000000"/>
                </a:solidFill>
                <a:latin typeface="Times New Roman" panose="02020603050405020304" pitchFamily="18" charset="0"/>
                <a:cs typeface="Times New Roman" panose="02020603050405020304" pitchFamily="18" charset="0"/>
              </a:rPr>
              <a:t>Vendor Neutral Image Archives</a:t>
            </a:r>
          </a:p>
          <a:p>
            <a:pPr marL="323753" indent="-323753" defTabSz="431673">
              <a:defRPr/>
            </a:pPr>
            <a:endParaRPr lang="en-US" sz="2644" dirty="0">
              <a:solidFill>
                <a:sysClr val="windowText" lastClr="000000"/>
              </a:solidFill>
              <a:latin typeface="Calibri"/>
            </a:endParaRPr>
          </a:p>
        </p:txBody>
      </p:sp>
      <p:sp>
        <p:nvSpPr>
          <p:cNvPr id="8" name="Content Placeholder 3">
            <a:extLst>
              <a:ext uri="{FF2B5EF4-FFF2-40B4-BE49-F238E27FC236}">
                <a16:creationId xmlns:a16="http://schemas.microsoft.com/office/drawing/2014/main" id="{76CCA50D-240D-E193-71BB-E93B45F9FD3F}"/>
              </a:ext>
            </a:extLst>
          </p:cNvPr>
          <p:cNvSpPr txBox="1">
            <a:spLocks/>
          </p:cNvSpPr>
          <p:nvPr/>
        </p:nvSpPr>
        <p:spPr>
          <a:xfrm>
            <a:off x="2965374" y="2440862"/>
            <a:ext cx="5439119" cy="3773554"/>
          </a:xfrm>
          <a:prstGeom prst="rect">
            <a:avLst/>
          </a:prstGeom>
        </p:spPr>
        <p:txBody>
          <a:bodyPr vert="horz" lIns="86360" tIns="43180" rIns="86360" bIns="43180" rtlCol="0">
            <a:normAutofit/>
          </a:bodyPr>
          <a:lstStyle>
            <a:lvl1pPr marL="342900" indent="-342900" algn="l" defTabSz="457200" rtl="0" eaLnBrk="1" latinLnBrk="0" hangingPunct="1">
              <a:spcBef>
                <a:spcPct val="20000"/>
              </a:spcBef>
              <a:buFont typeface="Arial"/>
              <a:buChar char="•"/>
              <a:defRPr sz="28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4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0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18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18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18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18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18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1800" kern="1200">
                <a:solidFill>
                  <a:schemeClr val="tx1"/>
                </a:solidFill>
                <a:latin typeface="+mn-lt"/>
                <a:ea typeface="+mn-ea"/>
                <a:cs typeface="+mn-cs"/>
              </a:defRPr>
            </a:lvl9pPr>
          </a:lstStyle>
          <a:p>
            <a:pPr marL="0" indent="0" defTabSz="431673">
              <a:buNone/>
              <a:defRPr/>
            </a:pPr>
            <a:r>
              <a:rPr lang="en-US" sz="1700" b="1" dirty="0">
                <a:solidFill>
                  <a:sysClr val="windowText" lastClr="000000"/>
                </a:solidFill>
                <a:latin typeface="Times New Roman" panose="02020603050405020304" pitchFamily="18" charset="0"/>
                <a:cs typeface="Times New Roman" panose="02020603050405020304" pitchFamily="18" charset="0"/>
              </a:rPr>
              <a:t>Support:</a:t>
            </a:r>
            <a:endParaRPr lang="en-US" sz="1700" dirty="0">
              <a:solidFill>
                <a:sysClr val="windowText" lastClr="000000"/>
              </a:solidFill>
              <a:latin typeface="Times New Roman" panose="02020603050405020304" pitchFamily="18" charset="0"/>
              <a:cs typeface="Times New Roman" panose="02020603050405020304" pitchFamily="18" charset="0"/>
            </a:endParaRPr>
          </a:p>
          <a:p>
            <a:pPr marL="323753" indent="-323753" defTabSz="431673">
              <a:defRPr/>
            </a:pPr>
            <a:r>
              <a:rPr lang="en-US" sz="1558" dirty="0">
                <a:solidFill>
                  <a:sysClr val="windowText" lastClr="000000"/>
                </a:solidFill>
                <a:latin typeface="Times New Roman" panose="02020603050405020304" pitchFamily="18" charset="0"/>
                <a:cs typeface="Times New Roman" panose="02020603050405020304" pitchFamily="18" charset="0"/>
              </a:rPr>
              <a:t>DINPACS Maintenance</a:t>
            </a:r>
          </a:p>
          <a:p>
            <a:pPr marL="323753" indent="-323753" defTabSz="431673">
              <a:defRPr/>
            </a:pPr>
            <a:r>
              <a:rPr lang="en-US" sz="1558" dirty="0">
                <a:solidFill>
                  <a:sysClr val="windowText" lastClr="000000"/>
                </a:solidFill>
                <a:latin typeface="Times New Roman" panose="02020603050405020304" pitchFamily="18" charset="0"/>
                <a:cs typeface="Times New Roman" panose="02020603050405020304" pitchFamily="18" charset="0"/>
              </a:rPr>
              <a:t>Extended and Turnkey Installation</a:t>
            </a:r>
          </a:p>
          <a:p>
            <a:pPr marL="323753" indent="-323753" defTabSz="431673">
              <a:defRPr/>
            </a:pPr>
            <a:endParaRPr lang="en-US" sz="2644" dirty="0">
              <a:solidFill>
                <a:sysClr val="windowText" lastClr="000000"/>
              </a:solidFill>
              <a:latin typeface="Calibri"/>
            </a:endParaRPr>
          </a:p>
          <a:p>
            <a:pPr marL="0" indent="0" defTabSz="431673">
              <a:buNone/>
              <a:defRPr/>
            </a:pPr>
            <a:endParaRPr lang="en-US" sz="2644" dirty="0">
              <a:solidFill>
                <a:sysClr val="windowText" lastClr="000000"/>
              </a:solidFill>
              <a:latin typeface="Calibri"/>
            </a:endParaRPr>
          </a:p>
          <a:p>
            <a:pPr marL="0" indent="0" defTabSz="431673">
              <a:buNone/>
              <a:defRPr/>
            </a:pPr>
            <a:r>
              <a:rPr lang="en-US" sz="1700" b="1" dirty="0">
                <a:solidFill>
                  <a:sysClr val="windowText" lastClr="000000"/>
                </a:solidFill>
                <a:latin typeface="Times New Roman" panose="02020603050405020304" pitchFamily="18" charset="0"/>
                <a:cs typeface="Times New Roman" panose="02020603050405020304" pitchFamily="18" charset="0"/>
              </a:rPr>
              <a:t>Solicitation# SPE2D1-26-R-0001</a:t>
            </a:r>
          </a:p>
          <a:p>
            <a:pPr marL="242876" indent="-242876" defTabSz="431673">
              <a:defRPr/>
            </a:pPr>
            <a:r>
              <a:rPr lang="en-US" sz="1558" dirty="0">
                <a:solidFill>
                  <a:sysClr val="windowText" lastClr="000000"/>
                </a:solidFill>
                <a:latin typeface="Times New Roman" panose="02020603050405020304" pitchFamily="18" charset="0"/>
                <a:cs typeface="Times New Roman" panose="02020603050405020304" pitchFamily="18" charset="0"/>
              </a:rPr>
              <a:t>Estimated issue date: Late July / Early August </a:t>
            </a:r>
          </a:p>
          <a:p>
            <a:pPr marL="242876" indent="-242876" defTabSz="431673">
              <a:defRPr/>
            </a:pPr>
            <a:r>
              <a:rPr lang="en-US" sz="1558" dirty="0">
                <a:solidFill>
                  <a:sysClr val="windowText" lastClr="000000"/>
                </a:solidFill>
                <a:latin typeface="Times New Roman" panose="02020603050405020304" pitchFamily="18" charset="0"/>
                <a:cs typeface="Times New Roman" panose="02020603050405020304" pitchFamily="18" charset="0"/>
              </a:rPr>
              <a:t>Estimated closing date: Seven years following issue date</a:t>
            </a:r>
          </a:p>
        </p:txBody>
      </p:sp>
      <p:sp>
        <p:nvSpPr>
          <p:cNvPr id="3" name="TextBox 2">
            <a:extLst>
              <a:ext uri="{FF2B5EF4-FFF2-40B4-BE49-F238E27FC236}">
                <a16:creationId xmlns:a16="http://schemas.microsoft.com/office/drawing/2014/main" id="{ACB0951D-EF04-252A-738D-A7B62A61145A}"/>
              </a:ext>
            </a:extLst>
          </p:cNvPr>
          <p:cNvSpPr txBox="1"/>
          <p:nvPr/>
        </p:nvSpPr>
        <p:spPr>
          <a:xfrm>
            <a:off x="736409" y="2039951"/>
            <a:ext cx="8368004" cy="499239"/>
          </a:xfrm>
          <a:prstGeom prst="rect">
            <a:avLst/>
          </a:prstGeom>
          <a:noFill/>
        </p:spPr>
        <p:txBody>
          <a:bodyPr wrap="square" rtlCol="0">
            <a:spAutoFit/>
          </a:bodyPr>
          <a:lstStyle/>
          <a:p>
            <a:pPr defTabSz="323835"/>
            <a:r>
              <a:rPr lang="en-US" sz="2644" b="1" dirty="0">
                <a:solidFill>
                  <a:srgbClr val="000000"/>
                </a:solidFill>
                <a:latin typeface="Times New Roman" panose="02020603050405020304" pitchFamily="18" charset="0"/>
                <a:cs typeface="Times New Roman" panose="02020603050405020304" pitchFamily="18" charset="0"/>
              </a:rPr>
              <a:t>DIN-PACS V</a:t>
            </a:r>
          </a:p>
        </p:txBody>
      </p:sp>
      <p:pic>
        <p:nvPicPr>
          <p:cNvPr id="2052" name="Picture 4">
            <a:extLst>
              <a:ext uri="{FF2B5EF4-FFF2-40B4-BE49-F238E27FC236}">
                <a16:creationId xmlns:a16="http://schemas.microsoft.com/office/drawing/2014/main" id="{C305CD23-9FBC-E17C-0A1C-6BC97BA3042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604101" y="2440862"/>
            <a:ext cx="2084607" cy="32284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92842673"/>
      </p:ext>
    </p:extLst>
  </p:cSld>
  <p:clrMapOvr>
    <a:overrideClrMapping bg1="lt1" tx1="dk1" bg2="lt2" tx2="dk2" accent1="accent1" accent2="accent2" accent3="accent3" accent4="accent4" accent5="accent5" accent6="accent6" hlink="hlink" folHlink="folHlink"/>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7EB8A13D-F1D3-0ECD-80BA-F6C08C4FEE96}"/>
              </a:ext>
            </a:extLst>
          </p:cNvPr>
          <p:cNvSpPr>
            <a:spLocks noGrp="1"/>
          </p:cNvSpPr>
          <p:nvPr>
            <p:ph type="title"/>
          </p:nvPr>
        </p:nvSpPr>
        <p:spPr>
          <a:xfrm>
            <a:off x="2138068" y="1382519"/>
            <a:ext cx="8096250" cy="278923"/>
          </a:xfrm>
        </p:spPr>
        <p:txBody>
          <a:bodyPr/>
          <a:lstStyle/>
          <a:p>
            <a:r>
              <a:rPr lang="en-US" sz="1983" dirty="0">
                <a:latin typeface="+mj-lt"/>
              </a:rPr>
              <a:t>Acquisition Methods &amp; Timelines </a:t>
            </a:r>
          </a:p>
        </p:txBody>
      </p:sp>
      <p:sp>
        <p:nvSpPr>
          <p:cNvPr id="12" name="Text Placeholder 3">
            <a:extLst>
              <a:ext uri="{FF2B5EF4-FFF2-40B4-BE49-F238E27FC236}">
                <a16:creationId xmlns:a16="http://schemas.microsoft.com/office/drawing/2014/main" id="{497D59ED-A349-C38A-05E1-5299F3D63BEA}"/>
              </a:ext>
            </a:extLst>
          </p:cNvPr>
          <p:cNvSpPr>
            <a:spLocks noGrp="1"/>
          </p:cNvSpPr>
          <p:nvPr>
            <p:ph type="body" sz="quarter" idx="14"/>
          </p:nvPr>
        </p:nvSpPr>
        <p:spPr>
          <a:xfrm>
            <a:off x="304724" y="2203979"/>
            <a:ext cx="2869805" cy="366470"/>
          </a:xfrm>
          <a:solidFill>
            <a:schemeClr val="tx2">
              <a:lumMod val="60000"/>
              <a:lumOff val="40000"/>
            </a:schemeClr>
          </a:solidFill>
        </p:spPr>
        <p:txBody>
          <a:bodyPr/>
          <a:lstStyle/>
          <a:p>
            <a:pPr algn="l"/>
            <a:r>
              <a:rPr lang="en-US" sz="1417" b="1" dirty="0">
                <a:latin typeface="Times New Roman" panose="02020603050405020304" pitchFamily="18" charset="0"/>
                <a:cs typeface="Times New Roman" panose="02020603050405020304" pitchFamily="18" charset="0"/>
              </a:rPr>
              <a:t>IDIQ: 6 - 9 Months                  after receipt of proposal </a:t>
            </a:r>
          </a:p>
        </p:txBody>
      </p:sp>
      <p:sp>
        <p:nvSpPr>
          <p:cNvPr id="14" name="Text Placeholder 4">
            <a:extLst>
              <a:ext uri="{FF2B5EF4-FFF2-40B4-BE49-F238E27FC236}">
                <a16:creationId xmlns:a16="http://schemas.microsoft.com/office/drawing/2014/main" id="{16D06E36-3447-0F55-C97C-97183AFB6289}"/>
              </a:ext>
            </a:extLst>
          </p:cNvPr>
          <p:cNvSpPr>
            <a:spLocks noGrp="1"/>
          </p:cNvSpPr>
          <p:nvPr>
            <p:ph type="body" sz="quarter" idx="20"/>
          </p:nvPr>
        </p:nvSpPr>
        <p:spPr>
          <a:xfrm>
            <a:off x="487837" y="2712610"/>
            <a:ext cx="3768803" cy="1054647"/>
          </a:xfrm>
        </p:spPr>
        <p:txBody>
          <a:bodyPr/>
          <a:lstStyle/>
          <a:p>
            <a:r>
              <a:rPr lang="en-US" b="1" dirty="0">
                <a:latin typeface="Times New Roman" panose="02020603050405020304" pitchFamily="18" charset="0"/>
                <a:cs typeface="Times New Roman" panose="02020603050405020304" pitchFamily="18" charset="0"/>
              </a:rPr>
              <a:t>Long‑term IDIQ contracts run for a fixed performance period (up to 10 years)</a:t>
            </a:r>
          </a:p>
          <a:p>
            <a:endParaRPr lang="en-US" b="1" dirty="0"/>
          </a:p>
        </p:txBody>
      </p:sp>
      <p:sp>
        <p:nvSpPr>
          <p:cNvPr id="16" name="Text Placeholder 5">
            <a:extLst>
              <a:ext uri="{FF2B5EF4-FFF2-40B4-BE49-F238E27FC236}">
                <a16:creationId xmlns:a16="http://schemas.microsoft.com/office/drawing/2014/main" id="{EC9CB0B6-3151-2EDD-AE92-2F52AFD56638}"/>
              </a:ext>
            </a:extLst>
          </p:cNvPr>
          <p:cNvSpPr>
            <a:spLocks noGrp="1"/>
          </p:cNvSpPr>
          <p:nvPr>
            <p:ph type="body" sz="quarter" idx="12"/>
          </p:nvPr>
        </p:nvSpPr>
        <p:spPr>
          <a:xfrm>
            <a:off x="7429741" y="2203979"/>
            <a:ext cx="2628583" cy="366470"/>
          </a:xfrm>
          <a:solidFill>
            <a:srgbClr val="0381D7"/>
          </a:solidFill>
        </p:spPr>
        <p:txBody>
          <a:bodyPr/>
          <a:lstStyle/>
          <a:p>
            <a:r>
              <a:rPr lang="en-US" sz="1417" b="1" dirty="0">
                <a:latin typeface="Times New Roman" panose="02020603050405020304" pitchFamily="18" charset="0"/>
                <a:cs typeface="Times New Roman" panose="02020603050405020304" pitchFamily="18" charset="0"/>
              </a:rPr>
              <a:t>ECAT Contract: 6 - 9 Months after receipt of proposal</a:t>
            </a:r>
          </a:p>
        </p:txBody>
      </p:sp>
      <p:sp>
        <p:nvSpPr>
          <p:cNvPr id="18" name="Text Placeholder 6">
            <a:extLst>
              <a:ext uri="{FF2B5EF4-FFF2-40B4-BE49-F238E27FC236}">
                <a16:creationId xmlns:a16="http://schemas.microsoft.com/office/drawing/2014/main" id="{16AEB0EE-D7F5-1953-4B8C-275B211982F9}"/>
              </a:ext>
            </a:extLst>
          </p:cNvPr>
          <p:cNvSpPr>
            <a:spLocks noGrp="1"/>
          </p:cNvSpPr>
          <p:nvPr>
            <p:ph type="body" sz="quarter" idx="23"/>
          </p:nvPr>
        </p:nvSpPr>
        <p:spPr>
          <a:xfrm>
            <a:off x="6351799" y="2712609"/>
            <a:ext cx="3379894" cy="1054647"/>
          </a:xfrm>
        </p:spPr>
        <p:txBody>
          <a:bodyPr/>
          <a:lstStyle/>
          <a:p>
            <a:r>
              <a:rPr lang="en-US" b="1" dirty="0">
                <a:latin typeface="Times New Roman" panose="02020603050405020304" pitchFamily="18" charset="0"/>
                <a:cs typeface="Times New Roman" panose="02020603050405020304" pitchFamily="18" charset="0"/>
              </a:rPr>
              <a:t>Ophthalmologic lasers are awarded via the DLA Troop Support Medical Electronic Catalog</a:t>
            </a:r>
          </a:p>
        </p:txBody>
      </p:sp>
      <p:sp>
        <p:nvSpPr>
          <p:cNvPr id="20" name="Text Placeholder 7">
            <a:extLst>
              <a:ext uri="{FF2B5EF4-FFF2-40B4-BE49-F238E27FC236}">
                <a16:creationId xmlns:a16="http://schemas.microsoft.com/office/drawing/2014/main" id="{965F0833-5B17-3147-6FE7-71B2D8297028}"/>
              </a:ext>
            </a:extLst>
          </p:cNvPr>
          <p:cNvSpPr>
            <a:spLocks noGrp="1"/>
          </p:cNvSpPr>
          <p:nvPr>
            <p:ph type="body" sz="quarter" idx="18"/>
          </p:nvPr>
        </p:nvSpPr>
        <p:spPr>
          <a:xfrm>
            <a:off x="304723" y="4156094"/>
            <a:ext cx="2869806" cy="366470"/>
          </a:xfrm>
          <a:solidFill>
            <a:schemeClr val="accent4"/>
          </a:solidFill>
        </p:spPr>
        <p:txBody>
          <a:bodyPr/>
          <a:lstStyle/>
          <a:p>
            <a:r>
              <a:rPr lang="en-US" sz="1417" b="1" dirty="0">
                <a:latin typeface="Times New Roman" panose="02020603050405020304" pitchFamily="18" charset="0"/>
                <a:cs typeface="Times New Roman" panose="02020603050405020304" pitchFamily="18" charset="0"/>
              </a:rPr>
              <a:t>Open Market: 240 – 365 Days after receipt of requirement</a:t>
            </a:r>
          </a:p>
        </p:txBody>
      </p:sp>
      <p:sp>
        <p:nvSpPr>
          <p:cNvPr id="22" name="Text Placeholder 8">
            <a:extLst>
              <a:ext uri="{FF2B5EF4-FFF2-40B4-BE49-F238E27FC236}">
                <a16:creationId xmlns:a16="http://schemas.microsoft.com/office/drawing/2014/main" id="{EE4A91E3-BF46-FBBA-F362-141440AE839A}"/>
              </a:ext>
            </a:extLst>
          </p:cNvPr>
          <p:cNvSpPr>
            <a:spLocks noGrp="1"/>
          </p:cNvSpPr>
          <p:nvPr>
            <p:ph type="body" sz="quarter" idx="22"/>
          </p:nvPr>
        </p:nvSpPr>
        <p:spPr>
          <a:xfrm>
            <a:off x="487835" y="4615578"/>
            <a:ext cx="3768804" cy="1054647"/>
          </a:xfrm>
        </p:spPr>
        <p:txBody>
          <a:bodyPr/>
          <a:lstStyle/>
          <a:p>
            <a:r>
              <a:rPr lang="en-US" b="1" dirty="0">
                <a:latin typeface="Times New Roman" panose="02020603050405020304" pitchFamily="18" charset="0"/>
                <a:cs typeface="Times New Roman" panose="02020603050405020304" pitchFamily="18" charset="0"/>
              </a:rPr>
              <a:t>Open market buys use a public RFQ/RFP process where any qualified vendor may submit bids</a:t>
            </a:r>
          </a:p>
          <a:p>
            <a:endParaRPr lang="en-US" b="1" dirty="0"/>
          </a:p>
        </p:txBody>
      </p:sp>
      <p:sp>
        <p:nvSpPr>
          <p:cNvPr id="24" name="Text Placeholder 9">
            <a:extLst>
              <a:ext uri="{FF2B5EF4-FFF2-40B4-BE49-F238E27FC236}">
                <a16:creationId xmlns:a16="http://schemas.microsoft.com/office/drawing/2014/main" id="{26536A13-5F75-BED7-01DE-952BD6A1D905}"/>
              </a:ext>
            </a:extLst>
          </p:cNvPr>
          <p:cNvSpPr>
            <a:spLocks noGrp="1"/>
          </p:cNvSpPr>
          <p:nvPr>
            <p:ph type="body" sz="quarter" idx="16"/>
          </p:nvPr>
        </p:nvSpPr>
        <p:spPr>
          <a:xfrm>
            <a:off x="7004756" y="4183100"/>
            <a:ext cx="3053568" cy="366469"/>
          </a:xfrm>
          <a:solidFill>
            <a:schemeClr val="accent1">
              <a:lumMod val="75000"/>
            </a:schemeClr>
          </a:solidFill>
        </p:spPr>
        <p:txBody>
          <a:bodyPr/>
          <a:lstStyle/>
          <a:p>
            <a:r>
              <a:rPr lang="en-US" sz="1417" b="1" dirty="0">
                <a:latin typeface="Times New Roman" panose="02020603050405020304" pitchFamily="18" charset="0"/>
                <a:cs typeface="Times New Roman" panose="02020603050405020304" pitchFamily="18" charset="0"/>
              </a:rPr>
              <a:t>Request for Offer: 365 – 545 Days after receipt of requirement</a:t>
            </a:r>
          </a:p>
        </p:txBody>
      </p:sp>
      <p:sp>
        <p:nvSpPr>
          <p:cNvPr id="26" name="Text Placeholder 10">
            <a:extLst>
              <a:ext uri="{FF2B5EF4-FFF2-40B4-BE49-F238E27FC236}">
                <a16:creationId xmlns:a16="http://schemas.microsoft.com/office/drawing/2014/main" id="{67E34C95-6685-7617-A51C-21F0D5372C0F}"/>
              </a:ext>
            </a:extLst>
          </p:cNvPr>
          <p:cNvSpPr>
            <a:spLocks noGrp="1"/>
          </p:cNvSpPr>
          <p:nvPr>
            <p:ph type="body" sz="quarter" idx="24"/>
          </p:nvPr>
        </p:nvSpPr>
        <p:spPr>
          <a:xfrm>
            <a:off x="6351799" y="4611172"/>
            <a:ext cx="3379894" cy="1054647"/>
          </a:xfrm>
        </p:spPr>
        <p:txBody>
          <a:bodyPr/>
          <a:lstStyle/>
          <a:p>
            <a:r>
              <a:rPr lang="en-US" b="1" dirty="0">
                <a:latin typeface="Times New Roman" panose="02020603050405020304" pitchFamily="18" charset="0"/>
                <a:cs typeface="Times New Roman" panose="02020603050405020304" pitchFamily="18" charset="0"/>
              </a:rPr>
              <a:t>Individual delivery orders are competed through the Request for Offer (RFO) process</a:t>
            </a:r>
          </a:p>
          <a:p>
            <a:endParaRPr lang="en-US" b="1" dirty="0"/>
          </a:p>
        </p:txBody>
      </p:sp>
      <p:sp>
        <p:nvSpPr>
          <p:cNvPr id="28" name="Text Placeholder 11">
            <a:extLst>
              <a:ext uri="{FF2B5EF4-FFF2-40B4-BE49-F238E27FC236}">
                <a16:creationId xmlns:a16="http://schemas.microsoft.com/office/drawing/2014/main" id="{76A0B934-54DC-4B48-D12D-21AABD7A548D}"/>
              </a:ext>
            </a:extLst>
          </p:cNvPr>
          <p:cNvSpPr>
            <a:spLocks noGrp="1"/>
          </p:cNvSpPr>
          <p:nvPr>
            <p:ph type="body" sz="quarter" idx="25"/>
          </p:nvPr>
        </p:nvSpPr>
        <p:spPr>
          <a:xfrm>
            <a:off x="4256640" y="3489535"/>
            <a:ext cx="1849690" cy="1387267"/>
          </a:xfrm>
          <a:solidFill>
            <a:schemeClr val="accent6"/>
          </a:solidFill>
          <a:ln>
            <a:noFill/>
          </a:ln>
          <a:effectLst>
            <a:glow rad="139700">
              <a:schemeClr val="accent6">
                <a:satMod val="175000"/>
                <a:alpha val="40000"/>
              </a:schemeClr>
            </a:glow>
          </a:effectLst>
        </p:spPr>
        <p:txBody>
          <a:bodyPr/>
          <a:lstStyle/>
          <a:p>
            <a:r>
              <a:rPr lang="en-US" sz="1983" b="1" dirty="0">
                <a:solidFill>
                  <a:schemeClr val="tx1"/>
                </a:solidFill>
                <a:latin typeface="Times New Roman" panose="02020603050405020304" pitchFamily="18" charset="0"/>
                <a:cs typeface="Times New Roman" panose="02020603050405020304" pitchFamily="18" charset="0"/>
              </a:rPr>
              <a:t>Acquisition Type</a:t>
            </a:r>
          </a:p>
        </p:txBody>
      </p:sp>
    </p:spTree>
    <p:extLst>
      <p:ext uri="{BB962C8B-B14F-4D97-AF65-F5344CB8AC3E}">
        <p14:creationId xmlns:p14="http://schemas.microsoft.com/office/powerpoint/2010/main" val="2224167977"/>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bg>
      <p:bgPr>
        <a:solidFill>
          <a:schemeClr val="accent5">
            <a:lumMod val="20000"/>
            <a:lumOff val="80000"/>
            <a:alpha val="40000"/>
          </a:schemeClr>
        </a:solidFill>
        <a:effectLst/>
      </p:bgPr>
    </p:bg>
    <p:spTree>
      <p:nvGrpSpPr>
        <p:cNvPr id="1" name="">
          <a:extLst>
            <a:ext uri="{FF2B5EF4-FFF2-40B4-BE49-F238E27FC236}">
              <a16:creationId xmlns:a16="http://schemas.microsoft.com/office/drawing/2014/main" id="{F4318A57-5013-689D-9CCA-A5636885410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9A48A96-A92F-222D-07F6-09407A9BE86D}"/>
              </a:ext>
            </a:extLst>
          </p:cNvPr>
          <p:cNvSpPr>
            <a:spLocks noGrp="1"/>
          </p:cNvSpPr>
          <p:nvPr>
            <p:ph type="title"/>
          </p:nvPr>
        </p:nvSpPr>
        <p:spPr>
          <a:xfrm>
            <a:off x="1962150" y="1225394"/>
            <a:ext cx="8221133" cy="366869"/>
          </a:xfrm>
        </p:spPr>
        <p:txBody>
          <a:bodyPr/>
          <a:lstStyle/>
          <a:p>
            <a:r>
              <a:rPr lang="en-US" sz="1983" dirty="0">
                <a:latin typeface="+mj-lt"/>
              </a:rPr>
              <a:t>Contract Modifications</a:t>
            </a:r>
          </a:p>
        </p:txBody>
      </p:sp>
      <p:sp>
        <p:nvSpPr>
          <p:cNvPr id="7" name="TextBox 6">
            <a:extLst>
              <a:ext uri="{FF2B5EF4-FFF2-40B4-BE49-F238E27FC236}">
                <a16:creationId xmlns:a16="http://schemas.microsoft.com/office/drawing/2014/main" id="{DEBDD06F-EC2D-83A8-7961-056304EA2B21}"/>
              </a:ext>
            </a:extLst>
          </p:cNvPr>
          <p:cNvSpPr txBox="1"/>
          <p:nvPr/>
        </p:nvSpPr>
        <p:spPr>
          <a:xfrm>
            <a:off x="233892" y="2203979"/>
            <a:ext cx="9824510" cy="4066117"/>
          </a:xfrm>
          <a:prstGeom prst="rect">
            <a:avLst/>
          </a:prstGeom>
          <a:solidFill>
            <a:schemeClr val="bg1">
              <a:lumMod val="95000"/>
              <a:alpha val="34902"/>
            </a:schemeClr>
          </a:solidFill>
          <a:ln w="57150">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algn="ctr">
              <a:defRPr sz="2400" b="1">
                <a:solidFill>
                  <a:srgbClr val="D60000"/>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algn="l" defTabSz="431673">
              <a:spcBef>
                <a:spcPct val="20000"/>
              </a:spcBef>
              <a:defRPr/>
            </a:pPr>
            <a:r>
              <a:rPr lang="en-US" sz="1983" dirty="0">
                <a:solidFill>
                  <a:prstClr val="black"/>
                </a:solidFill>
                <a:latin typeface="Times New Roman" panose="02020603050405020304" pitchFamily="18" charset="0"/>
                <a:cs typeface="Times New Roman" panose="02020603050405020304" pitchFamily="18" charset="0"/>
              </a:rPr>
              <a:t>Process</a:t>
            </a:r>
          </a:p>
          <a:p>
            <a:pPr marL="431671" lvl="1" defTabSz="431673">
              <a:spcBef>
                <a:spcPct val="20000"/>
              </a:spcBef>
              <a:defRPr/>
            </a:pPr>
            <a:r>
              <a:rPr lang="en-US" sz="1417" dirty="0">
                <a:solidFill>
                  <a:prstClr val="black"/>
                </a:solidFill>
                <a:latin typeface="Times New Roman" panose="02020603050405020304" pitchFamily="18" charset="0"/>
                <a:cs typeface="Times New Roman" panose="02020603050405020304" pitchFamily="18" charset="0"/>
              </a:rPr>
              <a:t>Email modification requests to the appropriate government contract administrator POC</a:t>
            </a:r>
          </a:p>
          <a:p>
            <a:pPr marL="1079179" lvl="2" indent="-215836" defTabSz="431673">
              <a:spcBef>
                <a:spcPct val="20000"/>
              </a:spcBef>
              <a:buFont typeface="Arial"/>
              <a:buChar char="•"/>
              <a:defRPr/>
            </a:pPr>
            <a:r>
              <a:rPr lang="en-US" sz="1417" dirty="0">
                <a:solidFill>
                  <a:prstClr val="black"/>
                </a:solidFill>
                <a:latin typeface="Times New Roman" panose="02020603050405020304" pitchFamily="18" charset="0"/>
                <a:cs typeface="Times New Roman" panose="02020603050405020304" pitchFamily="18" charset="0"/>
              </a:rPr>
              <a:t>Complete and attach “Attachment B” and “Attachment C” and any additional required price support documentation within email, if applicable </a:t>
            </a:r>
          </a:p>
          <a:p>
            <a:pPr marL="1079179" lvl="2" indent="-215836" defTabSz="431673">
              <a:spcBef>
                <a:spcPct val="20000"/>
              </a:spcBef>
              <a:buFont typeface="Arial"/>
              <a:buChar char="•"/>
              <a:defRPr/>
            </a:pPr>
            <a:r>
              <a:rPr lang="en-US" sz="1417" dirty="0">
                <a:solidFill>
                  <a:prstClr val="black"/>
                </a:solidFill>
                <a:latin typeface="Times New Roman" panose="02020603050405020304" pitchFamily="18" charset="0"/>
                <a:cs typeface="Times New Roman" panose="02020603050405020304" pitchFamily="18" charset="0"/>
              </a:rPr>
              <a:t>Very minor contract modifications may not require both “Attachment B” and “Attachment C.” Ask your gov contract administrator POC if you are unsure </a:t>
            </a:r>
          </a:p>
          <a:p>
            <a:pPr algn="l" defTabSz="431673">
              <a:spcBef>
                <a:spcPct val="20000"/>
              </a:spcBef>
              <a:defRPr/>
            </a:pPr>
            <a:r>
              <a:rPr lang="en-US" sz="1983" dirty="0">
                <a:solidFill>
                  <a:prstClr val="black"/>
                </a:solidFill>
                <a:latin typeface="Times New Roman" panose="02020603050405020304" pitchFamily="18" charset="0"/>
                <a:cs typeface="Times New Roman" panose="02020603050405020304" pitchFamily="18" charset="0"/>
              </a:rPr>
              <a:t>Timeline </a:t>
            </a:r>
          </a:p>
          <a:p>
            <a:pPr marL="431671" lvl="1" defTabSz="431673">
              <a:spcBef>
                <a:spcPct val="20000"/>
              </a:spcBef>
              <a:defRPr/>
            </a:pPr>
            <a:r>
              <a:rPr lang="en-US" sz="1417" dirty="0">
                <a:solidFill>
                  <a:prstClr val="black"/>
                </a:solidFill>
                <a:latin typeface="Times New Roman" panose="02020603050405020304" pitchFamily="18" charset="0"/>
                <a:cs typeface="Times New Roman" panose="02020603050405020304" pitchFamily="18" charset="0"/>
              </a:rPr>
              <a:t>Timeline can vary based upon: </a:t>
            </a:r>
          </a:p>
          <a:p>
            <a:pPr marL="1079179" lvl="2" indent="-215836" defTabSz="431673">
              <a:spcBef>
                <a:spcPct val="20000"/>
              </a:spcBef>
              <a:buFont typeface="Arial"/>
              <a:buChar char="•"/>
              <a:defRPr/>
            </a:pPr>
            <a:r>
              <a:rPr lang="en-US" sz="1417" dirty="0">
                <a:solidFill>
                  <a:prstClr val="black"/>
                </a:solidFill>
                <a:latin typeface="Times New Roman" panose="02020603050405020304" pitchFamily="18" charset="0"/>
                <a:cs typeface="Times New Roman" panose="02020603050405020304" pitchFamily="18" charset="0"/>
              </a:rPr>
              <a:t>Number of new items being added (price analysis is determined using a sample of total items being added) </a:t>
            </a:r>
          </a:p>
          <a:p>
            <a:pPr marL="1079179" lvl="2" indent="-215836" defTabSz="431673">
              <a:spcBef>
                <a:spcPct val="20000"/>
              </a:spcBef>
              <a:buFont typeface="Arial"/>
              <a:buChar char="•"/>
              <a:defRPr/>
            </a:pPr>
            <a:r>
              <a:rPr lang="en-US" sz="1417" dirty="0">
                <a:solidFill>
                  <a:prstClr val="black"/>
                </a:solidFill>
                <a:latin typeface="Times New Roman" panose="02020603050405020304" pitchFamily="18" charset="0"/>
                <a:cs typeface="Times New Roman" panose="02020603050405020304" pitchFamily="18" charset="0"/>
              </a:rPr>
              <a:t>Number of varied changes being requested (Add new items, delete old items, revise part numbers, change item descriptions, etc.)</a:t>
            </a:r>
          </a:p>
          <a:p>
            <a:pPr marL="1079179" lvl="2" indent="-215836" defTabSz="431673">
              <a:spcBef>
                <a:spcPct val="20000"/>
              </a:spcBef>
              <a:buFont typeface="Arial"/>
              <a:buChar char="•"/>
              <a:defRPr/>
            </a:pPr>
            <a:r>
              <a:rPr lang="en-US" sz="1417" dirty="0">
                <a:solidFill>
                  <a:prstClr val="black"/>
                </a:solidFill>
                <a:latin typeface="Times New Roman" panose="02020603050405020304" pitchFamily="18" charset="0"/>
                <a:cs typeface="Times New Roman" panose="02020603050405020304" pitchFamily="18" charset="0"/>
              </a:rPr>
              <a:t>Due to the varied nature of contract mod requests, DLA recommends vendors submit no more than one “large” price book request per quarter </a:t>
            </a:r>
          </a:p>
          <a:p>
            <a:pPr marL="1079179" lvl="2" indent="-215836" defTabSz="431673">
              <a:spcBef>
                <a:spcPct val="20000"/>
              </a:spcBef>
              <a:buFont typeface="Arial"/>
              <a:buChar char="•"/>
              <a:defRPr/>
            </a:pPr>
            <a:r>
              <a:rPr lang="en-US" sz="1417" dirty="0">
                <a:solidFill>
                  <a:prstClr val="black"/>
                </a:solidFill>
                <a:latin typeface="Times New Roman" panose="02020603050405020304" pitchFamily="18" charset="0"/>
                <a:cs typeface="Times New Roman" panose="02020603050405020304" pitchFamily="18" charset="0"/>
              </a:rPr>
              <a:t>Minor contract modifications will be processed within 30 days (Vendor POC information update, address update, other small administrative changes, etc.)</a:t>
            </a:r>
          </a:p>
        </p:txBody>
      </p:sp>
    </p:spTree>
    <p:extLst>
      <p:ext uri="{BB962C8B-B14F-4D97-AF65-F5344CB8AC3E}">
        <p14:creationId xmlns:p14="http://schemas.microsoft.com/office/powerpoint/2010/main" val="470282527"/>
      </p:ext>
    </p:extLst>
  </p:cSld>
  <p:clrMapOvr>
    <a:overrideClrMapping bg1="lt1" tx1="dk1" bg2="lt2" tx2="dk2" accent1="accent1" accent2="accent2" accent3="accent3" accent4="accent4" accent5="accent5" accent6="accent6" hlink="hlink" folHlink="folHlink"/>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B7FE46-BBDC-E150-EE2B-56E342FB74A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1526C1A-E4AD-85A5-4604-AB94016DCA99}"/>
              </a:ext>
            </a:extLst>
          </p:cNvPr>
          <p:cNvSpPr>
            <a:spLocks noGrp="1"/>
          </p:cNvSpPr>
          <p:nvPr>
            <p:ph type="title"/>
          </p:nvPr>
        </p:nvSpPr>
        <p:spPr>
          <a:xfrm>
            <a:off x="2051050" y="1289843"/>
            <a:ext cx="8096250" cy="278923"/>
          </a:xfrm>
        </p:spPr>
        <p:txBody>
          <a:bodyPr/>
          <a:lstStyle/>
          <a:p>
            <a:pPr defTabSz="457055"/>
            <a:r>
              <a:rPr lang="en-US" sz="2644" dirty="0">
                <a:latin typeface="Arial" panose="020B0604020202020204"/>
              </a:rPr>
              <a:t> </a:t>
            </a:r>
            <a:r>
              <a:rPr lang="en-US" sz="1983" dirty="0">
                <a:latin typeface="Arial" panose="020B0604020202020204"/>
              </a:rPr>
              <a:t>Price Book \ Quote Management </a:t>
            </a:r>
          </a:p>
        </p:txBody>
      </p:sp>
      <p:sp>
        <p:nvSpPr>
          <p:cNvPr id="7" name="TextBox 6">
            <a:extLst>
              <a:ext uri="{FF2B5EF4-FFF2-40B4-BE49-F238E27FC236}">
                <a16:creationId xmlns:a16="http://schemas.microsoft.com/office/drawing/2014/main" id="{34E83518-46AE-D186-0605-37515E350B29}"/>
              </a:ext>
            </a:extLst>
          </p:cNvPr>
          <p:cNvSpPr txBox="1"/>
          <p:nvPr/>
        </p:nvSpPr>
        <p:spPr>
          <a:xfrm>
            <a:off x="575733" y="2123854"/>
            <a:ext cx="9571567" cy="4086270"/>
          </a:xfrm>
          <a:prstGeom prst="rect">
            <a:avLst/>
          </a:prstGeom>
          <a:solidFill>
            <a:schemeClr val="bg1">
              <a:lumMod val="95000"/>
              <a:alpha val="34902"/>
            </a:schemeClr>
          </a:solidFill>
          <a:ln w="57150">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algn="ctr">
              <a:defRPr sz="2400" b="1">
                <a:solidFill>
                  <a:srgbClr val="D60000"/>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algn="l" defTabSz="431673">
              <a:spcBef>
                <a:spcPct val="20000"/>
              </a:spcBef>
              <a:defRPr/>
            </a:pPr>
            <a:r>
              <a:rPr lang="en-US" sz="1983" dirty="0">
                <a:solidFill>
                  <a:prstClr val="black"/>
                </a:solidFill>
                <a:latin typeface="Times New Roman" panose="02020603050405020304" pitchFamily="18" charset="0"/>
                <a:cs typeface="Times New Roman" panose="02020603050405020304" pitchFamily="18" charset="0"/>
              </a:rPr>
              <a:t>Price Book Best Practices</a:t>
            </a:r>
          </a:p>
          <a:p>
            <a:pPr algn="l" defTabSz="431673">
              <a:spcBef>
                <a:spcPct val="20000"/>
              </a:spcBef>
              <a:defRPr/>
            </a:pPr>
            <a:r>
              <a:rPr lang="en-US" sz="1700" b="0" dirty="0">
                <a:solidFill>
                  <a:prstClr val="black"/>
                </a:solidFill>
                <a:latin typeface="Times New Roman" panose="02020603050405020304" pitchFamily="18" charset="0"/>
                <a:cs typeface="Times New Roman" panose="02020603050405020304" pitchFamily="18" charset="0"/>
              </a:rPr>
              <a:t>Price book format and formulas must remain uniform </a:t>
            </a:r>
          </a:p>
          <a:p>
            <a:pPr marL="647670" lvl="1" indent="-323835" defTabSz="431673">
              <a:spcBef>
                <a:spcPct val="20000"/>
              </a:spcBef>
              <a:buFont typeface="Arial" panose="020B0604020202020204" pitchFamily="34" charset="0"/>
              <a:buChar char="•"/>
              <a:defRPr/>
            </a:pPr>
            <a:r>
              <a:rPr lang="en-US" sz="1558" dirty="0">
                <a:solidFill>
                  <a:prstClr val="black"/>
                </a:solidFill>
                <a:latin typeface="Times New Roman" panose="02020603050405020304" pitchFamily="18" charset="0"/>
                <a:cs typeface="Times New Roman" panose="02020603050405020304" pitchFamily="18" charset="0"/>
              </a:rPr>
              <a:t>No edits to the Price book format or formulas</a:t>
            </a:r>
          </a:p>
          <a:p>
            <a:pPr marL="647670" lvl="1" indent="-323835" defTabSz="431673">
              <a:spcBef>
                <a:spcPct val="20000"/>
              </a:spcBef>
              <a:buFont typeface="Arial" panose="020B0604020202020204" pitchFamily="34" charset="0"/>
              <a:buChar char="•"/>
              <a:defRPr/>
            </a:pPr>
            <a:r>
              <a:rPr lang="en-US" sz="1558" dirty="0">
                <a:solidFill>
                  <a:prstClr val="black"/>
                </a:solidFill>
                <a:latin typeface="Times New Roman" panose="02020603050405020304" pitchFamily="18" charset="0"/>
                <a:cs typeface="Times New Roman" panose="02020603050405020304" pitchFamily="18" charset="0"/>
              </a:rPr>
              <a:t>No additional tabs are to be added</a:t>
            </a:r>
          </a:p>
          <a:p>
            <a:pPr marL="647670" lvl="1" indent="-323835" defTabSz="431673">
              <a:spcBef>
                <a:spcPct val="20000"/>
              </a:spcBef>
              <a:buFont typeface="Arial" panose="020B0604020202020204" pitchFamily="34" charset="0"/>
              <a:buChar char="•"/>
              <a:defRPr/>
            </a:pPr>
            <a:r>
              <a:rPr lang="en-US" sz="1558" dirty="0">
                <a:solidFill>
                  <a:prstClr val="black"/>
                </a:solidFill>
                <a:latin typeface="Times New Roman" panose="02020603050405020304" pitchFamily="18" charset="0"/>
                <a:cs typeface="Times New Roman" panose="02020603050405020304" pitchFamily="18" charset="0"/>
              </a:rPr>
              <a:t>Ensure the VLOOKUP is fully functional (no errors on Excel sheet) prior to sending to the DLA Contracting POC</a:t>
            </a:r>
          </a:p>
          <a:p>
            <a:pPr marL="647670" lvl="1" indent="-323835" defTabSz="431673">
              <a:spcBef>
                <a:spcPct val="20000"/>
              </a:spcBef>
              <a:buFont typeface="Arial" panose="020B0604020202020204" pitchFamily="34" charset="0"/>
              <a:buChar char="•"/>
              <a:defRPr/>
            </a:pPr>
            <a:endParaRPr lang="en-US" sz="1558" dirty="0">
              <a:solidFill>
                <a:prstClr val="black"/>
              </a:solidFill>
              <a:latin typeface="Times New Roman" panose="02020603050405020304" pitchFamily="18" charset="0"/>
              <a:cs typeface="Times New Roman" panose="02020603050405020304" pitchFamily="18" charset="0"/>
            </a:endParaRPr>
          </a:p>
          <a:p>
            <a:pPr algn="l" defTabSz="431673">
              <a:spcBef>
                <a:spcPct val="20000"/>
              </a:spcBef>
              <a:defRPr/>
            </a:pPr>
            <a:r>
              <a:rPr lang="en-US" sz="1983" dirty="0">
                <a:solidFill>
                  <a:prstClr val="black"/>
                </a:solidFill>
                <a:latin typeface="Times New Roman" panose="02020603050405020304" pitchFamily="18" charset="0"/>
                <a:cs typeface="Times New Roman" panose="02020603050405020304" pitchFamily="18" charset="0"/>
              </a:rPr>
              <a:t>Quote Best Practices </a:t>
            </a:r>
          </a:p>
          <a:p>
            <a:pPr marL="566711" lvl="1" indent="-242876" defTabSz="431673">
              <a:spcBef>
                <a:spcPct val="20000"/>
              </a:spcBef>
              <a:buFont typeface="Arial" panose="020B0604020202020204" pitchFamily="34" charset="0"/>
              <a:buChar char="•"/>
              <a:defRPr/>
            </a:pPr>
            <a:r>
              <a:rPr lang="en-US" sz="1558" dirty="0">
                <a:solidFill>
                  <a:prstClr val="black"/>
                </a:solidFill>
                <a:latin typeface="Times New Roman" panose="02020603050405020304" pitchFamily="18" charset="0"/>
                <a:cs typeface="Times New Roman" panose="02020603050405020304" pitchFamily="18" charset="0"/>
              </a:rPr>
              <a:t>Ensure quoted items are in official Government price book</a:t>
            </a:r>
          </a:p>
          <a:p>
            <a:pPr marL="890546" lvl="2" indent="-242876" defTabSz="431673">
              <a:spcBef>
                <a:spcPct val="20000"/>
              </a:spcBef>
              <a:buFont typeface="Arial" panose="020B0604020202020204" pitchFamily="34" charset="0"/>
              <a:buChar char="•"/>
              <a:defRPr/>
            </a:pPr>
            <a:r>
              <a:rPr lang="en-US" sz="1558" dirty="0">
                <a:solidFill>
                  <a:prstClr val="black"/>
                </a:solidFill>
                <a:latin typeface="Times New Roman" panose="02020603050405020304" pitchFamily="18" charset="0"/>
                <a:cs typeface="Times New Roman" panose="02020603050405020304" pitchFamily="18" charset="0"/>
              </a:rPr>
              <a:t>Exception for zero-dollar items </a:t>
            </a:r>
          </a:p>
          <a:p>
            <a:pPr marL="566711" lvl="1" indent="-242876" defTabSz="431673">
              <a:spcBef>
                <a:spcPct val="20000"/>
              </a:spcBef>
              <a:buFont typeface="Arial" panose="020B0604020202020204" pitchFamily="34" charset="0"/>
              <a:buChar char="•"/>
              <a:defRPr/>
            </a:pPr>
            <a:r>
              <a:rPr lang="en-US" sz="1558" dirty="0">
                <a:solidFill>
                  <a:prstClr val="black"/>
                </a:solidFill>
                <a:latin typeface="Times New Roman" panose="02020603050405020304" pitchFamily="18" charset="0"/>
                <a:cs typeface="Times New Roman" panose="02020603050405020304" pitchFamily="18" charset="0"/>
              </a:rPr>
              <a:t>Ensure line item includes itemized pricing </a:t>
            </a:r>
          </a:p>
          <a:p>
            <a:pPr algn="l" defTabSz="431673">
              <a:spcBef>
                <a:spcPct val="20000"/>
              </a:spcBef>
              <a:defRPr/>
            </a:pPr>
            <a:endParaRPr lang="en-US" sz="1700" dirty="0">
              <a:solidFill>
                <a:prstClr val="black"/>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56822378"/>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bg>
      <p:bgPr>
        <a:solidFill>
          <a:schemeClr val="accent5">
            <a:lumMod val="20000"/>
            <a:lumOff val="80000"/>
            <a:alpha val="40000"/>
          </a:schemeClr>
        </a:solidFill>
        <a:effectLst/>
      </p:bgPr>
    </p:bg>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51D38C33-389E-91CD-25EC-0CF5BFA843C4}"/>
              </a:ext>
            </a:extLst>
          </p:cNvPr>
          <p:cNvSpPr>
            <a:spLocks noGrp="1"/>
          </p:cNvSpPr>
          <p:nvPr>
            <p:ph type="title"/>
          </p:nvPr>
        </p:nvSpPr>
        <p:spPr>
          <a:xfrm>
            <a:off x="-431800" y="1265016"/>
            <a:ext cx="10795000" cy="371897"/>
          </a:xfrm>
        </p:spPr>
        <p:txBody>
          <a:bodyPr/>
          <a:lstStyle/>
          <a:p>
            <a:r>
              <a:rPr lang="en-US" sz="1983" dirty="0">
                <a:latin typeface="+mj-lt"/>
              </a:rPr>
              <a:t>FSDB Primary Points of Contact</a:t>
            </a:r>
          </a:p>
        </p:txBody>
      </p:sp>
      <p:graphicFrame>
        <p:nvGraphicFramePr>
          <p:cNvPr id="6" name="Table 5">
            <a:extLst>
              <a:ext uri="{FF2B5EF4-FFF2-40B4-BE49-F238E27FC236}">
                <a16:creationId xmlns:a16="http://schemas.microsoft.com/office/drawing/2014/main" id="{19E4FAE0-7E68-CCD7-CBF5-D27F4AC9B77D}"/>
              </a:ext>
            </a:extLst>
          </p:cNvPr>
          <p:cNvGraphicFramePr>
            <a:graphicFrameLocks noGrp="1"/>
          </p:cNvGraphicFramePr>
          <p:nvPr/>
        </p:nvGraphicFramePr>
        <p:xfrm>
          <a:off x="58882" y="2161786"/>
          <a:ext cx="10102437" cy="4035552"/>
        </p:xfrm>
        <a:graphic>
          <a:graphicData uri="http://schemas.openxmlformats.org/drawingml/2006/table">
            <a:tbl>
              <a:tblPr firstRow="1" bandRow="1">
                <a:tableStyleId>{5C22544A-7EE6-4342-B048-85BDC9FD1C3A}</a:tableStyleId>
              </a:tblPr>
              <a:tblGrid>
                <a:gridCol w="2366337">
                  <a:extLst>
                    <a:ext uri="{9D8B030D-6E8A-4147-A177-3AD203B41FA5}">
                      <a16:colId xmlns:a16="http://schemas.microsoft.com/office/drawing/2014/main" val="20000"/>
                    </a:ext>
                  </a:extLst>
                </a:gridCol>
                <a:gridCol w="4459633">
                  <a:extLst>
                    <a:ext uri="{9D8B030D-6E8A-4147-A177-3AD203B41FA5}">
                      <a16:colId xmlns:a16="http://schemas.microsoft.com/office/drawing/2014/main" val="20001"/>
                    </a:ext>
                  </a:extLst>
                </a:gridCol>
                <a:gridCol w="3276467">
                  <a:extLst>
                    <a:ext uri="{9D8B030D-6E8A-4147-A177-3AD203B41FA5}">
                      <a16:colId xmlns:a16="http://schemas.microsoft.com/office/drawing/2014/main" val="20002"/>
                    </a:ext>
                  </a:extLst>
                </a:gridCol>
              </a:tblGrid>
              <a:tr h="405892">
                <a:tc>
                  <a:txBody>
                    <a:bodyPr/>
                    <a:lstStyle/>
                    <a:p>
                      <a:pPr algn="ctr"/>
                      <a:r>
                        <a:rPr lang="en-US" sz="2000" dirty="0"/>
                        <a:t>NAME</a:t>
                      </a:r>
                    </a:p>
                  </a:txBody>
                  <a:tcPr marL="103632" marR="103632" marT="51816" marB="51816"/>
                </a:tc>
                <a:tc>
                  <a:txBody>
                    <a:bodyPr/>
                    <a:lstStyle/>
                    <a:p>
                      <a:pPr algn="ctr"/>
                      <a:r>
                        <a:rPr lang="en-US" sz="2000" dirty="0"/>
                        <a:t>TITLE</a:t>
                      </a:r>
                    </a:p>
                  </a:txBody>
                  <a:tcPr marL="103632" marR="103632" marT="51816" marB="51816"/>
                </a:tc>
                <a:tc>
                  <a:txBody>
                    <a:bodyPr/>
                    <a:lstStyle/>
                    <a:p>
                      <a:pPr algn="ctr"/>
                      <a:r>
                        <a:rPr lang="en-US" sz="2000" dirty="0"/>
                        <a:t>EMAIL</a:t>
                      </a:r>
                    </a:p>
                  </a:txBody>
                  <a:tcPr marL="103632" marR="103632" marT="51816" marB="51816"/>
                </a:tc>
                <a:extLst>
                  <a:ext uri="{0D108BD9-81ED-4DB2-BD59-A6C34878D82A}">
                    <a16:rowId xmlns:a16="http://schemas.microsoft.com/office/drawing/2014/main" val="10000"/>
                  </a:ext>
                </a:extLst>
              </a:tr>
              <a:tr h="362712">
                <a:tc>
                  <a:txBody>
                    <a:bodyPr/>
                    <a:lstStyle/>
                    <a:p>
                      <a:pPr algn="ctr"/>
                      <a:r>
                        <a:rPr lang="en-US" sz="1700" dirty="0"/>
                        <a:t>Cheryl Zekas </a:t>
                      </a:r>
                    </a:p>
                  </a:txBody>
                  <a:tcPr marL="103632" marR="103632" marT="51816" marB="51816"/>
                </a:tc>
                <a:tc>
                  <a:txBody>
                    <a:bodyPr/>
                    <a:lstStyle/>
                    <a:p>
                      <a:pPr algn="ctr"/>
                      <a:r>
                        <a:rPr lang="en-US" sz="1700" dirty="0"/>
                        <a:t>Supervisor/IST Chief </a:t>
                      </a:r>
                    </a:p>
                  </a:txBody>
                  <a:tcPr marL="103632" marR="103632" marT="51816" marB="51816"/>
                </a:tc>
                <a:tc>
                  <a:txBody>
                    <a:bodyPr/>
                    <a:lstStyle/>
                    <a:p>
                      <a:pPr algn="ctr"/>
                      <a:r>
                        <a:rPr lang="en-US" sz="1700" dirty="0">
                          <a:hlinkClick r:id="rId3"/>
                        </a:rPr>
                        <a:t>Cheryl.Zekas@dla.mil</a:t>
                      </a:r>
                      <a:endParaRPr lang="en-US" sz="1700" dirty="0"/>
                    </a:p>
                  </a:txBody>
                  <a:tcPr marL="103632" marR="103632" marT="51816" marB="51816"/>
                </a:tc>
                <a:extLst>
                  <a:ext uri="{0D108BD9-81ED-4DB2-BD59-A6C34878D82A}">
                    <a16:rowId xmlns:a16="http://schemas.microsoft.com/office/drawing/2014/main" val="10001"/>
                  </a:ext>
                </a:extLst>
              </a:tr>
              <a:tr h="362712">
                <a:tc>
                  <a:txBody>
                    <a:bodyPr/>
                    <a:lstStyle/>
                    <a:p>
                      <a:pPr algn="ctr"/>
                      <a:r>
                        <a:rPr lang="en-US" sz="1700" dirty="0"/>
                        <a:t>Zahkiyah Taylor</a:t>
                      </a:r>
                    </a:p>
                  </a:txBody>
                  <a:tcPr marL="103632" marR="103632" marT="51816" marB="51816"/>
                </a:tc>
                <a:tc>
                  <a:txBody>
                    <a:bodyPr/>
                    <a:lstStyle/>
                    <a:p>
                      <a:pPr algn="ctr"/>
                      <a:r>
                        <a:rPr lang="en-US" sz="1700" dirty="0"/>
                        <a:t>Contracting Officer</a:t>
                      </a:r>
                    </a:p>
                  </a:txBody>
                  <a:tcPr marL="103632" marR="103632" marT="51816" marB="51816"/>
                </a:tc>
                <a:tc>
                  <a:txBody>
                    <a:bodyPr/>
                    <a:lstStyle/>
                    <a:p>
                      <a:pPr algn="ctr"/>
                      <a:r>
                        <a:rPr lang="en-US" sz="1700" dirty="0">
                          <a:hlinkClick r:id="rId4"/>
                        </a:rPr>
                        <a:t>Zahkiyah.Taylor@dla.mil</a:t>
                      </a:r>
                      <a:endParaRPr lang="en-US" sz="1700" dirty="0"/>
                    </a:p>
                  </a:txBody>
                  <a:tcPr marL="103632" marR="103632" marT="51816" marB="51816"/>
                </a:tc>
                <a:extLst>
                  <a:ext uri="{0D108BD9-81ED-4DB2-BD59-A6C34878D82A}">
                    <a16:rowId xmlns:a16="http://schemas.microsoft.com/office/drawing/2014/main" val="10002"/>
                  </a:ext>
                </a:extLst>
              </a:tr>
              <a:tr h="362712">
                <a:tc>
                  <a:txBody>
                    <a:bodyPr/>
                    <a:lstStyle/>
                    <a:p>
                      <a:pPr algn="ctr"/>
                      <a:r>
                        <a:rPr lang="en-US" sz="1700" kern="1200" dirty="0">
                          <a:solidFill>
                            <a:schemeClr val="dk1"/>
                          </a:solidFill>
                          <a:latin typeface="+mn-lt"/>
                          <a:ea typeface="+mn-ea"/>
                          <a:cs typeface="+mn-cs"/>
                        </a:rPr>
                        <a:t>Charlene Harley</a:t>
                      </a:r>
                    </a:p>
                  </a:txBody>
                  <a:tcPr marL="103632" marR="103632" marT="51816" marB="51816"/>
                </a:tc>
                <a:tc>
                  <a:txBody>
                    <a:bodyPr/>
                    <a:lstStyle/>
                    <a:p>
                      <a:pPr algn="ctr"/>
                      <a:r>
                        <a:rPr lang="en-US" sz="1700" kern="1200" dirty="0">
                          <a:solidFill>
                            <a:schemeClr val="dk1"/>
                          </a:solidFill>
                          <a:latin typeface="+mn-lt"/>
                          <a:ea typeface="+mn-ea"/>
                          <a:cs typeface="+mn-cs"/>
                        </a:rPr>
                        <a:t>Lead Biomedical Engineer</a:t>
                      </a:r>
                    </a:p>
                  </a:txBody>
                  <a:tcPr marL="103632" marR="103632" marT="51816" marB="51816"/>
                </a:tc>
                <a:tc>
                  <a:txBody>
                    <a:bodyPr/>
                    <a:lstStyle/>
                    <a:p>
                      <a:pPr algn="ctr"/>
                      <a:r>
                        <a:rPr lang="en-US" sz="1700" dirty="0">
                          <a:hlinkClick r:id="rId5"/>
                        </a:rPr>
                        <a:t>Charlene.Harley@dla.mil</a:t>
                      </a:r>
                      <a:endParaRPr lang="en-US" sz="1700" dirty="0"/>
                    </a:p>
                  </a:txBody>
                  <a:tcPr marL="103632" marR="103632" marT="51816" marB="51816"/>
                </a:tc>
                <a:extLst>
                  <a:ext uri="{0D108BD9-81ED-4DB2-BD59-A6C34878D82A}">
                    <a16:rowId xmlns:a16="http://schemas.microsoft.com/office/drawing/2014/main" val="10006"/>
                  </a:ext>
                </a:extLst>
              </a:tr>
              <a:tr h="362712">
                <a:tc>
                  <a:txBody>
                    <a:bodyPr/>
                    <a:lstStyle/>
                    <a:p>
                      <a:pPr algn="ctr"/>
                      <a:endParaRPr lang="en-US" sz="1700" dirty="0"/>
                    </a:p>
                  </a:txBody>
                  <a:tcPr marL="103632" marR="103632" marT="51816" marB="51816"/>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n-US" sz="1700" dirty="0"/>
                    </a:p>
                  </a:txBody>
                  <a:tcPr marL="103632" marR="103632" marT="51816" marB="51816"/>
                </a:tc>
                <a:tc>
                  <a:txBody>
                    <a:bodyPr/>
                    <a:lstStyle/>
                    <a:p>
                      <a:pPr algn="ctr"/>
                      <a:endParaRPr lang="en-US" sz="1700" dirty="0"/>
                    </a:p>
                  </a:txBody>
                  <a:tcPr marL="103632" marR="103632" marT="51816" marB="51816"/>
                </a:tc>
                <a:extLst>
                  <a:ext uri="{0D108BD9-81ED-4DB2-BD59-A6C34878D82A}">
                    <a16:rowId xmlns:a16="http://schemas.microsoft.com/office/drawing/2014/main" val="825280449"/>
                  </a:ext>
                </a:extLst>
              </a:tr>
              <a:tr h="362712">
                <a:tc>
                  <a:txBody>
                    <a:bodyPr/>
                    <a:lstStyle/>
                    <a:p>
                      <a:pPr algn="ctr"/>
                      <a:endParaRPr lang="en-US" sz="1700" dirty="0"/>
                    </a:p>
                  </a:txBody>
                  <a:tcPr marL="103632" marR="103632" marT="51816" marB="51816"/>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n-US" sz="1700" dirty="0"/>
                    </a:p>
                  </a:txBody>
                  <a:tcPr marL="103632" marR="103632" marT="51816" marB="51816"/>
                </a:tc>
                <a:tc>
                  <a:txBody>
                    <a:bodyPr/>
                    <a:lstStyle/>
                    <a:p>
                      <a:pPr algn="ctr"/>
                      <a:endParaRPr lang="en-US" sz="1700" dirty="0"/>
                    </a:p>
                  </a:txBody>
                  <a:tcPr marL="103632" marR="103632" marT="51816" marB="51816"/>
                </a:tc>
                <a:extLst>
                  <a:ext uri="{0D108BD9-81ED-4DB2-BD59-A6C34878D82A}">
                    <a16:rowId xmlns:a16="http://schemas.microsoft.com/office/drawing/2014/main" val="10009"/>
                  </a:ext>
                </a:extLst>
              </a:tr>
              <a:tr h="362712">
                <a:tc>
                  <a:txBody>
                    <a:bodyPr/>
                    <a:lstStyle/>
                    <a:p>
                      <a:pPr algn="ctr"/>
                      <a:endParaRPr lang="en-US" sz="1700" dirty="0"/>
                    </a:p>
                  </a:txBody>
                  <a:tcPr marL="103632" marR="103632" marT="51816" marB="51816"/>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n-US" sz="1700" dirty="0"/>
                    </a:p>
                  </a:txBody>
                  <a:tcPr marL="103632" marR="103632" marT="51816" marB="51816"/>
                </a:tc>
                <a:tc>
                  <a:txBody>
                    <a:bodyPr/>
                    <a:lstStyle/>
                    <a:p>
                      <a:pPr algn="ctr"/>
                      <a:endParaRPr lang="en-US" sz="1700" baseline="0" dirty="0"/>
                    </a:p>
                  </a:txBody>
                  <a:tcPr marL="103632" marR="103632" marT="51816" marB="51816"/>
                </a:tc>
                <a:extLst>
                  <a:ext uri="{0D108BD9-81ED-4DB2-BD59-A6C34878D82A}">
                    <a16:rowId xmlns:a16="http://schemas.microsoft.com/office/drawing/2014/main" val="826015036"/>
                  </a:ext>
                </a:extLst>
              </a:tr>
              <a:tr h="362712">
                <a:tc>
                  <a:txBody>
                    <a:bodyPr/>
                    <a:lstStyle/>
                    <a:p>
                      <a:pPr algn="ctr"/>
                      <a:endParaRPr lang="en-US" sz="1700" dirty="0"/>
                    </a:p>
                  </a:txBody>
                  <a:tcPr marL="103632" marR="103632" marT="51816" marB="51816"/>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n-US" sz="1700" dirty="0"/>
                    </a:p>
                  </a:txBody>
                  <a:tcPr marL="103632" marR="103632" marT="51816" marB="51816"/>
                </a:tc>
                <a:tc>
                  <a:txBody>
                    <a:bodyPr/>
                    <a:lstStyle/>
                    <a:p>
                      <a:pPr algn="ctr"/>
                      <a:endParaRPr lang="en-US" sz="1700" baseline="0" dirty="0"/>
                    </a:p>
                  </a:txBody>
                  <a:tcPr marL="103632" marR="103632" marT="51816" marB="51816"/>
                </a:tc>
                <a:extLst>
                  <a:ext uri="{0D108BD9-81ED-4DB2-BD59-A6C34878D82A}">
                    <a16:rowId xmlns:a16="http://schemas.microsoft.com/office/drawing/2014/main" val="314363000"/>
                  </a:ext>
                </a:extLst>
              </a:tr>
              <a:tr h="362712">
                <a:tc>
                  <a:txBody>
                    <a:bodyPr/>
                    <a:lstStyle/>
                    <a:p>
                      <a:pPr algn="ctr"/>
                      <a:endParaRPr lang="en-US" sz="1700" dirty="0"/>
                    </a:p>
                  </a:txBody>
                  <a:tcPr marL="103632" marR="103632" marT="51816" marB="51816"/>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n-US" sz="1700" dirty="0"/>
                    </a:p>
                  </a:txBody>
                  <a:tcPr marL="103632" marR="103632" marT="51816" marB="51816"/>
                </a:tc>
                <a:tc>
                  <a:txBody>
                    <a:bodyPr/>
                    <a:lstStyle/>
                    <a:p>
                      <a:pPr algn="ctr"/>
                      <a:endParaRPr lang="en-US" sz="1700" baseline="0" dirty="0"/>
                    </a:p>
                  </a:txBody>
                  <a:tcPr marL="103632" marR="103632" marT="51816" marB="51816"/>
                </a:tc>
                <a:extLst>
                  <a:ext uri="{0D108BD9-81ED-4DB2-BD59-A6C34878D82A}">
                    <a16:rowId xmlns:a16="http://schemas.microsoft.com/office/drawing/2014/main" val="1630593636"/>
                  </a:ext>
                </a:extLst>
              </a:tr>
              <a:tr h="362712">
                <a:tc>
                  <a:txBody>
                    <a:bodyPr/>
                    <a:lstStyle/>
                    <a:p>
                      <a:pPr algn="ctr"/>
                      <a:endParaRPr lang="en-US" sz="1700" dirty="0"/>
                    </a:p>
                  </a:txBody>
                  <a:tcPr marL="103632" marR="103632" marT="51816" marB="51816"/>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n-US" sz="1700" dirty="0"/>
                    </a:p>
                  </a:txBody>
                  <a:tcPr marL="103632" marR="103632" marT="51816" marB="51816"/>
                </a:tc>
                <a:tc>
                  <a:txBody>
                    <a:bodyPr/>
                    <a:lstStyle/>
                    <a:p>
                      <a:pPr algn="ctr"/>
                      <a:endParaRPr lang="en-US" sz="1700" baseline="0" dirty="0"/>
                    </a:p>
                  </a:txBody>
                  <a:tcPr marL="103632" marR="103632" marT="51816" marB="51816"/>
                </a:tc>
                <a:extLst>
                  <a:ext uri="{0D108BD9-81ED-4DB2-BD59-A6C34878D82A}">
                    <a16:rowId xmlns:a16="http://schemas.microsoft.com/office/drawing/2014/main" val="3470894749"/>
                  </a:ext>
                </a:extLst>
              </a:tr>
              <a:tr h="362712">
                <a:tc gridSpan="3">
                  <a:txBody>
                    <a:bodyPr/>
                    <a:lstStyle/>
                    <a:p>
                      <a:pPr algn="ctr"/>
                      <a:endParaRPr lang="en-US" sz="1700" dirty="0"/>
                    </a:p>
                  </a:txBody>
                  <a:tcPr marL="103632" marR="103632" marT="51816" marB="51816"/>
                </a:tc>
                <a:tc hMerge="1">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n-US" sz="2400" dirty="0"/>
                    </a:p>
                  </a:txBody>
                  <a:tcPr marL="146304" marR="146304" marT="73152" marB="73152"/>
                </a:tc>
                <a:tc hMerge="1">
                  <a:txBody>
                    <a:bodyPr/>
                    <a:lstStyle/>
                    <a:p>
                      <a:pPr algn="ctr"/>
                      <a:endParaRPr lang="en-US" sz="2400" baseline="0" dirty="0"/>
                    </a:p>
                  </a:txBody>
                  <a:tcPr marL="146304" marR="146304" marT="73152" marB="73152"/>
                </a:tc>
                <a:extLst>
                  <a:ext uri="{0D108BD9-81ED-4DB2-BD59-A6C34878D82A}">
                    <a16:rowId xmlns:a16="http://schemas.microsoft.com/office/drawing/2014/main" val="2356883784"/>
                  </a:ext>
                </a:extLst>
              </a:tr>
            </a:tbl>
          </a:graphicData>
        </a:graphic>
      </p:graphicFrame>
    </p:spTree>
    <p:extLst>
      <p:ext uri="{BB962C8B-B14F-4D97-AF65-F5344CB8AC3E}">
        <p14:creationId xmlns:p14="http://schemas.microsoft.com/office/powerpoint/2010/main" val="1318753483"/>
      </p:ext>
    </p:extLst>
  </p:cSld>
  <p:clrMapOvr>
    <a:overrideClrMapping bg1="lt1" tx1="dk1" bg2="lt2" tx2="dk2" accent1="accent1" accent2="accent2" accent3="accent3" accent4="accent4" accent5="accent5" accent6="accent6" hlink="hlink" folHlink="folHlink"/>
  </p:clrMapOvr>
</p:sld>
</file>

<file path=ppt/slides/slide69.xml><?xml version="1.0" encoding="utf-8"?>
<p:sld xmlns:a="http://schemas.openxmlformats.org/drawingml/2006/main" xmlns:r="http://schemas.openxmlformats.org/officeDocument/2006/relationships" xmlns:p="http://schemas.openxmlformats.org/presentationml/2006/main">
  <p:cSld>
    <p:bg>
      <p:bgPr>
        <a:solidFill>
          <a:schemeClr val="accent5">
            <a:lumMod val="20000"/>
            <a:lumOff val="80000"/>
            <a:alpha val="40000"/>
          </a:schemeClr>
        </a:solidFill>
        <a:effectLst/>
      </p:bgPr>
    </p:bg>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484D705C-DC06-C98F-1E24-3206498AC6E0}"/>
              </a:ext>
            </a:extLst>
          </p:cNvPr>
          <p:cNvSpPr txBox="1">
            <a:spLocks/>
          </p:cNvSpPr>
          <p:nvPr/>
        </p:nvSpPr>
        <p:spPr>
          <a:xfrm>
            <a:off x="485775" y="3886202"/>
            <a:ext cx="9391650" cy="278923"/>
          </a:xfrm>
          <a:prstGeom prst="rect">
            <a:avLst/>
          </a:prstGeom>
        </p:spPr>
        <p:txBody>
          <a:bodyPr vert="horz" wrap="square" lIns="64770" tIns="32385" rIns="64770" bIns="32385" rtlCol="0" anchor="ctr">
            <a:noAutofit/>
          </a:bodyPr>
          <a:lstStyle>
            <a:lvl1pPr marL="0" algn="r" defTabSz="1207009" rtl="0" eaLnBrk="1" latinLnBrk="0" hangingPunct="1">
              <a:lnSpc>
                <a:spcPct val="100000"/>
              </a:lnSpc>
              <a:spcBef>
                <a:spcPct val="0"/>
              </a:spcBef>
              <a:buNone/>
              <a:defRPr lang="en-US" sz="3388" b="1" kern="1200" dirty="0">
                <a:solidFill>
                  <a:srgbClr val="C9AD62"/>
                </a:solidFill>
                <a:latin typeface="Raleway Black" pitchFamily="2" charset="0"/>
                <a:ea typeface="+mj-ea"/>
                <a:cs typeface="+mj-cs"/>
              </a:defRPr>
            </a:lvl1pPr>
          </a:lstStyle>
          <a:p>
            <a:pPr algn="ctr" defTabSz="854924"/>
            <a:r>
              <a:rPr lang="en-US" sz="3400">
                <a:solidFill>
                  <a:srgbClr val="000000"/>
                </a:solidFill>
                <a:latin typeface="Arial" panose="020B0604020202020204" pitchFamily="34" charset="0"/>
                <a:cs typeface="Arial" panose="020B0604020202020204" pitchFamily="34" charset="0"/>
              </a:rPr>
              <a:t>Q &amp; A</a:t>
            </a:r>
          </a:p>
        </p:txBody>
      </p:sp>
    </p:spTree>
    <p:extLst>
      <p:ext uri="{BB962C8B-B14F-4D97-AF65-F5344CB8AC3E}">
        <p14:creationId xmlns:p14="http://schemas.microsoft.com/office/powerpoint/2010/main" val="3648165015"/>
      </p:ext>
    </p:extLst>
  </p:cSld>
  <p:clrMapOvr>
    <a:overrideClrMapping bg1="lt1" tx1="dk1" bg2="lt2" tx2="dk2" accent1="accent1" accent2="accent2" accent3="accent3" accent4="accent4" accent5="accent5" accent6="accent6" hlink="hlink" folHlink="folHlink"/>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DEDE99-B34C-1CB3-CCD5-5714368963A9}"/>
            </a:ext>
          </a:extLst>
        </p:cNvPr>
        <p:cNvGrpSpPr/>
        <p:nvPr/>
      </p:nvGrpSpPr>
      <p:grpSpPr>
        <a:xfrm>
          <a:off x="0" y="0"/>
          <a:ext cx="0" cy="0"/>
          <a:chOff x="0" y="0"/>
          <a:chExt cx="0" cy="0"/>
        </a:xfrm>
      </p:grpSpPr>
      <p:sp>
        <p:nvSpPr>
          <p:cNvPr id="7" name="Title 4">
            <a:extLst>
              <a:ext uri="{FF2B5EF4-FFF2-40B4-BE49-F238E27FC236}">
                <a16:creationId xmlns:a16="http://schemas.microsoft.com/office/drawing/2014/main" id="{66581065-2542-13D7-1A6C-28E53CF25379}"/>
              </a:ext>
            </a:extLst>
          </p:cNvPr>
          <p:cNvSpPr txBox="1">
            <a:spLocks noGrp="1"/>
          </p:cNvSpPr>
          <p:nvPr>
            <p:ph type="title" idx="4294967295"/>
          </p:nvPr>
        </p:nvSpPr>
        <p:spPr>
          <a:xfrm>
            <a:off x="712788" y="-552903"/>
            <a:ext cx="8937625" cy="527236"/>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ctr" defTabSz="1036317" rtl="0" eaLnBrk="1" latinLnBrk="0" hangingPunct="1">
              <a:lnSpc>
                <a:spcPct val="90000"/>
              </a:lnSpc>
              <a:spcBef>
                <a:spcPct val="0"/>
              </a:spcBef>
              <a:buNone/>
              <a:defRPr sz="3627" b="1" kern="1200">
                <a:solidFill>
                  <a:schemeClr val="tx1"/>
                </a:solidFill>
                <a:latin typeface="+mj-lt"/>
                <a:ea typeface="+mj-ea"/>
                <a:cs typeface="+mj-cs"/>
              </a:defRPr>
            </a:lvl1pPr>
          </a:lstStyle>
          <a:p>
            <a:pPr marL="0" marR="0" lvl="0" indent="0" algn="ctr" defTabSz="1036317" rtl="0" eaLnBrk="1" fontAlgn="auto" latinLnBrk="0" hangingPunct="1">
              <a:lnSpc>
                <a:spcPct val="100000"/>
              </a:lnSpc>
              <a:spcBef>
                <a:spcPct val="0"/>
              </a:spcBef>
              <a:spcAft>
                <a:spcPts val="0"/>
              </a:spcAft>
              <a:buClrTx/>
              <a:buSzTx/>
              <a:buFontTx/>
              <a:buNone/>
              <a:tabLst/>
              <a:defRPr/>
            </a:pPr>
            <a:r>
              <a:rPr kumimoji="0" lang="en-US" sz="2720" b="1" i="0" u="none" strike="noStrike" kern="1200" cap="none" spc="0" normalizeH="0" baseline="0" noProof="0">
                <a:ln>
                  <a:noFill/>
                </a:ln>
                <a:solidFill>
                  <a:schemeClr val="tx2"/>
                </a:solidFill>
                <a:effectLst/>
                <a:uLnTx/>
                <a:uFillTx/>
                <a:latin typeface="+mj-lt"/>
                <a:ea typeface="+mj-ea"/>
                <a:cs typeface="+mj-cs"/>
              </a:rPr>
              <a:t>Unclassified Cover Slide</a:t>
            </a:r>
          </a:p>
        </p:txBody>
      </p:sp>
      <p:sp>
        <p:nvSpPr>
          <p:cNvPr id="10" name="Text Placeholder 9">
            <a:extLst>
              <a:ext uri="{FF2B5EF4-FFF2-40B4-BE49-F238E27FC236}">
                <a16:creationId xmlns:a16="http://schemas.microsoft.com/office/drawing/2014/main" id="{15DFB305-91D8-0DB5-8CDC-0B9920581E28}"/>
              </a:ext>
            </a:extLst>
          </p:cNvPr>
          <p:cNvSpPr>
            <a:spLocks noGrp="1"/>
          </p:cNvSpPr>
          <p:nvPr>
            <p:ph type="body" sz="quarter" idx="13"/>
          </p:nvPr>
        </p:nvSpPr>
        <p:spPr>
          <a:xfrm>
            <a:off x="304800" y="1683656"/>
            <a:ext cx="5791200" cy="2202543"/>
          </a:xfrm>
        </p:spPr>
        <p:txBody>
          <a:bodyPr/>
          <a:lstStyle/>
          <a:p>
            <a:pPr lvl="0"/>
            <a:r>
              <a:rPr lang="en-US" dirty="0"/>
              <a:t>Trade Agreements Act  (TAA) and Regulatory Updates</a:t>
            </a:r>
          </a:p>
          <a:p>
            <a:pPr lvl="0"/>
            <a:endParaRPr lang="en-US" dirty="0"/>
          </a:p>
          <a:p>
            <a:pPr lvl="0"/>
            <a:endParaRPr lang="en-US" dirty="0"/>
          </a:p>
          <a:p>
            <a:pPr lvl="0"/>
            <a:endParaRPr lang="en-US" dirty="0"/>
          </a:p>
          <a:p>
            <a:pPr lvl="0"/>
            <a:endParaRPr lang="en-US" dirty="0"/>
          </a:p>
        </p:txBody>
      </p:sp>
      <p:sp>
        <p:nvSpPr>
          <p:cNvPr id="11" name="Text Placeholder 10">
            <a:extLst>
              <a:ext uri="{FF2B5EF4-FFF2-40B4-BE49-F238E27FC236}">
                <a16:creationId xmlns:a16="http://schemas.microsoft.com/office/drawing/2014/main" id="{32BFC29A-8AE7-1467-B27D-2AF0E493D53C}"/>
              </a:ext>
            </a:extLst>
          </p:cNvPr>
          <p:cNvSpPr>
            <a:spLocks noGrp="1"/>
          </p:cNvSpPr>
          <p:nvPr>
            <p:ph type="body" sz="quarter" idx="15"/>
          </p:nvPr>
        </p:nvSpPr>
        <p:spPr>
          <a:xfrm>
            <a:off x="304800" y="2706099"/>
            <a:ext cx="5242560" cy="157655"/>
          </a:xfrm>
        </p:spPr>
        <p:txBody>
          <a:bodyPr/>
          <a:lstStyle/>
          <a:p>
            <a:r>
              <a:rPr lang="en-US" sz="1800" dirty="0"/>
              <a:t>Michael Baron,</a:t>
            </a:r>
          </a:p>
          <a:p>
            <a:r>
              <a:rPr lang="en-US" sz="1800" dirty="0"/>
              <a:t>Contract Specialist, DLA Troop Support </a:t>
            </a:r>
          </a:p>
          <a:p>
            <a:endParaRPr lang="en-US" sz="1800" dirty="0"/>
          </a:p>
          <a:p>
            <a:r>
              <a:rPr lang="en-US" sz="1800" dirty="0"/>
              <a:t>Katherine McCulloch, Senior Counsel, DLA Troop Support</a:t>
            </a:r>
          </a:p>
          <a:p>
            <a:endParaRPr lang="en-US" sz="1800" dirty="0"/>
          </a:p>
          <a:p>
            <a:r>
              <a:rPr lang="en-US" sz="1800" dirty="0"/>
              <a:t>July 14, 2026</a:t>
            </a:r>
          </a:p>
        </p:txBody>
      </p:sp>
      <p:sp>
        <p:nvSpPr>
          <p:cNvPr id="5" name="TextBox 4">
            <a:extLst>
              <a:ext uri="{FF2B5EF4-FFF2-40B4-BE49-F238E27FC236}">
                <a16:creationId xmlns:a16="http://schemas.microsoft.com/office/drawing/2014/main" id="{FA705870-CE31-267C-FB57-C8AD1D06FEEE}"/>
              </a:ext>
            </a:extLst>
          </p:cNvPr>
          <p:cNvSpPr txBox="1"/>
          <p:nvPr/>
        </p:nvSpPr>
        <p:spPr>
          <a:xfrm>
            <a:off x="6553200" y="7439247"/>
            <a:ext cx="3810000" cy="276999"/>
          </a:xfrm>
          <a:prstGeom prst="rect">
            <a:avLst/>
          </a:prstGeom>
          <a:noFill/>
          <a:ln>
            <a:noFill/>
          </a:ln>
        </p:spPr>
        <p:txBody>
          <a:bodyPr vert="horz" wrap="square" lIns="91440" tIns="45720" rIns="91440" bIns="45720" rtlCol="0" anchor="t" anchorCtr="0">
            <a:noAutofit/>
          </a:bodyPr>
          <a:lstStyle>
            <a:lvl1pPr indent="0" defTabSz="1005888">
              <a:lnSpc>
                <a:spcPct val="100000"/>
              </a:lnSpc>
              <a:spcBef>
                <a:spcPts val="0"/>
              </a:spcBef>
              <a:spcAft>
                <a:spcPts val="0"/>
              </a:spcAft>
              <a:buFont typeface="Arial" panose="020B0604020202020204" pitchFamily="34" charset="0"/>
              <a:buNone/>
              <a:defRPr lang="en-US" sz="1200" dirty="0">
                <a:solidFill>
                  <a:srgbClr val="C9AD62"/>
                </a:solidFill>
                <a:effectLst/>
                <a:latin typeface="+mj-lt"/>
                <a:ea typeface="Aptos" panose="020B0004020202020204" pitchFamily="34" charset="0"/>
                <a:cs typeface="Aptos" panose="020B0004020202020204" pitchFamily="34" charset="0"/>
              </a:defRPr>
            </a:lvl1pPr>
            <a:lvl2pPr marL="754416" indent="-251472" defTabSz="1005888">
              <a:lnSpc>
                <a:spcPct val="90000"/>
              </a:lnSpc>
              <a:spcBef>
                <a:spcPts val="660"/>
              </a:spcBef>
              <a:spcAft>
                <a:spcPts val="0"/>
              </a:spcAft>
              <a:buFont typeface="Courier New" panose="02070309020205020404" pitchFamily="49" charset="0"/>
              <a:buChar char="o"/>
              <a:defRPr sz="2420">
                <a:solidFill>
                  <a:srgbClr val="171610"/>
                </a:solidFill>
              </a:defRPr>
            </a:lvl2pPr>
            <a:lvl3pPr marL="1257361" indent="-251472" defTabSz="1005888">
              <a:lnSpc>
                <a:spcPct val="90000"/>
              </a:lnSpc>
              <a:spcBef>
                <a:spcPts val="660"/>
              </a:spcBef>
              <a:spcAft>
                <a:spcPts val="0"/>
              </a:spcAft>
              <a:buFont typeface="Wingdings" panose="05000000000000000000" pitchFamily="2" charset="2"/>
              <a:buChar char="§"/>
              <a:defRPr sz="2200">
                <a:solidFill>
                  <a:srgbClr val="171610"/>
                </a:solidFill>
              </a:defRPr>
            </a:lvl3pPr>
            <a:lvl4pPr marL="1760304" indent="-251472" defTabSz="1005888">
              <a:lnSpc>
                <a:spcPct val="90000"/>
              </a:lnSpc>
              <a:spcBef>
                <a:spcPts val="660"/>
              </a:spcBef>
              <a:spcAft>
                <a:spcPts val="0"/>
              </a:spcAft>
              <a:buFont typeface="Arial" panose="020B0604020202020204" pitchFamily="34" charset="0"/>
              <a:buChar char="–"/>
              <a:defRPr sz="1980">
                <a:solidFill>
                  <a:srgbClr val="171610"/>
                </a:solidFill>
              </a:defRPr>
            </a:lvl4pPr>
            <a:lvl5pPr marL="2263248" indent="-251472" defTabSz="1005888">
              <a:lnSpc>
                <a:spcPct val="90000"/>
              </a:lnSpc>
              <a:spcBef>
                <a:spcPts val="660"/>
              </a:spcBef>
              <a:spcAft>
                <a:spcPts val="0"/>
              </a:spcAft>
              <a:buFont typeface="Arial" panose="020B0604020202020204" pitchFamily="34" charset="0"/>
              <a:buChar char="•"/>
              <a:defRPr sz="1760">
                <a:solidFill>
                  <a:srgbClr val="171610"/>
                </a:solidFill>
              </a:defRPr>
            </a:lvl5pPr>
            <a:lvl6pPr marL="2766193" indent="-251472" defTabSz="1005888">
              <a:lnSpc>
                <a:spcPct val="90000"/>
              </a:lnSpc>
              <a:spcBef>
                <a:spcPts val="550"/>
              </a:spcBef>
              <a:buFont typeface="Arial" panose="020B0604020202020204" pitchFamily="34" charset="0"/>
              <a:buChar char="•"/>
              <a:defRPr sz="1980"/>
            </a:lvl6pPr>
            <a:lvl7pPr marL="3269136" indent="-251472" defTabSz="1005888">
              <a:lnSpc>
                <a:spcPct val="90000"/>
              </a:lnSpc>
              <a:spcBef>
                <a:spcPts val="550"/>
              </a:spcBef>
              <a:buFont typeface="Arial" panose="020B0604020202020204" pitchFamily="34" charset="0"/>
              <a:buChar char="•"/>
              <a:defRPr sz="1980"/>
            </a:lvl7pPr>
            <a:lvl8pPr marL="3772081" indent="-251472" defTabSz="1005888">
              <a:lnSpc>
                <a:spcPct val="90000"/>
              </a:lnSpc>
              <a:spcBef>
                <a:spcPts val="550"/>
              </a:spcBef>
              <a:buFont typeface="Arial" panose="020B0604020202020204" pitchFamily="34" charset="0"/>
              <a:buChar char="•"/>
              <a:defRPr sz="1980"/>
            </a:lvl8pPr>
            <a:lvl9pPr marL="4275024" indent="-251472" defTabSz="1005888">
              <a:lnSpc>
                <a:spcPct val="90000"/>
              </a:lnSpc>
              <a:spcBef>
                <a:spcPts val="550"/>
              </a:spcBef>
              <a:buFont typeface="Arial" panose="020B0604020202020204" pitchFamily="34" charset="0"/>
              <a:buChar char="•"/>
              <a:defRPr sz="1980"/>
            </a:lvl9pPr>
          </a:lstStyle>
          <a:p>
            <a:pPr marL="0" marR="0" lvl="0" indent="0" algn="r" defTabSz="1005888"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200" b="0" i="0" u="none" strike="noStrike" kern="1200" cap="none" spc="0" normalizeH="0" baseline="0" noProof="0" dirty="0">
                <a:ln>
                  <a:noFill/>
                </a:ln>
                <a:solidFill>
                  <a:srgbClr val="C9AD62"/>
                </a:solidFill>
                <a:effectLst/>
                <a:uLnTx/>
                <a:uFillTx/>
                <a:latin typeface="Arial" panose="020B0604020202020204"/>
              </a:rPr>
              <a:t>Last updated: </a:t>
            </a:r>
            <a:r>
              <a:rPr kumimoji="0" lang="en-US" sz="1200" b="0" i="0" u="none" strike="noStrike" kern="1200" cap="none" spc="0" normalizeH="0" baseline="0" noProof="0" dirty="0">
                <a:ln>
                  <a:noFill/>
                </a:ln>
                <a:solidFill>
                  <a:srgbClr val="C9AD62"/>
                </a:solidFill>
                <a:effectLst/>
                <a:uLnTx/>
                <a:uFillTx/>
                <a:latin typeface="Arial" panose="020B0604020202020204"/>
                <a:cs typeface="Arial"/>
              </a:rPr>
              <a:t>June 25, 2026</a:t>
            </a:r>
            <a:endParaRPr kumimoji="0" lang="en-US" sz="1200" b="0" i="0" u="none" strike="noStrike" kern="1200" cap="none" spc="0" normalizeH="0" baseline="0" noProof="0" dirty="0">
              <a:ln>
                <a:noFill/>
              </a:ln>
              <a:solidFill>
                <a:srgbClr val="C9AD62"/>
              </a:solidFill>
              <a:effectLst/>
              <a:uLnTx/>
              <a:uFillTx/>
              <a:latin typeface="Arial" panose="020B0604020202020204"/>
            </a:endParaRPr>
          </a:p>
        </p:txBody>
      </p:sp>
    </p:spTree>
    <p:extLst>
      <p:ext uri="{BB962C8B-B14F-4D97-AF65-F5344CB8AC3E}">
        <p14:creationId xmlns:p14="http://schemas.microsoft.com/office/powerpoint/2010/main" val="1579045077"/>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043266481"/>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DEDE99-B34C-1CB3-CCD5-5714368963A9}"/>
            </a:ext>
          </a:extLst>
        </p:cNvPr>
        <p:cNvGrpSpPr/>
        <p:nvPr/>
      </p:nvGrpSpPr>
      <p:grpSpPr>
        <a:xfrm>
          <a:off x="0" y="0"/>
          <a:ext cx="0" cy="0"/>
          <a:chOff x="0" y="0"/>
          <a:chExt cx="0" cy="0"/>
        </a:xfrm>
      </p:grpSpPr>
      <p:sp>
        <p:nvSpPr>
          <p:cNvPr id="7" name="Title 4">
            <a:extLst>
              <a:ext uri="{FF2B5EF4-FFF2-40B4-BE49-F238E27FC236}">
                <a16:creationId xmlns:a16="http://schemas.microsoft.com/office/drawing/2014/main" id="{66581065-2542-13D7-1A6C-28E53CF25379}"/>
              </a:ext>
            </a:extLst>
          </p:cNvPr>
          <p:cNvSpPr txBox="1">
            <a:spLocks noGrp="1"/>
          </p:cNvSpPr>
          <p:nvPr>
            <p:ph type="title" idx="4294967295"/>
          </p:nvPr>
        </p:nvSpPr>
        <p:spPr>
          <a:xfrm>
            <a:off x="712788" y="-552903"/>
            <a:ext cx="8937625" cy="527236"/>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ctr" defTabSz="1036317" rtl="0" eaLnBrk="1" latinLnBrk="0" hangingPunct="1">
              <a:lnSpc>
                <a:spcPct val="90000"/>
              </a:lnSpc>
              <a:spcBef>
                <a:spcPct val="0"/>
              </a:spcBef>
              <a:buNone/>
              <a:defRPr sz="3627" b="1" kern="1200">
                <a:solidFill>
                  <a:schemeClr val="tx1"/>
                </a:solidFill>
                <a:latin typeface="+mj-lt"/>
                <a:ea typeface="+mj-ea"/>
                <a:cs typeface="+mj-cs"/>
              </a:defRPr>
            </a:lvl1pPr>
          </a:lstStyle>
          <a:p>
            <a:pPr marL="0" marR="0" lvl="0" indent="0" algn="ctr" defTabSz="1036317" rtl="0" eaLnBrk="1" fontAlgn="auto" latinLnBrk="0" hangingPunct="1">
              <a:lnSpc>
                <a:spcPct val="100000"/>
              </a:lnSpc>
              <a:spcBef>
                <a:spcPct val="0"/>
              </a:spcBef>
              <a:spcAft>
                <a:spcPts val="0"/>
              </a:spcAft>
              <a:buClrTx/>
              <a:buSzTx/>
              <a:buFontTx/>
              <a:buNone/>
              <a:tabLst/>
              <a:defRPr/>
            </a:pPr>
            <a:r>
              <a:rPr kumimoji="0" lang="en-US" sz="2720" b="1" i="0" u="none" strike="noStrike" kern="1200" cap="none" spc="0" normalizeH="0" baseline="0" noProof="0">
                <a:ln>
                  <a:noFill/>
                </a:ln>
                <a:solidFill>
                  <a:schemeClr val="tx2"/>
                </a:solidFill>
                <a:effectLst/>
                <a:uLnTx/>
                <a:uFillTx/>
                <a:latin typeface="+mj-lt"/>
                <a:ea typeface="+mj-ea"/>
                <a:cs typeface="+mj-cs"/>
              </a:rPr>
              <a:t>Unclassified Cover Slide</a:t>
            </a:r>
          </a:p>
        </p:txBody>
      </p:sp>
      <p:sp>
        <p:nvSpPr>
          <p:cNvPr id="10" name="Text Placeholder 9">
            <a:extLst>
              <a:ext uri="{FF2B5EF4-FFF2-40B4-BE49-F238E27FC236}">
                <a16:creationId xmlns:a16="http://schemas.microsoft.com/office/drawing/2014/main" id="{15DFB305-91D8-0DB5-8CDC-0B9920581E28}"/>
              </a:ext>
            </a:extLst>
          </p:cNvPr>
          <p:cNvSpPr>
            <a:spLocks noGrp="1"/>
          </p:cNvSpPr>
          <p:nvPr>
            <p:ph type="body" sz="quarter" idx="13"/>
          </p:nvPr>
        </p:nvSpPr>
        <p:spPr>
          <a:xfrm>
            <a:off x="304800" y="1683657"/>
            <a:ext cx="4393324" cy="806237"/>
          </a:xfrm>
        </p:spPr>
        <p:txBody>
          <a:bodyPr/>
          <a:lstStyle/>
          <a:p>
            <a:pPr lvl="0"/>
            <a:r>
              <a:rPr lang="en-US" dirty="0"/>
              <a:t>Critical Care Integrated Supply Team (IST) Overview</a:t>
            </a:r>
          </a:p>
        </p:txBody>
      </p:sp>
      <p:sp>
        <p:nvSpPr>
          <p:cNvPr id="11" name="Text Placeholder 10">
            <a:extLst>
              <a:ext uri="{FF2B5EF4-FFF2-40B4-BE49-F238E27FC236}">
                <a16:creationId xmlns:a16="http://schemas.microsoft.com/office/drawing/2014/main" id="{32BFC29A-8AE7-1467-B27D-2AF0E493D53C}"/>
              </a:ext>
            </a:extLst>
          </p:cNvPr>
          <p:cNvSpPr>
            <a:spLocks noGrp="1"/>
          </p:cNvSpPr>
          <p:nvPr>
            <p:ph type="body" sz="quarter" idx="15"/>
          </p:nvPr>
        </p:nvSpPr>
        <p:spPr>
          <a:xfrm>
            <a:off x="304800" y="2475382"/>
            <a:ext cx="1996966" cy="480131"/>
          </a:xfrm>
        </p:spPr>
        <p:txBody>
          <a:bodyPr/>
          <a:lstStyle/>
          <a:p>
            <a:r>
              <a:rPr lang="en-US" dirty="0"/>
              <a:t>Neil Hilton, IST Chief​ July 15, 2026</a:t>
            </a:r>
          </a:p>
        </p:txBody>
      </p:sp>
      <p:sp>
        <p:nvSpPr>
          <p:cNvPr id="5" name="TextBox 4">
            <a:extLst>
              <a:ext uri="{FF2B5EF4-FFF2-40B4-BE49-F238E27FC236}">
                <a16:creationId xmlns:a16="http://schemas.microsoft.com/office/drawing/2014/main" id="{FA705870-CE31-267C-FB57-C8AD1D06FEEE}"/>
              </a:ext>
            </a:extLst>
          </p:cNvPr>
          <p:cNvSpPr txBox="1"/>
          <p:nvPr/>
        </p:nvSpPr>
        <p:spPr>
          <a:xfrm>
            <a:off x="6553200" y="7439247"/>
            <a:ext cx="3810000" cy="276999"/>
          </a:xfrm>
          <a:prstGeom prst="rect">
            <a:avLst/>
          </a:prstGeom>
          <a:noFill/>
          <a:ln>
            <a:noFill/>
          </a:ln>
        </p:spPr>
        <p:txBody>
          <a:bodyPr vert="horz" wrap="square" lIns="91440" tIns="45720" rIns="91440" bIns="45720" rtlCol="0" anchor="t" anchorCtr="0">
            <a:noAutofit/>
          </a:bodyPr>
          <a:lstStyle>
            <a:lvl1pPr indent="0" defTabSz="1005888">
              <a:lnSpc>
                <a:spcPct val="100000"/>
              </a:lnSpc>
              <a:spcBef>
                <a:spcPts val="0"/>
              </a:spcBef>
              <a:spcAft>
                <a:spcPts val="0"/>
              </a:spcAft>
              <a:buFont typeface="Arial" panose="020B0604020202020204" pitchFamily="34" charset="0"/>
              <a:buNone/>
              <a:defRPr lang="en-US" sz="1200" dirty="0">
                <a:solidFill>
                  <a:srgbClr val="C9AD62"/>
                </a:solidFill>
                <a:effectLst/>
                <a:latin typeface="+mj-lt"/>
                <a:ea typeface="Aptos" panose="020B0004020202020204" pitchFamily="34" charset="0"/>
                <a:cs typeface="Aptos" panose="020B0004020202020204" pitchFamily="34" charset="0"/>
              </a:defRPr>
            </a:lvl1pPr>
            <a:lvl2pPr marL="754416" indent="-251472" defTabSz="1005888">
              <a:lnSpc>
                <a:spcPct val="90000"/>
              </a:lnSpc>
              <a:spcBef>
                <a:spcPts val="660"/>
              </a:spcBef>
              <a:spcAft>
                <a:spcPts val="0"/>
              </a:spcAft>
              <a:buFont typeface="Courier New" panose="02070309020205020404" pitchFamily="49" charset="0"/>
              <a:buChar char="o"/>
              <a:defRPr sz="2420">
                <a:solidFill>
                  <a:srgbClr val="171610"/>
                </a:solidFill>
              </a:defRPr>
            </a:lvl2pPr>
            <a:lvl3pPr marL="1257361" indent="-251472" defTabSz="1005888">
              <a:lnSpc>
                <a:spcPct val="90000"/>
              </a:lnSpc>
              <a:spcBef>
                <a:spcPts val="660"/>
              </a:spcBef>
              <a:spcAft>
                <a:spcPts val="0"/>
              </a:spcAft>
              <a:buFont typeface="Wingdings" panose="05000000000000000000" pitchFamily="2" charset="2"/>
              <a:buChar char="§"/>
              <a:defRPr sz="2200">
                <a:solidFill>
                  <a:srgbClr val="171610"/>
                </a:solidFill>
              </a:defRPr>
            </a:lvl3pPr>
            <a:lvl4pPr marL="1760304" indent="-251472" defTabSz="1005888">
              <a:lnSpc>
                <a:spcPct val="90000"/>
              </a:lnSpc>
              <a:spcBef>
                <a:spcPts val="660"/>
              </a:spcBef>
              <a:spcAft>
                <a:spcPts val="0"/>
              </a:spcAft>
              <a:buFont typeface="Arial" panose="020B0604020202020204" pitchFamily="34" charset="0"/>
              <a:buChar char="–"/>
              <a:defRPr sz="1980">
                <a:solidFill>
                  <a:srgbClr val="171610"/>
                </a:solidFill>
              </a:defRPr>
            </a:lvl4pPr>
            <a:lvl5pPr marL="2263248" indent="-251472" defTabSz="1005888">
              <a:lnSpc>
                <a:spcPct val="90000"/>
              </a:lnSpc>
              <a:spcBef>
                <a:spcPts val="660"/>
              </a:spcBef>
              <a:spcAft>
                <a:spcPts val="0"/>
              </a:spcAft>
              <a:buFont typeface="Arial" panose="020B0604020202020204" pitchFamily="34" charset="0"/>
              <a:buChar char="•"/>
              <a:defRPr sz="1760">
                <a:solidFill>
                  <a:srgbClr val="171610"/>
                </a:solidFill>
              </a:defRPr>
            </a:lvl5pPr>
            <a:lvl6pPr marL="2766193" indent="-251472" defTabSz="1005888">
              <a:lnSpc>
                <a:spcPct val="90000"/>
              </a:lnSpc>
              <a:spcBef>
                <a:spcPts val="550"/>
              </a:spcBef>
              <a:buFont typeface="Arial" panose="020B0604020202020204" pitchFamily="34" charset="0"/>
              <a:buChar char="•"/>
              <a:defRPr sz="1980"/>
            </a:lvl6pPr>
            <a:lvl7pPr marL="3269136" indent="-251472" defTabSz="1005888">
              <a:lnSpc>
                <a:spcPct val="90000"/>
              </a:lnSpc>
              <a:spcBef>
                <a:spcPts val="550"/>
              </a:spcBef>
              <a:buFont typeface="Arial" panose="020B0604020202020204" pitchFamily="34" charset="0"/>
              <a:buChar char="•"/>
              <a:defRPr sz="1980"/>
            </a:lvl7pPr>
            <a:lvl8pPr marL="3772081" indent="-251472" defTabSz="1005888">
              <a:lnSpc>
                <a:spcPct val="90000"/>
              </a:lnSpc>
              <a:spcBef>
                <a:spcPts val="550"/>
              </a:spcBef>
              <a:buFont typeface="Arial" panose="020B0604020202020204" pitchFamily="34" charset="0"/>
              <a:buChar char="•"/>
              <a:defRPr sz="1980"/>
            </a:lvl8pPr>
            <a:lvl9pPr marL="4275024" indent="-251472" defTabSz="1005888">
              <a:lnSpc>
                <a:spcPct val="90000"/>
              </a:lnSpc>
              <a:spcBef>
                <a:spcPts val="550"/>
              </a:spcBef>
              <a:buFont typeface="Arial" panose="020B0604020202020204" pitchFamily="34" charset="0"/>
              <a:buChar char="•"/>
              <a:defRPr sz="1980"/>
            </a:lvl9pPr>
          </a:lstStyle>
          <a:p>
            <a:pPr marL="0" marR="0" lvl="0" indent="0" algn="r" defTabSz="1005888"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200" b="0" i="0" u="none" strike="noStrike" kern="1200" cap="none" spc="0" normalizeH="0" baseline="0" noProof="0" dirty="0">
                <a:ln>
                  <a:noFill/>
                </a:ln>
                <a:solidFill>
                  <a:srgbClr val="C9AD62"/>
                </a:solidFill>
                <a:effectLst/>
                <a:uLnTx/>
                <a:uFillTx/>
                <a:latin typeface="Arial" panose="020B0604020202020204"/>
              </a:rPr>
              <a:t>Last updated: </a:t>
            </a:r>
            <a:r>
              <a:rPr kumimoji="0" lang="en-US" sz="1200" b="0" i="0" u="none" strike="noStrike" kern="1200" cap="none" spc="0" normalizeH="0" baseline="0" noProof="0">
                <a:ln>
                  <a:noFill/>
                </a:ln>
                <a:solidFill>
                  <a:srgbClr val="C9AD62"/>
                </a:solidFill>
                <a:effectLst/>
                <a:uLnTx/>
                <a:uFillTx/>
                <a:latin typeface="Arial" panose="020B0604020202020204"/>
                <a:cs typeface="Arial"/>
              </a:rPr>
              <a:t>February 03, 2026</a:t>
            </a:r>
            <a:endParaRPr kumimoji="0" lang="en-US" sz="1200" b="0" i="0" u="none" strike="noStrike" kern="1200" cap="none" spc="0" normalizeH="0" baseline="0" noProof="0">
              <a:ln>
                <a:noFill/>
              </a:ln>
              <a:solidFill>
                <a:srgbClr val="C9AD62"/>
              </a:solidFill>
              <a:effectLst/>
              <a:uLnTx/>
              <a:uFillTx/>
              <a:latin typeface="Arial" panose="020B0604020202020204"/>
            </a:endParaRPr>
          </a:p>
        </p:txBody>
      </p:sp>
    </p:spTree>
    <p:extLst>
      <p:ext uri="{BB962C8B-B14F-4D97-AF65-F5344CB8AC3E}">
        <p14:creationId xmlns:p14="http://schemas.microsoft.com/office/powerpoint/2010/main" val="2589366911"/>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le 14">
            <a:extLst>
              <a:ext uri="{FF2B5EF4-FFF2-40B4-BE49-F238E27FC236}">
                <a16:creationId xmlns:a16="http://schemas.microsoft.com/office/drawing/2014/main" id="{72A65D4C-2D7C-EF1E-64CE-AFE80907573E}"/>
              </a:ext>
            </a:extLst>
          </p:cNvPr>
          <p:cNvSpPr>
            <a:spLocks noGrp="1"/>
          </p:cNvSpPr>
          <p:nvPr>
            <p:ph type="title"/>
          </p:nvPr>
        </p:nvSpPr>
        <p:spPr/>
        <p:txBody>
          <a:bodyPr/>
          <a:lstStyle/>
          <a:p>
            <a:r>
              <a:rPr lang="en-US" dirty="0"/>
              <a:t>Capital Equipment Division</a:t>
            </a:r>
          </a:p>
        </p:txBody>
      </p:sp>
      <p:sp>
        <p:nvSpPr>
          <p:cNvPr id="16" name="Text Placeholder 15">
            <a:extLst>
              <a:ext uri="{FF2B5EF4-FFF2-40B4-BE49-F238E27FC236}">
                <a16:creationId xmlns:a16="http://schemas.microsoft.com/office/drawing/2014/main" id="{144FFDA4-F80E-E42B-C731-32EC9E07FDED}"/>
              </a:ext>
            </a:extLst>
          </p:cNvPr>
          <p:cNvSpPr>
            <a:spLocks noGrp="1"/>
          </p:cNvSpPr>
          <p:nvPr>
            <p:ph type="body" sz="quarter" idx="10"/>
          </p:nvPr>
        </p:nvSpPr>
        <p:spPr/>
        <p:txBody>
          <a:bodyPr/>
          <a:lstStyle/>
          <a:p>
            <a:endParaRPr lang="en-US"/>
          </a:p>
        </p:txBody>
      </p:sp>
      <p:graphicFrame>
        <p:nvGraphicFramePr>
          <p:cNvPr id="17" name="Diagram 16">
            <a:extLst>
              <a:ext uri="{FF2B5EF4-FFF2-40B4-BE49-F238E27FC236}">
                <a16:creationId xmlns:a16="http://schemas.microsoft.com/office/drawing/2014/main" id="{536C890E-6F65-3E62-90A1-D9A8DFBFAEF4}"/>
              </a:ext>
            </a:extLst>
          </p:cNvPr>
          <p:cNvGraphicFramePr/>
          <p:nvPr/>
        </p:nvGraphicFramePr>
        <p:xfrm>
          <a:off x="403115" y="582075"/>
          <a:ext cx="9329464" cy="562157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pSp>
        <p:nvGrpSpPr>
          <p:cNvPr id="18" name="Group 17">
            <a:extLst>
              <a:ext uri="{FF2B5EF4-FFF2-40B4-BE49-F238E27FC236}">
                <a16:creationId xmlns:a16="http://schemas.microsoft.com/office/drawing/2014/main" id="{06C67C4E-2E33-9F50-4B4A-7B38FD440D8E}"/>
              </a:ext>
            </a:extLst>
          </p:cNvPr>
          <p:cNvGrpSpPr/>
          <p:nvPr/>
        </p:nvGrpSpPr>
        <p:grpSpPr>
          <a:xfrm>
            <a:off x="2076326" y="5287123"/>
            <a:ext cx="6210548" cy="554000"/>
            <a:chOff x="1607369" y="5317367"/>
            <a:chExt cx="6210548" cy="554000"/>
          </a:xfrm>
        </p:grpSpPr>
        <p:grpSp>
          <p:nvGrpSpPr>
            <p:cNvPr id="19" name="Group 18">
              <a:extLst>
                <a:ext uri="{FF2B5EF4-FFF2-40B4-BE49-F238E27FC236}">
                  <a16:creationId xmlns:a16="http://schemas.microsoft.com/office/drawing/2014/main" id="{E765D423-D84C-DA4A-C6A0-55EB3B8DC61E}"/>
                </a:ext>
              </a:extLst>
            </p:cNvPr>
            <p:cNvGrpSpPr/>
            <p:nvPr/>
          </p:nvGrpSpPr>
          <p:grpSpPr>
            <a:xfrm>
              <a:off x="1607369" y="5317368"/>
              <a:ext cx="4133974" cy="553999"/>
              <a:chOff x="3294676" y="5443870"/>
              <a:chExt cx="4133974" cy="227637"/>
            </a:xfrm>
          </p:grpSpPr>
          <p:sp>
            <p:nvSpPr>
              <p:cNvPr id="21" name="Rectangle 20">
                <a:extLst>
                  <a:ext uri="{FF2B5EF4-FFF2-40B4-BE49-F238E27FC236}">
                    <a16:creationId xmlns:a16="http://schemas.microsoft.com/office/drawing/2014/main" id="{7D11E064-0502-0A0B-8EC4-625BDCE79E2E}"/>
                  </a:ext>
                </a:extLst>
              </p:cNvPr>
              <p:cNvSpPr/>
              <p:nvPr/>
            </p:nvSpPr>
            <p:spPr>
              <a:xfrm>
                <a:off x="5371250" y="5443870"/>
                <a:ext cx="2057400" cy="227636"/>
              </a:xfrm>
              <a:prstGeom prst="rect">
                <a:avLst/>
              </a:prstGeom>
              <a:noFill/>
              <a:ln w="508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Diana Kinnard </a:t>
                </a:r>
                <a:r>
                  <a:rPr kumimoji="0" lang="en-US"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Embedded TVLS</a:t>
                </a:r>
              </a:p>
            </p:txBody>
          </p:sp>
          <p:sp>
            <p:nvSpPr>
              <p:cNvPr id="22" name="Rectangle 21">
                <a:extLst>
                  <a:ext uri="{FF2B5EF4-FFF2-40B4-BE49-F238E27FC236}">
                    <a16:creationId xmlns:a16="http://schemas.microsoft.com/office/drawing/2014/main" id="{03FE9F1C-92C9-2F36-97AB-979A782D9007}"/>
                  </a:ext>
                </a:extLst>
              </p:cNvPr>
              <p:cNvSpPr/>
              <p:nvPr/>
            </p:nvSpPr>
            <p:spPr>
              <a:xfrm>
                <a:off x="3294676" y="5443871"/>
                <a:ext cx="2057400" cy="227636"/>
              </a:xfrm>
              <a:prstGeom prst="rect">
                <a:avLst/>
              </a:prstGeom>
              <a:noFill/>
              <a:ln w="508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Sabrina Pineda</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Embedded TVLS</a:t>
                </a:r>
              </a:p>
            </p:txBody>
          </p:sp>
        </p:grpSp>
        <p:sp>
          <p:nvSpPr>
            <p:cNvPr id="20" name="Rectangle 19">
              <a:extLst>
                <a:ext uri="{FF2B5EF4-FFF2-40B4-BE49-F238E27FC236}">
                  <a16:creationId xmlns:a16="http://schemas.microsoft.com/office/drawing/2014/main" id="{82421718-23BC-058B-5F6F-92076CE56BB8}"/>
                </a:ext>
              </a:extLst>
            </p:cNvPr>
            <p:cNvSpPr/>
            <p:nvPr/>
          </p:nvSpPr>
          <p:spPr>
            <a:xfrm>
              <a:off x="5760517" y="5317367"/>
              <a:ext cx="2057400" cy="553998"/>
            </a:xfrm>
            <a:prstGeom prst="rect">
              <a:avLst/>
            </a:prstGeom>
            <a:noFill/>
            <a:ln w="508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Amy Connor </a:t>
              </a:r>
              <a:r>
                <a:rPr kumimoji="0" lang="en-US"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Embedded TVLS</a:t>
              </a:r>
            </a:p>
          </p:txBody>
        </p:sp>
      </p:grpSp>
    </p:spTree>
    <p:extLst>
      <p:ext uri="{BB962C8B-B14F-4D97-AF65-F5344CB8AC3E}">
        <p14:creationId xmlns:p14="http://schemas.microsoft.com/office/powerpoint/2010/main" val="3800016339"/>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D63A4D-38CC-BC39-57D8-40B7E9A68DA1}"/>
            </a:ext>
          </a:extLst>
        </p:cNvPr>
        <p:cNvGrpSpPr/>
        <p:nvPr/>
      </p:nvGrpSpPr>
      <p:grpSpPr>
        <a:xfrm>
          <a:off x="0" y="0"/>
          <a:ext cx="0" cy="0"/>
          <a:chOff x="0" y="0"/>
          <a:chExt cx="0" cy="0"/>
        </a:xfrm>
      </p:grpSpPr>
      <p:sp>
        <p:nvSpPr>
          <p:cNvPr id="19" name="Title 4">
            <a:extLst>
              <a:ext uri="{FF2B5EF4-FFF2-40B4-BE49-F238E27FC236}">
                <a16:creationId xmlns:a16="http://schemas.microsoft.com/office/drawing/2014/main" id="{285A3209-3EBD-932F-D942-D88FE7D1DD12}"/>
              </a:ext>
            </a:extLst>
          </p:cNvPr>
          <p:cNvSpPr txBox="1">
            <a:spLocks/>
          </p:cNvSpPr>
          <p:nvPr/>
        </p:nvSpPr>
        <p:spPr>
          <a:xfrm>
            <a:off x="2635137" y="-539255"/>
            <a:ext cx="5092927" cy="527236"/>
          </a:xfrm>
          <a:prstGeom prst="rect">
            <a:avLst/>
          </a:prstGeom>
        </p:spPr>
        <p:txBody>
          <a:bodyPr vert="horz" lIns="91440" tIns="45720" rIns="91440" bIns="45720" rtlCol="0" anchor="ctr">
            <a:normAutofit/>
          </a:bodyPr>
          <a:lstStyle>
            <a:lvl1pPr marL="0" algn="r" defTabSz="855005" rtl="0" eaLnBrk="1" latinLnBrk="0" hangingPunct="1">
              <a:lnSpc>
                <a:spcPct val="100000"/>
              </a:lnSpc>
              <a:spcBef>
                <a:spcPct val="0"/>
              </a:spcBef>
              <a:buNone/>
              <a:defRPr lang="en-US" sz="2400" b="1" kern="1200" dirty="0">
                <a:solidFill>
                  <a:srgbClr val="C9AD62"/>
                </a:solidFill>
                <a:latin typeface="Raleway Black" pitchFamily="2" charset="0"/>
                <a:ea typeface="+mj-ea"/>
                <a:cs typeface="+mj-cs"/>
              </a:defRPr>
            </a:lvl1pPr>
          </a:lstStyle>
          <a:p>
            <a:pPr marL="0" marR="0" lvl="0" indent="0" algn="ctr" defTabSz="855005" rtl="0" eaLnBrk="1" fontAlgn="auto" latinLnBrk="0" hangingPunct="1">
              <a:lnSpc>
                <a:spcPct val="100000"/>
              </a:lnSpc>
              <a:spcBef>
                <a:spcPct val="0"/>
              </a:spcBef>
              <a:spcAft>
                <a:spcPts val="0"/>
              </a:spcAft>
              <a:buClrTx/>
              <a:buSzTx/>
              <a:buFontTx/>
              <a:buNone/>
              <a:tabLst/>
              <a:defRPr/>
            </a:pPr>
            <a:r>
              <a:rPr kumimoji="0" lang="en-US" sz="1800" b="1" i="0" u="none" strike="noStrike" kern="1200" cap="none" spc="0" normalizeH="0" baseline="0" noProof="0">
                <a:ln>
                  <a:noFill/>
                </a:ln>
                <a:solidFill>
                  <a:srgbClr val="02548B"/>
                </a:solidFill>
                <a:effectLst/>
                <a:uLnTx/>
                <a:uFillTx/>
                <a:latin typeface="Arial" panose="020B0604020202020204"/>
                <a:ea typeface="+mj-ea"/>
                <a:cs typeface="+mj-cs"/>
              </a:rPr>
              <a:t>Slide Classification: Classification goes here</a:t>
            </a:r>
          </a:p>
        </p:txBody>
      </p:sp>
      <p:sp>
        <p:nvSpPr>
          <p:cNvPr id="15" name="Title 14">
            <a:extLst>
              <a:ext uri="{FF2B5EF4-FFF2-40B4-BE49-F238E27FC236}">
                <a16:creationId xmlns:a16="http://schemas.microsoft.com/office/drawing/2014/main" id="{8EC471FA-024E-75CD-19BD-7FC758B000BC}"/>
              </a:ext>
            </a:extLst>
          </p:cNvPr>
          <p:cNvSpPr>
            <a:spLocks noGrp="1"/>
          </p:cNvSpPr>
          <p:nvPr>
            <p:ph type="title"/>
          </p:nvPr>
        </p:nvSpPr>
        <p:spPr>
          <a:xfrm>
            <a:off x="1962150" y="338430"/>
            <a:ext cx="8096250" cy="371897"/>
          </a:xfrm>
        </p:spPr>
        <p:txBody>
          <a:bodyPr/>
          <a:lstStyle/>
          <a:p>
            <a:r>
              <a:rPr lang="en-US" dirty="0"/>
              <a:t>Programs &amp; Product Lines</a:t>
            </a:r>
          </a:p>
        </p:txBody>
      </p:sp>
      <p:sp>
        <p:nvSpPr>
          <p:cNvPr id="7" name="Text Placeholder 6">
            <a:extLst>
              <a:ext uri="{FF2B5EF4-FFF2-40B4-BE49-F238E27FC236}">
                <a16:creationId xmlns:a16="http://schemas.microsoft.com/office/drawing/2014/main" id="{2017CC49-7BA1-083C-B15E-3424062521CB}"/>
              </a:ext>
            </a:extLst>
          </p:cNvPr>
          <p:cNvSpPr>
            <a:spLocks noGrp="1"/>
          </p:cNvSpPr>
          <p:nvPr>
            <p:ph type="body" sz="quarter" idx="10"/>
          </p:nvPr>
        </p:nvSpPr>
        <p:spPr/>
        <p:txBody>
          <a:bodyPr/>
          <a:lstStyle/>
          <a:p>
            <a:endParaRPr lang="en-US"/>
          </a:p>
        </p:txBody>
      </p:sp>
      <p:grpSp>
        <p:nvGrpSpPr>
          <p:cNvPr id="9" name="Group 8">
            <a:extLst>
              <a:ext uri="{FF2B5EF4-FFF2-40B4-BE49-F238E27FC236}">
                <a16:creationId xmlns:a16="http://schemas.microsoft.com/office/drawing/2014/main" id="{E2A3C364-34C8-06B3-8D9E-743C4995BE13}"/>
              </a:ext>
            </a:extLst>
          </p:cNvPr>
          <p:cNvGrpSpPr/>
          <p:nvPr/>
        </p:nvGrpSpPr>
        <p:grpSpPr>
          <a:xfrm>
            <a:off x="346841" y="1576552"/>
            <a:ext cx="9444926" cy="5572409"/>
            <a:chOff x="76200" y="1483016"/>
            <a:chExt cx="9101815" cy="5232804"/>
          </a:xfrm>
        </p:grpSpPr>
        <p:graphicFrame>
          <p:nvGraphicFramePr>
            <p:cNvPr id="10" name="Content Placeholder 5">
              <a:extLst>
                <a:ext uri="{FF2B5EF4-FFF2-40B4-BE49-F238E27FC236}">
                  <a16:creationId xmlns:a16="http://schemas.microsoft.com/office/drawing/2014/main" id="{2DA3AFDE-FBCB-0518-4FE5-AA008EFBC43C}"/>
                </a:ext>
              </a:extLst>
            </p:cNvPr>
            <p:cNvGraphicFramePr>
              <a:graphicFrameLocks/>
            </p:cNvGraphicFramePr>
            <p:nvPr/>
          </p:nvGraphicFramePr>
          <p:xfrm>
            <a:off x="76200" y="1483016"/>
            <a:ext cx="8991600" cy="48307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1" name="TextBox 10">
              <a:extLst>
                <a:ext uri="{FF2B5EF4-FFF2-40B4-BE49-F238E27FC236}">
                  <a16:creationId xmlns:a16="http://schemas.microsoft.com/office/drawing/2014/main" id="{195C59CA-94B0-F662-62F1-0E1DE10F7B3E}"/>
                </a:ext>
              </a:extLst>
            </p:cNvPr>
            <p:cNvSpPr txBox="1"/>
            <p:nvPr/>
          </p:nvSpPr>
          <p:spPr>
            <a:xfrm>
              <a:off x="171091" y="2683947"/>
              <a:ext cx="2209800" cy="4031873"/>
            </a:xfrm>
            <a:prstGeom prst="rect">
              <a:avLst/>
            </a:prstGeom>
            <a:noFill/>
          </p:spPr>
          <p:txBody>
            <a:bodyPr wrap="square" rtlCol="0">
              <a:spAutoFit/>
            </a:bodyPr>
            <a:lstStyle/>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Aspirators</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Dental X-Ray Systems (Digital &amp; Analog)</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Infusion Pumps</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Medical Lasers</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Pulse Oximeters</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Robotic Surgery Systems</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Resuscitators</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Suction Apparatuses</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Equipment Using Ultrasound Technology</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6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2" name="TextBox 11">
              <a:extLst>
                <a:ext uri="{FF2B5EF4-FFF2-40B4-BE49-F238E27FC236}">
                  <a16:creationId xmlns:a16="http://schemas.microsoft.com/office/drawing/2014/main" id="{556D0B1D-63A2-6AF4-F2C3-E49F846F42E4}"/>
                </a:ext>
              </a:extLst>
            </p:cNvPr>
            <p:cNvSpPr txBox="1"/>
            <p:nvPr/>
          </p:nvSpPr>
          <p:spPr>
            <a:xfrm>
              <a:off x="2396952" y="2683946"/>
              <a:ext cx="2592238" cy="1705215"/>
            </a:xfrm>
            <a:prstGeom prst="rect">
              <a:avLst/>
            </a:prstGeom>
            <a:noFill/>
          </p:spPr>
          <p:txBody>
            <a:bodyPr wrap="square" rtlCol="0">
              <a:spAutoFit/>
            </a:bodyPr>
            <a:lstStyle/>
            <a:p>
              <a:pPr marL="182880" marR="0" lvl="0" indent="-18288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Defibrillators</a:t>
              </a:r>
            </a:p>
            <a:p>
              <a:pPr marL="182880" marR="0" lvl="0" indent="-18288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Defibrillator/Monitors </a:t>
              </a:r>
            </a:p>
            <a:p>
              <a:pPr marL="182880" marR="0" lvl="0" indent="-18288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Integrated Operating Room (IOR) Systems</a:t>
              </a:r>
            </a:p>
            <a:p>
              <a:pPr marL="182880" marR="0" lvl="0" indent="-18288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Ventilators </a:t>
              </a:r>
            </a:p>
            <a:p>
              <a:pPr marL="182880" marR="0" lvl="0" indent="-18288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6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p>
              <a:pPr marL="182880" marR="0" lvl="0" indent="-18288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6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3" name="TextBox 12">
              <a:extLst>
                <a:ext uri="{FF2B5EF4-FFF2-40B4-BE49-F238E27FC236}">
                  <a16:creationId xmlns:a16="http://schemas.microsoft.com/office/drawing/2014/main" id="{6E50CD5F-608C-02CF-94C2-C81B233C8815}"/>
                </a:ext>
              </a:extLst>
            </p:cNvPr>
            <p:cNvSpPr txBox="1"/>
            <p:nvPr/>
          </p:nvSpPr>
          <p:spPr>
            <a:xfrm>
              <a:off x="4815082" y="2683946"/>
              <a:ext cx="2592238" cy="1473999"/>
            </a:xfrm>
            <a:prstGeom prst="rect">
              <a:avLst/>
            </a:prstGeom>
            <a:noFill/>
          </p:spPr>
          <p:txBody>
            <a:bodyPr wrap="square" rtlCol="0">
              <a:spAutoFit/>
            </a:bodyPr>
            <a:lstStyle/>
            <a:p>
              <a:pPr marL="182880" marR="0" lvl="0" indent="-18288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Dual-Aeromedically Certified:</a:t>
              </a:r>
            </a:p>
            <a:p>
              <a:pPr marL="640080" marR="0" lvl="1" indent="-18288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Defibrillators</a:t>
              </a:r>
            </a:p>
            <a:p>
              <a:pPr marL="640080" marR="0" lvl="1" indent="-18288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Suction Apparatuses</a:t>
              </a:r>
            </a:p>
            <a:p>
              <a:pPr marL="640080" marR="0" lvl="1" indent="-18288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Ventilators</a:t>
              </a:r>
            </a:p>
          </p:txBody>
        </p:sp>
        <p:sp>
          <p:nvSpPr>
            <p:cNvPr id="14" name="TextBox 13">
              <a:extLst>
                <a:ext uri="{FF2B5EF4-FFF2-40B4-BE49-F238E27FC236}">
                  <a16:creationId xmlns:a16="http://schemas.microsoft.com/office/drawing/2014/main" id="{D918B791-FC21-FB22-A390-D5906319DA7C}"/>
                </a:ext>
              </a:extLst>
            </p:cNvPr>
            <p:cNvSpPr txBox="1"/>
            <p:nvPr/>
          </p:nvSpPr>
          <p:spPr>
            <a:xfrm>
              <a:off x="6963625" y="2683946"/>
              <a:ext cx="2214390" cy="1011568"/>
            </a:xfrm>
            <a:prstGeom prst="rect">
              <a:avLst/>
            </a:prstGeom>
            <a:noFill/>
          </p:spPr>
          <p:txBody>
            <a:bodyPr wrap="square" rtlCol="0">
              <a:spAutoFit/>
            </a:bodyPr>
            <a:lstStyle/>
            <a:p>
              <a:pPr marL="182880" marR="0" lvl="0" indent="-18288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Non-Developmental Medical Equipment</a:t>
              </a:r>
            </a:p>
            <a:p>
              <a:pPr marL="182880" marR="0" lvl="0" indent="-18288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Deployable Oxygen Systems</a:t>
              </a:r>
            </a:p>
          </p:txBody>
        </p:sp>
      </p:grpSp>
    </p:spTree>
    <p:extLst>
      <p:ext uri="{BB962C8B-B14F-4D97-AF65-F5344CB8AC3E}">
        <p14:creationId xmlns:p14="http://schemas.microsoft.com/office/powerpoint/2010/main" val="2496699814"/>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3B20E8-995F-882D-1263-525984DC5A09}"/>
            </a:ext>
          </a:extLst>
        </p:cNvPr>
        <p:cNvGrpSpPr/>
        <p:nvPr/>
      </p:nvGrpSpPr>
      <p:grpSpPr>
        <a:xfrm>
          <a:off x="0" y="0"/>
          <a:ext cx="0" cy="0"/>
          <a:chOff x="0" y="0"/>
          <a:chExt cx="0" cy="0"/>
        </a:xfrm>
      </p:grpSpPr>
      <p:sp>
        <p:nvSpPr>
          <p:cNvPr id="15" name="Title 14">
            <a:extLst>
              <a:ext uri="{FF2B5EF4-FFF2-40B4-BE49-F238E27FC236}">
                <a16:creationId xmlns:a16="http://schemas.microsoft.com/office/drawing/2014/main" id="{780D28B5-17AE-ED9F-B2E9-55045FE64E27}"/>
              </a:ext>
            </a:extLst>
          </p:cNvPr>
          <p:cNvSpPr>
            <a:spLocks noGrp="1"/>
          </p:cNvSpPr>
          <p:nvPr>
            <p:ph type="title"/>
          </p:nvPr>
        </p:nvSpPr>
        <p:spPr/>
        <p:txBody>
          <a:bodyPr/>
          <a:lstStyle/>
          <a:p>
            <a:r>
              <a:rPr lang="en-US" dirty="0"/>
              <a:t>Programs &amp; Product Lines</a:t>
            </a:r>
          </a:p>
        </p:txBody>
      </p:sp>
      <p:sp>
        <p:nvSpPr>
          <p:cNvPr id="7" name="Text Placeholder 6">
            <a:extLst>
              <a:ext uri="{FF2B5EF4-FFF2-40B4-BE49-F238E27FC236}">
                <a16:creationId xmlns:a16="http://schemas.microsoft.com/office/drawing/2014/main" id="{471CA660-CC00-188C-86C2-5ADB58C3A063}"/>
              </a:ext>
            </a:extLst>
          </p:cNvPr>
          <p:cNvSpPr>
            <a:spLocks noGrp="1"/>
          </p:cNvSpPr>
          <p:nvPr>
            <p:ph type="body" sz="quarter" idx="10"/>
          </p:nvPr>
        </p:nvSpPr>
        <p:spPr/>
        <p:txBody>
          <a:bodyPr/>
          <a:lstStyle/>
          <a:p>
            <a:r>
              <a:rPr lang="en-US" dirty="0"/>
              <a:t>Equipment ECAT</a:t>
            </a:r>
          </a:p>
        </p:txBody>
      </p:sp>
      <p:sp>
        <p:nvSpPr>
          <p:cNvPr id="21" name="Text Placeholder 20">
            <a:extLst>
              <a:ext uri="{FF2B5EF4-FFF2-40B4-BE49-F238E27FC236}">
                <a16:creationId xmlns:a16="http://schemas.microsoft.com/office/drawing/2014/main" id="{D6408C18-41B2-C683-CCDB-B4658E7EB492}"/>
              </a:ext>
            </a:extLst>
          </p:cNvPr>
          <p:cNvSpPr>
            <a:spLocks noGrp="1"/>
          </p:cNvSpPr>
          <p:nvPr>
            <p:ph type="body" sz="quarter" idx="11"/>
          </p:nvPr>
        </p:nvSpPr>
        <p:spPr>
          <a:xfrm>
            <a:off x="304800" y="1576551"/>
            <a:ext cx="9753600" cy="5424745"/>
          </a:xfrm>
        </p:spPr>
        <p:txBody>
          <a:bodyPr/>
          <a:lstStyle/>
          <a:p>
            <a:r>
              <a:rPr lang="en-US" sz="2400" dirty="0">
                <a:latin typeface="Arial" panose="020B0604020202020204" pitchFamily="34" charset="0"/>
                <a:cs typeface="Arial" panose="020B0604020202020204" pitchFamily="34" charset="0"/>
              </a:rPr>
              <a:t> </a:t>
            </a:r>
            <a:r>
              <a:rPr lang="en-US" sz="2400" b="1" dirty="0">
                <a:latin typeface="Arial" panose="020B0604020202020204" pitchFamily="34" charset="0"/>
                <a:cs typeface="Arial" panose="020B0604020202020204" pitchFamily="34" charset="0"/>
              </a:rPr>
              <a:t>Shared Solicitation</a:t>
            </a:r>
            <a:endParaRPr lang="en-US" sz="2000" dirty="0">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en-US" sz="2000" dirty="0">
                <a:latin typeface="Arial" panose="020B0604020202020204" pitchFamily="34" charset="0"/>
                <a:cs typeface="Arial" panose="020B0604020202020204" pitchFamily="34" charset="0"/>
              </a:rPr>
              <a:t>Hospital Supply Division </a:t>
            </a:r>
          </a:p>
          <a:p>
            <a:pPr marL="342900" indent="-342900">
              <a:buFont typeface="Arial" panose="020B0604020202020204" pitchFamily="34" charset="0"/>
              <a:buChar char="•"/>
            </a:pPr>
            <a:r>
              <a:rPr lang="en-US" sz="2000" dirty="0">
                <a:latin typeface="Arial" panose="020B0604020202020204" pitchFamily="34" charset="0"/>
                <a:cs typeface="Arial" panose="020B0604020202020204" pitchFamily="34" charset="0"/>
              </a:rPr>
              <a:t>Expanded Scope</a:t>
            </a:r>
            <a:endParaRPr lang="en-US" sz="1000" dirty="0">
              <a:latin typeface="Arial" panose="020B0604020202020204" pitchFamily="34" charset="0"/>
              <a:cs typeface="Arial" panose="020B0604020202020204" pitchFamily="34" charset="0"/>
            </a:endParaRPr>
          </a:p>
          <a:p>
            <a:pPr marL="571500" lvl="1" indent="-342900"/>
            <a:r>
              <a:rPr lang="en-US" sz="1800" dirty="0">
                <a:latin typeface="Arial" panose="020B0604020202020204" pitchFamily="34" charset="0"/>
                <a:cs typeface="Arial" panose="020B0604020202020204" pitchFamily="34" charset="0"/>
              </a:rPr>
              <a:t>Examination tables/surgical tables </a:t>
            </a:r>
          </a:p>
          <a:p>
            <a:pPr marL="571500" lvl="1" indent="-342900"/>
            <a:r>
              <a:rPr lang="en-US" sz="1800" dirty="0">
                <a:latin typeface="Arial" panose="020B0604020202020204" pitchFamily="34" charset="0"/>
                <a:cs typeface="Arial" panose="020B0604020202020204" pitchFamily="34" charset="0"/>
              </a:rPr>
              <a:t>Hospital beds/chairs/stretchers </a:t>
            </a:r>
          </a:p>
          <a:p>
            <a:pPr marL="571500" lvl="1" indent="-342900"/>
            <a:r>
              <a:rPr lang="en-US" sz="1800" dirty="0">
                <a:latin typeface="Arial" panose="020B0604020202020204" pitchFamily="34" charset="0"/>
                <a:cs typeface="Arial" panose="020B0604020202020204" pitchFamily="34" charset="0"/>
              </a:rPr>
              <a:t>Laboratory analyzers </a:t>
            </a:r>
          </a:p>
          <a:p>
            <a:pPr marL="571500" lvl="1" indent="-342900"/>
            <a:r>
              <a:rPr lang="en-US" sz="1800" dirty="0">
                <a:latin typeface="Arial" panose="020B0604020202020204" pitchFamily="34" charset="0"/>
                <a:cs typeface="Arial" panose="020B0604020202020204" pitchFamily="34" charset="0"/>
              </a:rPr>
              <a:t>Litters</a:t>
            </a:r>
          </a:p>
          <a:p>
            <a:pPr marL="571500" lvl="1" indent="-342900"/>
            <a:r>
              <a:rPr lang="en-US" sz="1800" dirty="0">
                <a:latin typeface="Arial" panose="020B0604020202020204" pitchFamily="34" charset="0"/>
                <a:cs typeface="Arial" panose="020B0604020202020204" pitchFamily="34" charset="0"/>
              </a:rPr>
              <a:t>Sterilizers </a:t>
            </a:r>
          </a:p>
          <a:p>
            <a:pPr marL="571500" lvl="1" indent="-342900"/>
            <a:r>
              <a:rPr lang="en-US" sz="1800" dirty="0">
                <a:latin typeface="Arial" panose="020B0604020202020204" pitchFamily="34" charset="0"/>
                <a:cs typeface="Arial" panose="020B0604020202020204" pitchFamily="34" charset="0"/>
              </a:rPr>
              <a:t>Medical refrigerators and other medical storage systems </a:t>
            </a:r>
          </a:p>
          <a:p>
            <a:pPr marL="571500" lvl="1" indent="-342900"/>
            <a:r>
              <a:rPr lang="en-US" sz="1800" dirty="0">
                <a:latin typeface="Arial" panose="020B0604020202020204" pitchFamily="34" charset="0"/>
                <a:cs typeface="Arial" panose="020B0604020202020204" pitchFamily="34" charset="0"/>
              </a:rPr>
              <a:t>Ophthalmic equipment, including but not limited to, ophthalmic imaging systems, optical coherence tomography (OCT) and optical coherence tomography angiography (OCTA) systems, ophthalmic picture archiving, ophthalmic picture archiving and communication systems (PACS), polarimetry imaging systems, software, equipment, workstations for, and maintenance of such systems. </a:t>
            </a:r>
          </a:p>
          <a:p>
            <a:pPr marL="571500" lvl="1" indent="-342900"/>
            <a:r>
              <a:rPr lang="en-US" sz="1800" dirty="0">
                <a:latin typeface="Arial" panose="020B0604020202020204" pitchFamily="34" charset="0"/>
                <a:cs typeface="Arial" panose="020B0604020202020204" pitchFamily="34" charset="0"/>
              </a:rPr>
              <a:t>Dental equipment, including but not limited to, dental PACS, software, equipment, workstations for, and maintenance of such systems. </a:t>
            </a:r>
          </a:p>
          <a:p>
            <a:pPr marL="571500" lvl="1" indent="-342900"/>
            <a:r>
              <a:rPr lang="en-US" sz="1800" dirty="0">
                <a:latin typeface="Arial" panose="020B0604020202020204" pitchFamily="34" charset="0"/>
                <a:cs typeface="Arial" panose="020B0604020202020204" pitchFamily="34" charset="0"/>
              </a:rPr>
              <a:t>Medical simulation equipment that is used for training purposes </a:t>
            </a:r>
          </a:p>
          <a:p>
            <a:pPr marL="571500" lvl="1" indent="-342900"/>
            <a:endParaRPr lang="en-US" sz="1600" dirty="0">
              <a:latin typeface="Arial" panose="020B0604020202020204" pitchFamily="34" charset="0"/>
              <a:cs typeface="Arial" panose="020B0604020202020204" pitchFamily="34" charset="0"/>
            </a:endParaRPr>
          </a:p>
          <a:p>
            <a:endParaRPr lang="en-US" dirty="0"/>
          </a:p>
        </p:txBody>
      </p:sp>
      <p:pic>
        <p:nvPicPr>
          <p:cNvPr id="5" name="Picture 4">
            <a:extLst>
              <a:ext uri="{FF2B5EF4-FFF2-40B4-BE49-F238E27FC236}">
                <a16:creationId xmlns:a16="http://schemas.microsoft.com/office/drawing/2014/main" id="{D2E155FD-7CFF-AD6A-2510-13C7D6C25088}"/>
              </a:ext>
            </a:extLst>
          </p:cNvPr>
          <p:cNvPicPr>
            <a:picLocks noChangeAspect="1"/>
          </p:cNvPicPr>
          <p:nvPr/>
        </p:nvPicPr>
        <p:blipFill>
          <a:blip r:embed="rId3"/>
          <a:stretch>
            <a:fillRect/>
          </a:stretch>
        </p:blipFill>
        <p:spPr>
          <a:xfrm>
            <a:off x="5181600" y="1570590"/>
            <a:ext cx="4355299" cy="2762810"/>
          </a:xfrm>
          <a:prstGeom prst="rect">
            <a:avLst/>
          </a:prstGeom>
        </p:spPr>
      </p:pic>
    </p:spTree>
    <p:extLst>
      <p:ext uri="{BB962C8B-B14F-4D97-AF65-F5344CB8AC3E}">
        <p14:creationId xmlns:p14="http://schemas.microsoft.com/office/powerpoint/2010/main" val="1852743118"/>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3EF131-9D6A-A0A6-C692-45A906982403}"/>
            </a:ext>
          </a:extLst>
        </p:cNvPr>
        <p:cNvGrpSpPr/>
        <p:nvPr/>
      </p:nvGrpSpPr>
      <p:grpSpPr>
        <a:xfrm>
          <a:off x="0" y="0"/>
          <a:ext cx="0" cy="0"/>
          <a:chOff x="0" y="0"/>
          <a:chExt cx="0" cy="0"/>
        </a:xfrm>
      </p:grpSpPr>
      <p:sp>
        <p:nvSpPr>
          <p:cNvPr id="15" name="Title 14">
            <a:extLst>
              <a:ext uri="{FF2B5EF4-FFF2-40B4-BE49-F238E27FC236}">
                <a16:creationId xmlns:a16="http://schemas.microsoft.com/office/drawing/2014/main" id="{609DD288-7A4C-6C90-F5B6-7672B294EBFA}"/>
              </a:ext>
            </a:extLst>
          </p:cNvPr>
          <p:cNvSpPr>
            <a:spLocks noGrp="1"/>
          </p:cNvSpPr>
          <p:nvPr>
            <p:ph type="title"/>
          </p:nvPr>
        </p:nvSpPr>
        <p:spPr/>
        <p:txBody>
          <a:bodyPr/>
          <a:lstStyle/>
          <a:p>
            <a:r>
              <a:rPr lang="en-US" dirty="0"/>
              <a:t>Programs &amp; Product Lines</a:t>
            </a:r>
          </a:p>
        </p:txBody>
      </p:sp>
      <p:sp>
        <p:nvSpPr>
          <p:cNvPr id="7" name="Text Placeholder 6">
            <a:extLst>
              <a:ext uri="{FF2B5EF4-FFF2-40B4-BE49-F238E27FC236}">
                <a16:creationId xmlns:a16="http://schemas.microsoft.com/office/drawing/2014/main" id="{DA374B7D-550D-129B-7879-EEC2ABD1C0A1}"/>
              </a:ext>
            </a:extLst>
          </p:cNvPr>
          <p:cNvSpPr>
            <a:spLocks noGrp="1"/>
          </p:cNvSpPr>
          <p:nvPr>
            <p:ph type="body" sz="quarter" idx="10"/>
          </p:nvPr>
        </p:nvSpPr>
        <p:spPr/>
        <p:txBody>
          <a:bodyPr/>
          <a:lstStyle/>
          <a:p>
            <a:r>
              <a:rPr lang="en-US" dirty="0"/>
              <a:t>CEC &amp; NCME</a:t>
            </a:r>
          </a:p>
        </p:txBody>
      </p:sp>
      <p:sp>
        <p:nvSpPr>
          <p:cNvPr id="21" name="Text Placeholder 20">
            <a:extLst>
              <a:ext uri="{FF2B5EF4-FFF2-40B4-BE49-F238E27FC236}">
                <a16:creationId xmlns:a16="http://schemas.microsoft.com/office/drawing/2014/main" id="{D08139F6-11AD-9B28-C2E1-32F910A2E5BE}"/>
              </a:ext>
            </a:extLst>
          </p:cNvPr>
          <p:cNvSpPr>
            <a:spLocks noGrp="1"/>
          </p:cNvSpPr>
          <p:nvPr>
            <p:ph type="body" sz="quarter" idx="11"/>
          </p:nvPr>
        </p:nvSpPr>
        <p:spPr>
          <a:xfrm>
            <a:off x="304800" y="1576551"/>
            <a:ext cx="9753600" cy="5424745"/>
          </a:xfrm>
        </p:spPr>
        <p:txBody>
          <a:bodyPr/>
          <a:lstStyle/>
          <a:p>
            <a:r>
              <a:rPr lang="en-US" sz="2400" b="1" dirty="0">
                <a:latin typeface="Arial" panose="020B0604020202020204" pitchFamily="34" charset="0"/>
                <a:cs typeface="Arial" panose="020B0604020202020204" pitchFamily="34" charset="0"/>
              </a:rPr>
              <a:t> Corporate Exigency Contract (CEC)</a:t>
            </a:r>
          </a:p>
          <a:p>
            <a:pPr marL="342900" indent="-342900">
              <a:buFont typeface="Arial" panose="020B0604020202020204" pitchFamily="34" charset="0"/>
              <a:buChar char="•"/>
            </a:pPr>
            <a:r>
              <a:rPr lang="en-US" sz="2000" dirty="0">
                <a:latin typeface="Arial" panose="020B0604020202020204" pitchFamily="34" charset="0"/>
                <a:cs typeface="Arial" panose="020B0604020202020204" pitchFamily="34" charset="0"/>
              </a:rPr>
              <a:t>Dual-Aeromedical Certification</a:t>
            </a:r>
          </a:p>
          <a:p>
            <a:pPr marL="800100" lvl="2" indent="-342900"/>
            <a:r>
              <a:rPr lang="en-US" sz="2000" dirty="0">
                <a:latin typeface="Arial" panose="020B0604020202020204" pitchFamily="34" charset="0"/>
                <a:cs typeface="Arial" panose="020B0604020202020204" pitchFamily="34" charset="0"/>
              </a:rPr>
              <a:t>Safe-to-Fly (STF)</a:t>
            </a:r>
          </a:p>
          <a:p>
            <a:pPr marL="800100" lvl="2" indent="-342900"/>
            <a:r>
              <a:rPr lang="en-US" sz="2000" dirty="0">
                <a:latin typeface="Arial" panose="020B0604020202020204" pitchFamily="34" charset="0"/>
                <a:cs typeface="Arial" panose="020B0604020202020204" pitchFamily="34" charset="0"/>
              </a:rPr>
              <a:t>Airworthiness Release (AWR)</a:t>
            </a:r>
          </a:p>
          <a:p>
            <a:pPr marL="342900" indent="-342900">
              <a:buFont typeface="Arial" panose="020B0604020202020204" pitchFamily="34" charset="0"/>
              <a:buChar char="•"/>
            </a:pPr>
            <a:r>
              <a:rPr lang="en-US" sz="2000" dirty="0">
                <a:latin typeface="Arial" panose="020B0604020202020204" pitchFamily="34" charset="0"/>
                <a:cs typeface="Arial" panose="020B0604020202020204" pitchFamily="34" charset="0"/>
              </a:rPr>
              <a:t>Access to inventory</a:t>
            </a:r>
          </a:p>
          <a:p>
            <a:pPr marL="342900" indent="-342900">
              <a:buFont typeface="Arial" panose="020B0604020202020204" pitchFamily="34" charset="0"/>
              <a:buChar char="•"/>
            </a:pPr>
            <a:r>
              <a:rPr lang="en-US" sz="2000" dirty="0">
                <a:latin typeface="Arial" panose="020B0604020202020204" pitchFamily="34" charset="0"/>
                <a:cs typeface="Arial" panose="020B0604020202020204" pitchFamily="34" charset="0"/>
              </a:rPr>
              <a:t>Time-phased delivery requirements</a:t>
            </a:r>
          </a:p>
          <a:p>
            <a:pPr marL="571500" lvl="1" indent="-342900"/>
            <a:endParaRPr lang="en-US" sz="1600" dirty="0">
              <a:latin typeface="Arial" panose="020B0604020202020204" pitchFamily="34" charset="0"/>
              <a:cs typeface="Arial" panose="020B0604020202020204" pitchFamily="34" charset="0"/>
            </a:endParaRPr>
          </a:p>
          <a:p>
            <a:r>
              <a:rPr lang="en-US" sz="2400" b="1" dirty="0">
                <a:latin typeface="Arial" panose="020B0604020202020204" pitchFamily="34" charset="0"/>
                <a:cs typeface="Arial" panose="020B0604020202020204" pitchFamily="34" charset="0"/>
              </a:rPr>
              <a:t>Noncommercial Medical Equipment (NCME)</a:t>
            </a:r>
          </a:p>
          <a:p>
            <a:pPr marL="342900" indent="-342900">
              <a:buFont typeface="Arial" panose="020B0604020202020204" pitchFamily="34" charset="0"/>
              <a:buChar char="•"/>
            </a:pPr>
            <a:r>
              <a:rPr lang="en-US" sz="2000" dirty="0">
                <a:latin typeface="Arial" panose="020B0604020202020204" pitchFamily="34" charset="0"/>
                <a:cs typeface="Arial" panose="020B0604020202020204" pitchFamily="34" charset="0"/>
              </a:rPr>
              <a:t>Devices/Systems must be noncommercial at time of award</a:t>
            </a:r>
          </a:p>
          <a:p>
            <a:pPr marL="342900" indent="-342900">
              <a:buFont typeface="Arial" panose="020B0604020202020204" pitchFamily="34" charset="0"/>
              <a:buChar char="•"/>
            </a:pPr>
            <a:r>
              <a:rPr lang="en-US" sz="2000" dirty="0">
                <a:latin typeface="Arial" panose="020B0604020202020204" pitchFamily="34" charset="0"/>
                <a:cs typeface="Arial" panose="020B0604020202020204" pitchFamily="34" charset="0"/>
              </a:rPr>
              <a:t>Consumables/Accessories may be commercial</a:t>
            </a:r>
          </a:p>
          <a:p>
            <a:pPr marL="342900" indent="-342900">
              <a:buFont typeface="Arial" panose="020B0604020202020204" pitchFamily="34" charset="0"/>
              <a:buChar char="•"/>
            </a:pPr>
            <a:r>
              <a:rPr lang="en-US" sz="2000" dirty="0">
                <a:latin typeface="Arial" panose="020B0604020202020204" pitchFamily="34" charset="0"/>
                <a:cs typeface="Arial" panose="020B0604020202020204" pitchFamily="34" charset="0"/>
              </a:rPr>
              <a:t>Defense Contract Audit Agency (DCAA)</a:t>
            </a:r>
          </a:p>
          <a:p>
            <a:endParaRPr lang="en-US" dirty="0"/>
          </a:p>
        </p:txBody>
      </p:sp>
    </p:spTree>
    <p:extLst>
      <p:ext uri="{BB962C8B-B14F-4D97-AF65-F5344CB8AC3E}">
        <p14:creationId xmlns:p14="http://schemas.microsoft.com/office/powerpoint/2010/main" val="2799707910"/>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D10E01-93AE-88F4-CA53-7BFCB46FA95C}"/>
            </a:ext>
          </a:extLst>
        </p:cNvPr>
        <p:cNvGrpSpPr/>
        <p:nvPr/>
      </p:nvGrpSpPr>
      <p:grpSpPr>
        <a:xfrm>
          <a:off x="0" y="0"/>
          <a:ext cx="0" cy="0"/>
          <a:chOff x="0" y="0"/>
          <a:chExt cx="0" cy="0"/>
        </a:xfrm>
      </p:grpSpPr>
      <p:sp>
        <p:nvSpPr>
          <p:cNvPr id="19" name="Title 4">
            <a:extLst>
              <a:ext uri="{FF2B5EF4-FFF2-40B4-BE49-F238E27FC236}">
                <a16:creationId xmlns:a16="http://schemas.microsoft.com/office/drawing/2014/main" id="{FA71A657-B58E-DF31-4296-05E1F8530B10}"/>
              </a:ext>
            </a:extLst>
          </p:cNvPr>
          <p:cNvSpPr txBox="1">
            <a:spLocks/>
          </p:cNvSpPr>
          <p:nvPr/>
        </p:nvSpPr>
        <p:spPr>
          <a:xfrm>
            <a:off x="2635137" y="-539255"/>
            <a:ext cx="5092927" cy="527236"/>
          </a:xfrm>
          <a:prstGeom prst="rect">
            <a:avLst/>
          </a:prstGeom>
        </p:spPr>
        <p:txBody>
          <a:bodyPr vert="horz" lIns="91440" tIns="45720" rIns="91440" bIns="45720" rtlCol="0" anchor="ctr">
            <a:normAutofit/>
          </a:bodyPr>
          <a:lstStyle>
            <a:lvl1pPr marL="0" algn="r" defTabSz="855005" rtl="0" eaLnBrk="1" latinLnBrk="0" hangingPunct="1">
              <a:lnSpc>
                <a:spcPct val="100000"/>
              </a:lnSpc>
              <a:spcBef>
                <a:spcPct val="0"/>
              </a:spcBef>
              <a:buNone/>
              <a:defRPr lang="en-US" sz="2400" b="1" kern="1200" dirty="0">
                <a:solidFill>
                  <a:srgbClr val="C9AD62"/>
                </a:solidFill>
                <a:latin typeface="Raleway Black" pitchFamily="2" charset="0"/>
                <a:ea typeface="+mj-ea"/>
                <a:cs typeface="+mj-cs"/>
              </a:defRPr>
            </a:lvl1pPr>
          </a:lstStyle>
          <a:p>
            <a:pPr marL="0" marR="0" lvl="0" indent="0" algn="ctr" defTabSz="855005" rtl="0" eaLnBrk="1" fontAlgn="auto" latinLnBrk="0" hangingPunct="1">
              <a:lnSpc>
                <a:spcPct val="100000"/>
              </a:lnSpc>
              <a:spcBef>
                <a:spcPct val="0"/>
              </a:spcBef>
              <a:spcAft>
                <a:spcPts val="0"/>
              </a:spcAft>
              <a:buClrTx/>
              <a:buSzTx/>
              <a:buFontTx/>
              <a:buNone/>
              <a:tabLst/>
              <a:defRPr/>
            </a:pPr>
            <a:r>
              <a:rPr kumimoji="0" lang="en-US" sz="1800" b="1" i="0" u="none" strike="noStrike" kern="1200" cap="none" spc="0" normalizeH="0" baseline="0" noProof="0">
                <a:ln>
                  <a:noFill/>
                </a:ln>
                <a:solidFill>
                  <a:srgbClr val="02548B"/>
                </a:solidFill>
                <a:effectLst/>
                <a:uLnTx/>
                <a:uFillTx/>
                <a:latin typeface="Arial" panose="020B0604020202020204"/>
                <a:ea typeface="+mj-ea"/>
                <a:cs typeface="+mj-cs"/>
              </a:rPr>
              <a:t>Slide Classification: Classification goes here</a:t>
            </a:r>
          </a:p>
        </p:txBody>
      </p:sp>
      <p:sp>
        <p:nvSpPr>
          <p:cNvPr id="15" name="Title 14">
            <a:extLst>
              <a:ext uri="{FF2B5EF4-FFF2-40B4-BE49-F238E27FC236}">
                <a16:creationId xmlns:a16="http://schemas.microsoft.com/office/drawing/2014/main" id="{1D09304D-78D9-D07C-C9DD-95D74982BDD0}"/>
              </a:ext>
            </a:extLst>
          </p:cNvPr>
          <p:cNvSpPr>
            <a:spLocks noGrp="1"/>
          </p:cNvSpPr>
          <p:nvPr>
            <p:ph type="title"/>
          </p:nvPr>
        </p:nvSpPr>
        <p:spPr>
          <a:xfrm>
            <a:off x="1962150" y="338430"/>
            <a:ext cx="8096250" cy="371897"/>
          </a:xfrm>
        </p:spPr>
        <p:txBody>
          <a:bodyPr/>
          <a:lstStyle/>
          <a:p>
            <a:r>
              <a:rPr lang="en-US" dirty="0"/>
              <a:t>General Overview</a:t>
            </a:r>
          </a:p>
        </p:txBody>
      </p:sp>
      <p:sp>
        <p:nvSpPr>
          <p:cNvPr id="7" name="Text Placeholder 6">
            <a:extLst>
              <a:ext uri="{FF2B5EF4-FFF2-40B4-BE49-F238E27FC236}">
                <a16:creationId xmlns:a16="http://schemas.microsoft.com/office/drawing/2014/main" id="{1CE31D51-626F-448F-5C11-182F388C548A}"/>
              </a:ext>
            </a:extLst>
          </p:cNvPr>
          <p:cNvSpPr>
            <a:spLocks noGrp="1"/>
          </p:cNvSpPr>
          <p:nvPr>
            <p:ph type="body" sz="quarter" idx="10"/>
          </p:nvPr>
        </p:nvSpPr>
        <p:spPr/>
        <p:txBody>
          <a:bodyPr/>
          <a:lstStyle/>
          <a:p>
            <a:endParaRPr lang="en-US"/>
          </a:p>
        </p:txBody>
      </p:sp>
      <p:sp>
        <p:nvSpPr>
          <p:cNvPr id="4" name="Text Placeholder 3">
            <a:extLst>
              <a:ext uri="{FF2B5EF4-FFF2-40B4-BE49-F238E27FC236}">
                <a16:creationId xmlns:a16="http://schemas.microsoft.com/office/drawing/2014/main" id="{F49BE7A8-A2D0-03FA-6A09-E09E7BF84F6E}"/>
              </a:ext>
            </a:extLst>
          </p:cNvPr>
          <p:cNvSpPr>
            <a:spLocks noGrp="1"/>
          </p:cNvSpPr>
          <p:nvPr>
            <p:ph type="body" sz="quarter" idx="11"/>
          </p:nvPr>
        </p:nvSpPr>
        <p:spPr>
          <a:xfrm>
            <a:off x="336550" y="1549015"/>
            <a:ext cx="9753600" cy="2624328"/>
          </a:xfrm>
        </p:spPr>
        <p:txBody>
          <a:bodyPr/>
          <a:lstStyle/>
          <a:p>
            <a:pPr marL="398462" indent="-342900">
              <a:buSzPct val="70000"/>
            </a:pPr>
            <a:r>
              <a:rPr lang="en-US" sz="2000" dirty="0">
                <a:latin typeface="Arial" panose="020B0604020202020204" pitchFamily="34" charset="0"/>
                <a:cs typeface="Arial" panose="020B0604020202020204" pitchFamily="34" charset="0"/>
              </a:rPr>
              <a:t> </a:t>
            </a:r>
            <a:r>
              <a:rPr lang="en-US" sz="2000" b="1" dirty="0">
                <a:latin typeface="Arial" panose="020B0604020202020204" pitchFamily="34" charset="0"/>
                <a:cs typeface="Arial" panose="020B0604020202020204" pitchFamily="34" charset="0"/>
              </a:rPr>
              <a:t>Sales</a:t>
            </a:r>
          </a:p>
          <a:p>
            <a:pPr marL="800100" lvl="1" indent="-342900">
              <a:buSzPct val="70000"/>
            </a:pPr>
            <a:r>
              <a:rPr lang="en-US" sz="1800" dirty="0">
                <a:latin typeface="Arial" panose="020B0604020202020204" pitchFamily="34" charset="0"/>
                <a:cs typeface="Arial" panose="020B0604020202020204" pitchFamily="34" charset="0"/>
              </a:rPr>
              <a:t>FY25 $218 Million</a:t>
            </a:r>
          </a:p>
          <a:p>
            <a:pPr marL="512762" indent="-457200">
              <a:buSzPct val="60000"/>
            </a:pPr>
            <a:r>
              <a:rPr lang="en-US" sz="2000" b="1" dirty="0">
                <a:latin typeface="Arial" panose="020B0604020202020204" pitchFamily="34" charset="0"/>
                <a:cs typeface="Arial" panose="020B0604020202020204" pitchFamily="34" charset="0"/>
              </a:rPr>
              <a:t>Contract Information</a:t>
            </a:r>
          </a:p>
          <a:p>
            <a:pPr marL="914400" lvl="1" indent="-457200">
              <a:buSzPct val="70000"/>
            </a:pPr>
            <a:r>
              <a:rPr lang="en-US" sz="1800" dirty="0">
                <a:latin typeface="Arial" panose="020B0604020202020204" pitchFamily="34" charset="0"/>
                <a:cs typeface="Arial" panose="020B0604020202020204" pitchFamily="34" charset="0"/>
              </a:rPr>
              <a:t>Manage approximately 38 large, long term Indefinite Delivery, Indefinite Quantity (IDIQ) contracts</a:t>
            </a:r>
          </a:p>
          <a:p>
            <a:pPr marL="914400" lvl="1" indent="-457200">
              <a:buSzPct val="70000"/>
            </a:pPr>
            <a:r>
              <a:rPr lang="en-US" sz="1800" dirty="0">
                <a:latin typeface="Arial" panose="020B0604020202020204" pitchFamily="34" charset="0"/>
                <a:cs typeface="Arial" panose="020B0604020202020204" pitchFamily="34" charset="0"/>
              </a:rPr>
              <a:t>Dollar values range from $10 Million to $800 Million.</a:t>
            </a:r>
          </a:p>
          <a:p>
            <a:pPr marL="512762" indent="-457200">
              <a:buSzPct val="60000"/>
            </a:pPr>
            <a:r>
              <a:rPr lang="en-US" sz="2000" b="1" dirty="0">
                <a:latin typeface="Arial" panose="020B0604020202020204" pitchFamily="34" charset="0"/>
                <a:cs typeface="Arial" panose="020B0604020202020204" pitchFamily="34" charset="0"/>
              </a:rPr>
              <a:t>Customers </a:t>
            </a:r>
          </a:p>
          <a:p>
            <a:pPr marL="914400" lvl="1" indent="-457200">
              <a:buSzPct val="60000"/>
            </a:pPr>
            <a:r>
              <a:rPr lang="en-US" sz="1800" dirty="0">
                <a:latin typeface="Arial" panose="020B0604020202020204" pitchFamily="34" charset="0"/>
                <a:cs typeface="Arial" panose="020B0604020202020204" pitchFamily="34" charset="0"/>
              </a:rPr>
              <a:t>Defense Health Agency (DHA) </a:t>
            </a:r>
          </a:p>
          <a:p>
            <a:pPr marL="914400" lvl="1" indent="-457200">
              <a:buSzPct val="60000"/>
            </a:pPr>
            <a:r>
              <a:rPr lang="en-US" sz="1800" dirty="0">
                <a:latin typeface="Arial" panose="020B0604020202020204" pitchFamily="34" charset="0"/>
                <a:cs typeface="Arial" panose="020B0604020202020204" pitchFamily="34" charset="0"/>
              </a:rPr>
              <a:t>Army </a:t>
            </a:r>
          </a:p>
          <a:p>
            <a:pPr marL="914400" lvl="1" indent="-457200">
              <a:buSzPct val="60000"/>
            </a:pPr>
            <a:r>
              <a:rPr lang="en-US" sz="1800" dirty="0">
                <a:latin typeface="Arial" panose="020B0604020202020204" pitchFamily="34" charset="0"/>
                <a:cs typeface="Arial" panose="020B0604020202020204" pitchFamily="34" charset="0"/>
              </a:rPr>
              <a:t>Navy </a:t>
            </a:r>
          </a:p>
          <a:p>
            <a:pPr marL="914400" lvl="1" indent="-457200">
              <a:buSzPct val="60000"/>
            </a:pPr>
            <a:r>
              <a:rPr lang="en-US" sz="1800" dirty="0">
                <a:latin typeface="Arial" panose="020B0604020202020204" pitchFamily="34" charset="0"/>
                <a:cs typeface="Arial" panose="020B0604020202020204" pitchFamily="34" charset="0"/>
              </a:rPr>
              <a:t>Air Force </a:t>
            </a:r>
          </a:p>
          <a:p>
            <a:pPr marL="914400" lvl="1" indent="-457200">
              <a:buSzPct val="60000"/>
            </a:pPr>
            <a:r>
              <a:rPr lang="en-US" sz="1800" dirty="0">
                <a:latin typeface="Arial" panose="020B0604020202020204" pitchFamily="34" charset="0"/>
                <a:cs typeface="Arial" panose="020B0604020202020204" pitchFamily="34" charset="0"/>
              </a:rPr>
              <a:t>Marine Corps </a:t>
            </a:r>
          </a:p>
          <a:p>
            <a:pPr marL="914400" lvl="1" indent="-457200">
              <a:buSzPct val="60000"/>
            </a:pPr>
            <a:r>
              <a:rPr lang="en-US" sz="1800" dirty="0">
                <a:latin typeface="Arial" panose="020B0604020202020204" pitchFamily="34" charset="0"/>
                <a:cs typeface="Arial" panose="020B0604020202020204" pitchFamily="34" charset="0"/>
              </a:rPr>
              <a:t>Veteran Administration (VA)</a:t>
            </a:r>
          </a:p>
          <a:p>
            <a:pPr marL="914400" lvl="1" indent="-457200">
              <a:buSzPct val="60000"/>
            </a:pPr>
            <a:r>
              <a:rPr lang="en-US" sz="1800" dirty="0">
                <a:latin typeface="Arial" panose="020B0604020202020204" pitchFamily="34" charset="0"/>
                <a:cs typeface="Arial" panose="020B0604020202020204" pitchFamily="34" charset="0"/>
              </a:rPr>
              <a:t>National Institutes of Health (NIH)</a:t>
            </a:r>
          </a:p>
          <a:p>
            <a:pPr marL="914400" lvl="1" indent="-457200">
              <a:buSzPct val="60000"/>
            </a:pPr>
            <a:r>
              <a:rPr lang="en-US" sz="1800" dirty="0">
                <a:latin typeface="Arial" panose="020B0604020202020204" pitchFamily="34" charset="0"/>
                <a:cs typeface="Arial" panose="020B0604020202020204" pitchFamily="34" charset="0"/>
              </a:rPr>
              <a:t>Bureau of Prisons</a:t>
            </a:r>
          </a:p>
          <a:p>
            <a:pPr marL="914400" lvl="1" indent="-457200">
              <a:buSzPct val="60000"/>
            </a:pPr>
            <a:r>
              <a:rPr lang="en-US" sz="1800" dirty="0">
                <a:latin typeface="Arial" panose="020B0604020202020204" pitchFamily="34" charset="0"/>
                <a:cs typeface="Arial" panose="020B0604020202020204" pitchFamily="34" charset="0"/>
              </a:rPr>
              <a:t>Foreign Military Sales (FMS)</a:t>
            </a:r>
          </a:p>
          <a:p>
            <a:endParaRPr lang="en-US" dirty="0"/>
          </a:p>
        </p:txBody>
      </p:sp>
    </p:spTree>
    <p:extLst>
      <p:ext uri="{BB962C8B-B14F-4D97-AF65-F5344CB8AC3E}">
        <p14:creationId xmlns:p14="http://schemas.microsoft.com/office/powerpoint/2010/main" val="561257839"/>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CA08EA-CDC0-14C4-09EC-7549EAC8FB5A}"/>
            </a:ext>
          </a:extLst>
        </p:cNvPr>
        <p:cNvGrpSpPr/>
        <p:nvPr/>
      </p:nvGrpSpPr>
      <p:grpSpPr>
        <a:xfrm>
          <a:off x="0" y="0"/>
          <a:ext cx="0" cy="0"/>
          <a:chOff x="0" y="0"/>
          <a:chExt cx="0" cy="0"/>
        </a:xfrm>
      </p:grpSpPr>
      <p:sp>
        <p:nvSpPr>
          <p:cNvPr id="19" name="Title 4">
            <a:extLst>
              <a:ext uri="{FF2B5EF4-FFF2-40B4-BE49-F238E27FC236}">
                <a16:creationId xmlns:a16="http://schemas.microsoft.com/office/drawing/2014/main" id="{9DF13BA8-8C26-0893-EC74-9E820E06036D}"/>
              </a:ext>
            </a:extLst>
          </p:cNvPr>
          <p:cNvSpPr txBox="1">
            <a:spLocks/>
          </p:cNvSpPr>
          <p:nvPr/>
        </p:nvSpPr>
        <p:spPr>
          <a:xfrm>
            <a:off x="2635137" y="-539255"/>
            <a:ext cx="5092927" cy="527236"/>
          </a:xfrm>
          <a:prstGeom prst="rect">
            <a:avLst/>
          </a:prstGeom>
        </p:spPr>
        <p:txBody>
          <a:bodyPr vert="horz" lIns="91440" tIns="45720" rIns="91440" bIns="45720" rtlCol="0" anchor="ctr">
            <a:normAutofit/>
          </a:bodyPr>
          <a:lstStyle>
            <a:lvl1pPr marL="0" algn="r" defTabSz="855005" rtl="0" eaLnBrk="1" latinLnBrk="0" hangingPunct="1">
              <a:lnSpc>
                <a:spcPct val="100000"/>
              </a:lnSpc>
              <a:spcBef>
                <a:spcPct val="0"/>
              </a:spcBef>
              <a:buNone/>
              <a:defRPr lang="en-US" sz="2400" b="1" kern="1200" dirty="0">
                <a:solidFill>
                  <a:srgbClr val="C9AD62"/>
                </a:solidFill>
                <a:latin typeface="Raleway Black" pitchFamily="2" charset="0"/>
                <a:ea typeface="+mj-ea"/>
                <a:cs typeface="+mj-cs"/>
              </a:defRPr>
            </a:lvl1pPr>
          </a:lstStyle>
          <a:p>
            <a:pPr marL="0" marR="0" lvl="0" indent="0" algn="ctr" defTabSz="855005" rtl="0" eaLnBrk="1" fontAlgn="auto" latinLnBrk="0" hangingPunct="1">
              <a:lnSpc>
                <a:spcPct val="100000"/>
              </a:lnSpc>
              <a:spcBef>
                <a:spcPct val="0"/>
              </a:spcBef>
              <a:spcAft>
                <a:spcPts val="0"/>
              </a:spcAft>
              <a:buClrTx/>
              <a:buSzTx/>
              <a:buFontTx/>
              <a:buNone/>
              <a:tabLst/>
              <a:defRPr/>
            </a:pPr>
            <a:r>
              <a:rPr kumimoji="0" lang="en-US" sz="1800" b="1" i="0" u="none" strike="noStrike" kern="1200" cap="none" spc="0" normalizeH="0" baseline="0" noProof="0">
                <a:ln>
                  <a:noFill/>
                </a:ln>
                <a:solidFill>
                  <a:srgbClr val="02548B"/>
                </a:solidFill>
                <a:effectLst/>
                <a:uLnTx/>
                <a:uFillTx/>
                <a:latin typeface="Arial" panose="020B0604020202020204"/>
                <a:ea typeface="+mj-ea"/>
                <a:cs typeface="+mj-cs"/>
              </a:rPr>
              <a:t>Slide Classification: Classification goes here</a:t>
            </a:r>
          </a:p>
        </p:txBody>
      </p:sp>
      <p:sp>
        <p:nvSpPr>
          <p:cNvPr id="15" name="Title 14">
            <a:extLst>
              <a:ext uri="{FF2B5EF4-FFF2-40B4-BE49-F238E27FC236}">
                <a16:creationId xmlns:a16="http://schemas.microsoft.com/office/drawing/2014/main" id="{BFC159B0-5599-029C-C3AE-3A739E67CDB7}"/>
              </a:ext>
            </a:extLst>
          </p:cNvPr>
          <p:cNvSpPr>
            <a:spLocks noGrp="1"/>
          </p:cNvSpPr>
          <p:nvPr>
            <p:ph type="title"/>
          </p:nvPr>
        </p:nvSpPr>
        <p:spPr>
          <a:xfrm>
            <a:off x="1962150" y="338430"/>
            <a:ext cx="8096250" cy="371897"/>
          </a:xfrm>
        </p:spPr>
        <p:txBody>
          <a:bodyPr/>
          <a:lstStyle/>
          <a:p>
            <a:r>
              <a:rPr lang="en-US" dirty="0"/>
              <a:t>FSDC Sales FY23-FY25</a:t>
            </a:r>
          </a:p>
        </p:txBody>
      </p:sp>
      <p:sp>
        <p:nvSpPr>
          <p:cNvPr id="7" name="Text Placeholder 6">
            <a:extLst>
              <a:ext uri="{FF2B5EF4-FFF2-40B4-BE49-F238E27FC236}">
                <a16:creationId xmlns:a16="http://schemas.microsoft.com/office/drawing/2014/main" id="{3E352D2A-C618-044A-94B6-427F512F7B2C}"/>
              </a:ext>
            </a:extLst>
          </p:cNvPr>
          <p:cNvSpPr>
            <a:spLocks noGrp="1"/>
          </p:cNvSpPr>
          <p:nvPr>
            <p:ph type="body" sz="quarter" idx="10"/>
          </p:nvPr>
        </p:nvSpPr>
        <p:spPr/>
        <p:txBody>
          <a:bodyPr/>
          <a:lstStyle/>
          <a:p>
            <a:endParaRPr lang="en-US"/>
          </a:p>
        </p:txBody>
      </p:sp>
      <p:graphicFrame>
        <p:nvGraphicFramePr>
          <p:cNvPr id="9" name="Chart 8">
            <a:extLst>
              <a:ext uri="{FF2B5EF4-FFF2-40B4-BE49-F238E27FC236}">
                <a16:creationId xmlns:a16="http://schemas.microsoft.com/office/drawing/2014/main" id="{1654A794-B445-B3AB-5626-B02BF6C7C8C9}"/>
              </a:ext>
            </a:extLst>
          </p:cNvPr>
          <p:cNvGraphicFramePr>
            <a:graphicFrameLocks/>
          </p:cNvGraphicFramePr>
          <p:nvPr/>
        </p:nvGraphicFramePr>
        <p:xfrm>
          <a:off x="1277458" y="1815621"/>
          <a:ext cx="7808284" cy="5066068"/>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252301147"/>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D9E834-A754-E893-9354-BB3986BE0A38}"/>
            </a:ext>
          </a:extLst>
        </p:cNvPr>
        <p:cNvGrpSpPr/>
        <p:nvPr/>
      </p:nvGrpSpPr>
      <p:grpSpPr>
        <a:xfrm>
          <a:off x="0" y="0"/>
          <a:ext cx="0" cy="0"/>
          <a:chOff x="0" y="0"/>
          <a:chExt cx="0" cy="0"/>
        </a:xfrm>
      </p:grpSpPr>
      <p:sp>
        <p:nvSpPr>
          <p:cNvPr id="19" name="Title 4">
            <a:extLst>
              <a:ext uri="{FF2B5EF4-FFF2-40B4-BE49-F238E27FC236}">
                <a16:creationId xmlns:a16="http://schemas.microsoft.com/office/drawing/2014/main" id="{DCC6D4A8-134B-52EC-3825-5F24C85D45DE}"/>
              </a:ext>
            </a:extLst>
          </p:cNvPr>
          <p:cNvSpPr txBox="1">
            <a:spLocks/>
          </p:cNvSpPr>
          <p:nvPr/>
        </p:nvSpPr>
        <p:spPr>
          <a:xfrm>
            <a:off x="2635137" y="-539255"/>
            <a:ext cx="5092927" cy="527236"/>
          </a:xfrm>
          <a:prstGeom prst="rect">
            <a:avLst/>
          </a:prstGeom>
        </p:spPr>
        <p:txBody>
          <a:bodyPr vert="horz" lIns="91440" tIns="45720" rIns="91440" bIns="45720" rtlCol="0" anchor="ctr">
            <a:normAutofit/>
          </a:bodyPr>
          <a:lstStyle>
            <a:lvl1pPr marL="0" algn="r" defTabSz="855005" rtl="0" eaLnBrk="1" latinLnBrk="0" hangingPunct="1">
              <a:lnSpc>
                <a:spcPct val="100000"/>
              </a:lnSpc>
              <a:spcBef>
                <a:spcPct val="0"/>
              </a:spcBef>
              <a:buNone/>
              <a:defRPr lang="en-US" sz="2400" b="1" kern="1200" dirty="0">
                <a:solidFill>
                  <a:srgbClr val="C9AD62"/>
                </a:solidFill>
                <a:latin typeface="Raleway Black" pitchFamily="2" charset="0"/>
                <a:ea typeface="+mj-ea"/>
                <a:cs typeface="+mj-cs"/>
              </a:defRPr>
            </a:lvl1pPr>
          </a:lstStyle>
          <a:p>
            <a:pPr marL="0" marR="0" lvl="0" indent="0" algn="ctr" defTabSz="855005" rtl="0" eaLnBrk="1" fontAlgn="auto" latinLnBrk="0" hangingPunct="1">
              <a:lnSpc>
                <a:spcPct val="100000"/>
              </a:lnSpc>
              <a:spcBef>
                <a:spcPct val="0"/>
              </a:spcBef>
              <a:spcAft>
                <a:spcPts val="0"/>
              </a:spcAft>
              <a:buClrTx/>
              <a:buSzTx/>
              <a:buFontTx/>
              <a:buNone/>
              <a:tabLst/>
              <a:defRPr/>
            </a:pPr>
            <a:r>
              <a:rPr kumimoji="0" lang="en-US" sz="1800" b="1" i="0" u="none" strike="noStrike" kern="1200" cap="none" spc="0" normalizeH="0" baseline="0" noProof="0">
                <a:ln>
                  <a:noFill/>
                </a:ln>
                <a:solidFill>
                  <a:srgbClr val="02548B"/>
                </a:solidFill>
                <a:effectLst/>
                <a:uLnTx/>
                <a:uFillTx/>
                <a:latin typeface="Arial" panose="020B0604020202020204"/>
                <a:ea typeface="+mj-ea"/>
                <a:cs typeface="+mj-cs"/>
              </a:rPr>
              <a:t>Slide Classification: Classification goes here</a:t>
            </a:r>
          </a:p>
        </p:txBody>
      </p:sp>
      <p:sp>
        <p:nvSpPr>
          <p:cNvPr id="15" name="Title 14">
            <a:extLst>
              <a:ext uri="{FF2B5EF4-FFF2-40B4-BE49-F238E27FC236}">
                <a16:creationId xmlns:a16="http://schemas.microsoft.com/office/drawing/2014/main" id="{85B15781-9585-C633-1495-F82819FD6D35}"/>
              </a:ext>
            </a:extLst>
          </p:cNvPr>
          <p:cNvSpPr>
            <a:spLocks noGrp="1"/>
          </p:cNvSpPr>
          <p:nvPr>
            <p:ph type="title"/>
          </p:nvPr>
        </p:nvSpPr>
        <p:spPr>
          <a:xfrm>
            <a:off x="1962150" y="338430"/>
            <a:ext cx="8096250" cy="371897"/>
          </a:xfrm>
        </p:spPr>
        <p:txBody>
          <a:bodyPr/>
          <a:lstStyle/>
          <a:p>
            <a:r>
              <a:rPr lang="en-US" dirty="0"/>
              <a:t>Ordering Procedures</a:t>
            </a:r>
          </a:p>
        </p:txBody>
      </p:sp>
      <p:sp>
        <p:nvSpPr>
          <p:cNvPr id="7" name="Text Placeholder 6">
            <a:extLst>
              <a:ext uri="{FF2B5EF4-FFF2-40B4-BE49-F238E27FC236}">
                <a16:creationId xmlns:a16="http://schemas.microsoft.com/office/drawing/2014/main" id="{4EE4A51D-374C-2BA6-F6DB-94582E2920EE}"/>
              </a:ext>
            </a:extLst>
          </p:cNvPr>
          <p:cNvSpPr>
            <a:spLocks noGrp="1"/>
          </p:cNvSpPr>
          <p:nvPr>
            <p:ph type="body" sz="quarter" idx="10"/>
          </p:nvPr>
        </p:nvSpPr>
        <p:spPr/>
        <p:txBody>
          <a:bodyPr/>
          <a:lstStyle/>
          <a:p>
            <a:r>
              <a:rPr lang="en-US" dirty="0"/>
              <a:t>ECAT</a:t>
            </a:r>
          </a:p>
        </p:txBody>
      </p:sp>
      <p:sp>
        <p:nvSpPr>
          <p:cNvPr id="4" name="Text Placeholder 3">
            <a:extLst>
              <a:ext uri="{FF2B5EF4-FFF2-40B4-BE49-F238E27FC236}">
                <a16:creationId xmlns:a16="http://schemas.microsoft.com/office/drawing/2014/main" id="{18199A97-14DC-E36F-4269-CD13265D9A78}"/>
              </a:ext>
            </a:extLst>
          </p:cNvPr>
          <p:cNvSpPr>
            <a:spLocks noGrp="1"/>
          </p:cNvSpPr>
          <p:nvPr>
            <p:ph type="body" sz="quarter" idx="11"/>
          </p:nvPr>
        </p:nvSpPr>
        <p:spPr>
          <a:xfrm>
            <a:off x="336550" y="1265244"/>
            <a:ext cx="9753600" cy="2624328"/>
          </a:xfrm>
        </p:spPr>
        <p:txBody>
          <a:bodyPr/>
          <a:lstStyle/>
          <a:p>
            <a:pPr marL="398462" indent="-342900">
              <a:buSzPct val="70000"/>
            </a:pPr>
            <a:r>
              <a:rPr lang="en-US" sz="2400" dirty="0">
                <a:latin typeface="Arial" panose="020B0604020202020204" pitchFamily="34" charset="0"/>
                <a:cs typeface="Arial" panose="020B0604020202020204" pitchFamily="34" charset="0"/>
              </a:rPr>
              <a:t> </a:t>
            </a:r>
            <a:r>
              <a:rPr lang="en-US" sz="2400" b="1" dirty="0">
                <a:latin typeface="Arial" panose="020B0604020202020204" pitchFamily="34" charset="0"/>
                <a:cs typeface="Arial" panose="020B0604020202020204" pitchFamily="34" charset="0"/>
              </a:rPr>
              <a:t>Manual Equipment ECAT Orders</a:t>
            </a:r>
          </a:p>
          <a:p>
            <a:pPr marL="800100" lvl="1" indent="-342900">
              <a:buSzPct val="70000"/>
            </a:pPr>
            <a:r>
              <a:rPr lang="en-US" sz="2000" dirty="0">
                <a:latin typeface="Arial" panose="020B0604020202020204" pitchFamily="34" charset="0"/>
                <a:cs typeface="Arial" panose="020B0604020202020204" pitchFamily="34" charset="0"/>
              </a:rPr>
              <a:t>Complex and/or highly configurable equipment</a:t>
            </a:r>
          </a:p>
          <a:p>
            <a:pPr marL="1028700" lvl="2" indent="-342900">
              <a:buSzPct val="70000"/>
            </a:pPr>
            <a:r>
              <a:rPr lang="en-US" sz="2000" dirty="0">
                <a:latin typeface="Arial" panose="020B0604020202020204" pitchFamily="34" charset="0"/>
                <a:cs typeface="Arial" panose="020B0604020202020204" pitchFamily="34" charset="0"/>
              </a:rPr>
              <a:t>Surgical Robot Systems</a:t>
            </a:r>
          </a:p>
          <a:p>
            <a:pPr marL="1028700" lvl="2" indent="-342900">
              <a:buSzPct val="70000"/>
            </a:pPr>
            <a:r>
              <a:rPr lang="en-US" sz="2000" dirty="0">
                <a:latin typeface="Arial" panose="020B0604020202020204" pitchFamily="34" charset="0"/>
                <a:cs typeface="Arial" panose="020B0604020202020204" pitchFamily="34" charset="0"/>
              </a:rPr>
              <a:t>Medical Lasers</a:t>
            </a:r>
          </a:p>
          <a:p>
            <a:pPr marL="1028700" lvl="2" indent="-342900">
              <a:buSzPct val="70000"/>
            </a:pPr>
            <a:r>
              <a:rPr lang="en-US" sz="2000" dirty="0">
                <a:latin typeface="Arial" panose="020B0604020202020204" pitchFamily="34" charset="0"/>
                <a:cs typeface="Arial" panose="020B0604020202020204" pitchFamily="34" charset="0"/>
              </a:rPr>
              <a:t>Digital Dental Systems</a:t>
            </a:r>
          </a:p>
          <a:p>
            <a:pPr marL="1028700" lvl="2" indent="-342900">
              <a:buSzPct val="70000"/>
            </a:pPr>
            <a:r>
              <a:rPr lang="en-US" sz="2000" dirty="0">
                <a:latin typeface="Arial" panose="020B0604020202020204" pitchFamily="34" charset="0"/>
                <a:cs typeface="Arial" panose="020B0604020202020204" pitchFamily="34" charset="0"/>
              </a:rPr>
              <a:t>Maintenance</a:t>
            </a:r>
          </a:p>
          <a:p>
            <a:endParaRPr lang="en-US" sz="1800" dirty="0"/>
          </a:p>
        </p:txBody>
      </p:sp>
      <p:sp>
        <p:nvSpPr>
          <p:cNvPr id="2" name="AutoShape 2" descr="LSJ RFO flow">
            <a:extLst>
              <a:ext uri="{FF2B5EF4-FFF2-40B4-BE49-F238E27FC236}">
                <a16:creationId xmlns:a16="http://schemas.microsoft.com/office/drawing/2014/main" id="{86B521D2-0081-623F-18DF-6707CC4A9077}"/>
              </a:ext>
            </a:extLst>
          </p:cNvPr>
          <p:cNvSpPr>
            <a:spLocks noChangeAspect="1" noChangeArrowheads="1"/>
          </p:cNvSpPr>
          <p:nvPr/>
        </p:nvSpPr>
        <p:spPr bwMode="auto">
          <a:xfrm>
            <a:off x="5029200" y="37338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3" name="AutoShape 4" descr="LSJ RFO flow">
            <a:extLst>
              <a:ext uri="{FF2B5EF4-FFF2-40B4-BE49-F238E27FC236}">
                <a16:creationId xmlns:a16="http://schemas.microsoft.com/office/drawing/2014/main" id="{1CCD3447-7313-8A14-F149-242D5CD67FA8}"/>
              </a:ext>
            </a:extLst>
          </p:cNvPr>
          <p:cNvSpPr>
            <a:spLocks noChangeAspect="1" noChangeArrowheads="1"/>
          </p:cNvSpPr>
          <p:nvPr/>
        </p:nvSpPr>
        <p:spPr bwMode="auto">
          <a:xfrm>
            <a:off x="2441903" y="2536330"/>
            <a:ext cx="6190593" cy="6190593"/>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grpSp>
        <p:nvGrpSpPr>
          <p:cNvPr id="10" name="Group 9">
            <a:extLst>
              <a:ext uri="{FF2B5EF4-FFF2-40B4-BE49-F238E27FC236}">
                <a16:creationId xmlns:a16="http://schemas.microsoft.com/office/drawing/2014/main" id="{EEFF6784-C4C5-7E1F-F02F-DCC050B02261}"/>
              </a:ext>
            </a:extLst>
          </p:cNvPr>
          <p:cNvGrpSpPr/>
          <p:nvPr/>
        </p:nvGrpSpPr>
        <p:grpSpPr>
          <a:xfrm>
            <a:off x="346841" y="3273791"/>
            <a:ext cx="9429027" cy="4409366"/>
            <a:chOff x="76200" y="1483016"/>
            <a:chExt cx="9086491" cy="5741800"/>
          </a:xfrm>
        </p:grpSpPr>
        <p:graphicFrame>
          <p:nvGraphicFramePr>
            <p:cNvPr id="11" name="Content Placeholder 5">
              <a:extLst>
                <a:ext uri="{FF2B5EF4-FFF2-40B4-BE49-F238E27FC236}">
                  <a16:creationId xmlns:a16="http://schemas.microsoft.com/office/drawing/2014/main" id="{4B83622E-469F-D2A0-5419-52AE37B24974}"/>
                </a:ext>
              </a:extLst>
            </p:cNvPr>
            <p:cNvGraphicFramePr>
              <a:graphicFrameLocks/>
            </p:cNvGraphicFramePr>
            <p:nvPr/>
          </p:nvGraphicFramePr>
          <p:xfrm>
            <a:off x="76200" y="1483016"/>
            <a:ext cx="8991600" cy="48307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2" name="TextBox 11">
              <a:extLst>
                <a:ext uri="{FF2B5EF4-FFF2-40B4-BE49-F238E27FC236}">
                  <a16:creationId xmlns:a16="http://schemas.microsoft.com/office/drawing/2014/main" id="{38CD144E-9DC1-8C01-1E9D-7E2137F474B4}"/>
                </a:ext>
              </a:extLst>
            </p:cNvPr>
            <p:cNvSpPr txBox="1"/>
            <p:nvPr/>
          </p:nvSpPr>
          <p:spPr>
            <a:xfrm>
              <a:off x="187614" y="3337237"/>
              <a:ext cx="2706971" cy="3486799"/>
            </a:xfrm>
            <a:prstGeom prst="rect">
              <a:avLst/>
            </a:prstGeom>
            <a:noFill/>
          </p:spPr>
          <p:txBody>
            <a:bodyPr wrap="square" rtlCol="0">
              <a:spAutoFit/>
            </a:bodyPr>
            <a:lstStyle/>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Funding Document</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Equipment Customer Checklist</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Quote</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Customer Best Value Determination (CBVD)</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Statement of Work (SOW)</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Installation &amp; Incidental Services Approval Form*</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IA/RMF/Cybersecurity Documents</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4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3" name="TextBox 12">
              <a:extLst>
                <a:ext uri="{FF2B5EF4-FFF2-40B4-BE49-F238E27FC236}">
                  <a16:creationId xmlns:a16="http://schemas.microsoft.com/office/drawing/2014/main" id="{F4D368FD-298F-C826-7362-A8A23F95838D}"/>
                </a:ext>
              </a:extLst>
            </p:cNvPr>
            <p:cNvSpPr txBox="1"/>
            <p:nvPr/>
          </p:nvSpPr>
          <p:spPr>
            <a:xfrm>
              <a:off x="3249506" y="3337237"/>
              <a:ext cx="2923192" cy="3887579"/>
            </a:xfrm>
            <a:prstGeom prst="rect">
              <a:avLst/>
            </a:prstGeom>
            <a:noFill/>
          </p:spPr>
          <p:txBody>
            <a:bodyPr wrap="square" rtlCol="0">
              <a:spAutoFit/>
            </a:bodyPr>
            <a:lstStyle/>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Funding Document</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Equipment Customer Checklist</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Salient Characteristics Questionnaire or SOW*</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Any Market Research Quotes</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Installation &amp; Incidental Services Approval Form*</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IA/RMF/Cybersecurity Documents</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6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p>
              <a:pPr marL="182880" marR="0" lvl="0" indent="-18288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6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p>
              <a:pPr marL="182880" marR="0" lvl="0" indent="-18288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6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4" name="TextBox 13">
              <a:extLst>
                <a:ext uri="{FF2B5EF4-FFF2-40B4-BE49-F238E27FC236}">
                  <a16:creationId xmlns:a16="http://schemas.microsoft.com/office/drawing/2014/main" id="{7779DC74-3A21-E955-FFAD-58F56049ED45}"/>
                </a:ext>
              </a:extLst>
            </p:cNvPr>
            <p:cNvSpPr txBox="1"/>
            <p:nvPr/>
          </p:nvSpPr>
          <p:spPr>
            <a:xfrm>
              <a:off x="6497021" y="3229783"/>
              <a:ext cx="2665670" cy="3486797"/>
            </a:xfrm>
            <a:prstGeom prst="rect">
              <a:avLst/>
            </a:prstGeom>
            <a:noFill/>
          </p:spPr>
          <p:txBody>
            <a:bodyPr wrap="square" rtlCol="0">
              <a:spAutoFit/>
            </a:bodyPr>
            <a:lstStyle/>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Funding Document</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Equipment Customer Checklist</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Quote</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Limited Source Justification (LSJ) Worksheet</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SOW*</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Installation &amp; Incidental Services Approval Form*</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IA/RMF/Cybersecurity Documents</a:t>
              </a:r>
            </a:p>
          </p:txBody>
        </p:sp>
      </p:grpSp>
      <p:sp>
        <p:nvSpPr>
          <p:cNvPr id="5" name="TextBox 4">
            <a:extLst>
              <a:ext uri="{FF2B5EF4-FFF2-40B4-BE49-F238E27FC236}">
                <a16:creationId xmlns:a16="http://schemas.microsoft.com/office/drawing/2014/main" id="{6092F78D-AED2-2611-3FCD-86161948A341}"/>
              </a:ext>
            </a:extLst>
          </p:cNvPr>
          <p:cNvSpPr txBox="1"/>
          <p:nvPr/>
        </p:nvSpPr>
        <p:spPr>
          <a:xfrm>
            <a:off x="9448800" y="7113771"/>
            <a:ext cx="1559252" cy="26161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srgbClr val="000000"/>
                </a:solidFill>
                <a:effectLst/>
                <a:uLnTx/>
                <a:uFillTx/>
                <a:latin typeface="Arial" panose="020B0604020202020204"/>
                <a:ea typeface="+mn-ea"/>
                <a:cs typeface="+mn-cs"/>
              </a:rPr>
              <a:t>*If applicable</a:t>
            </a:r>
          </a:p>
        </p:txBody>
      </p:sp>
    </p:spTree>
    <p:extLst>
      <p:ext uri="{BB962C8B-B14F-4D97-AF65-F5344CB8AC3E}">
        <p14:creationId xmlns:p14="http://schemas.microsoft.com/office/powerpoint/2010/main" val="289723353"/>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106E50-F7DF-6C69-1AC1-355A932416DF}"/>
            </a:ext>
          </a:extLst>
        </p:cNvPr>
        <p:cNvGrpSpPr/>
        <p:nvPr/>
      </p:nvGrpSpPr>
      <p:grpSpPr>
        <a:xfrm>
          <a:off x="0" y="0"/>
          <a:ext cx="0" cy="0"/>
          <a:chOff x="0" y="0"/>
          <a:chExt cx="0" cy="0"/>
        </a:xfrm>
      </p:grpSpPr>
      <p:sp>
        <p:nvSpPr>
          <p:cNvPr id="19" name="Title 4">
            <a:extLst>
              <a:ext uri="{FF2B5EF4-FFF2-40B4-BE49-F238E27FC236}">
                <a16:creationId xmlns:a16="http://schemas.microsoft.com/office/drawing/2014/main" id="{DD86D6FA-B46F-31C7-2491-D2CE7E6D17A9}"/>
              </a:ext>
            </a:extLst>
          </p:cNvPr>
          <p:cNvSpPr txBox="1">
            <a:spLocks/>
          </p:cNvSpPr>
          <p:nvPr/>
        </p:nvSpPr>
        <p:spPr>
          <a:xfrm>
            <a:off x="2635137" y="-539255"/>
            <a:ext cx="5092927" cy="527236"/>
          </a:xfrm>
          <a:prstGeom prst="rect">
            <a:avLst/>
          </a:prstGeom>
        </p:spPr>
        <p:txBody>
          <a:bodyPr vert="horz" lIns="91440" tIns="45720" rIns="91440" bIns="45720" rtlCol="0" anchor="ctr">
            <a:normAutofit/>
          </a:bodyPr>
          <a:lstStyle>
            <a:lvl1pPr marL="0" algn="r" defTabSz="855005" rtl="0" eaLnBrk="1" latinLnBrk="0" hangingPunct="1">
              <a:lnSpc>
                <a:spcPct val="100000"/>
              </a:lnSpc>
              <a:spcBef>
                <a:spcPct val="0"/>
              </a:spcBef>
              <a:buNone/>
              <a:defRPr lang="en-US" sz="2400" b="1" kern="1200" dirty="0">
                <a:solidFill>
                  <a:srgbClr val="C9AD62"/>
                </a:solidFill>
                <a:latin typeface="Raleway Black" pitchFamily="2" charset="0"/>
                <a:ea typeface="+mj-ea"/>
                <a:cs typeface="+mj-cs"/>
              </a:defRPr>
            </a:lvl1pPr>
          </a:lstStyle>
          <a:p>
            <a:pPr marL="0" marR="0" lvl="0" indent="0" algn="ctr" defTabSz="855005" rtl="0" eaLnBrk="1" fontAlgn="auto" latinLnBrk="0" hangingPunct="1">
              <a:lnSpc>
                <a:spcPct val="100000"/>
              </a:lnSpc>
              <a:spcBef>
                <a:spcPct val="0"/>
              </a:spcBef>
              <a:spcAft>
                <a:spcPts val="0"/>
              </a:spcAft>
              <a:buClrTx/>
              <a:buSzTx/>
              <a:buFontTx/>
              <a:buNone/>
              <a:tabLst/>
              <a:defRPr/>
            </a:pPr>
            <a:r>
              <a:rPr kumimoji="0" lang="en-US" sz="1800" b="1" i="0" u="none" strike="noStrike" kern="1200" cap="none" spc="0" normalizeH="0" baseline="0" noProof="0" dirty="0">
                <a:ln>
                  <a:noFill/>
                </a:ln>
                <a:solidFill>
                  <a:srgbClr val="02548B"/>
                </a:solidFill>
                <a:effectLst/>
                <a:uLnTx/>
                <a:uFillTx/>
                <a:latin typeface="Arial" panose="020B0604020202020204"/>
                <a:ea typeface="+mj-ea"/>
                <a:cs typeface="+mj-cs"/>
              </a:rPr>
              <a:t>Slide Classification: Classification goes here</a:t>
            </a:r>
          </a:p>
        </p:txBody>
      </p:sp>
      <p:sp>
        <p:nvSpPr>
          <p:cNvPr id="15" name="Title 14">
            <a:extLst>
              <a:ext uri="{FF2B5EF4-FFF2-40B4-BE49-F238E27FC236}">
                <a16:creationId xmlns:a16="http://schemas.microsoft.com/office/drawing/2014/main" id="{9091AEA8-A10D-96A2-9B01-321F4A82212E}"/>
              </a:ext>
            </a:extLst>
          </p:cNvPr>
          <p:cNvSpPr>
            <a:spLocks noGrp="1"/>
          </p:cNvSpPr>
          <p:nvPr>
            <p:ph type="title"/>
          </p:nvPr>
        </p:nvSpPr>
        <p:spPr>
          <a:xfrm>
            <a:off x="1962150" y="338430"/>
            <a:ext cx="8096250" cy="371897"/>
          </a:xfrm>
        </p:spPr>
        <p:txBody>
          <a:bodyPr/>
          <a:lstStyle/>
          <a:p>
            <a:r>
              <a:rPr lang="en-US" dirty="0"/>
              <a:t>Ordering Procedures</a:t>
            </a:r>
          </a:p>
        </p:txBody>
      </p:sp>
      <p:sp>
        <p:nvSpPr>
          <p:cNvPr id="7" name="Text Placeholder 6">
            <a:extLst>
              <a:ext uri="{FF2B5EF4-FFF2-40B4-BE49-F238E27FC236}">
                <a16:creationId xmlns:a16="http://schemas.microsoft.com/office/drawing/2014/main" id="{1C17FDC9-3902-596F-1D94-B1B05EC55A10}"/>
              </a:ext>
            </a:extLst>
          </p:cNvPr>
          <p:cNvSpPr>
            <a:spLocks noGrp="1"/>
          </p:cNvSpPr>
          <p:nvPr>
            <p:ph type="body" sz="quarter" idx="10"/>
          </p:nvPr>
        </p:nvSpPr>
        <p:spPr/>
        <p:txBody>
          <a:bodyPr/>
          <a:lstStyle/>
          <a:p>
            <a:r>
              <a:rPr lang="en-US" dirty="0"/>
              <a:t>PMCE</a:t>
            </a:r>
          </a:p>
        </p:txBody>
      </p:sp>
      <p:sp>
        <p:nvSpPr>
          <p:cNvPr id="4" name="Text Placeholder 3">
            <a:extLst>
              <a:ext uri="{FF2B5EF4-FFF2-40B4-BE49-F238E27FC236}">
                <a16:creationId xmlns:a16="http://schemas.microsoft.com/office/drawing/2014/main" id="{E50CE9B3-513D-6A13-926E-336654D6AF6A}"/>
              </a:ext>
            </a:extLst>
          </p:cNvPr>
          <p:cNvSpPr>
            <a:spLocks noGrp="1"/>
          </p:cNvSpPr>
          <p:nvPr>
            <p:ph type="body" sz="quarter" idx="11"/>
          </p:nvPr>
        </p:nvSpPr>
        <p:spPr>
          <a:xfrm>
            <a:off x="385841" y="1611302"/>
            <a:ext cx="9753600" cy="5693386"/>
          </a:xfrm>
        </p:spPr>
        <p:txBody>
          <a:bodyPr/>
          <a:lstStyle/>
          <a:p>
            <a:r>
              <a:rPr lang="en-US" sz="2000" b="1" dirty="0">
                <a:latin typeface="Arial" panose="020B0604020202020204" pitchFamily="34" charset="0"/>
                <a:cs typeface="Arial" panose="020B0604020202020204" pitchFamily="34" charset="0"/>
              </a:rPr>
              <a:t>Request for Offers (RFO)</a:t>
            </a:r>
            <a:endParaRPr lang="en-US" sz="2400" b="1" dirty="0">
              <a:latin typeface="Arial" panose="020B0604020202020204" pitchFamily="34" charset="0"/>
              <a:cs typeface="Arial" panose="020B0604020202020204" pitchFamily="34" charset="0"/>
            </a:endParaRPr>
          </a:p>
          <a:p>
            <a:pPr marL="457200" lvl="1" indent="-457200">
              <a:buSzPct val="70000"/>
              <a:buFont typeface="+mj-lt"/>
              <a:buAutoNum type="arabicPeriod"/>
            </a:pPr>
            <a:r>
              <a:rPr lang="en-US" sz="2000" dirty="0">
                <a:latin typeface="Arial" panose="020B0604020202020204" pitchFamily="34" charset="0"/>
                <a:cs typeface="Arial" panose="020B0604020202020204" pitchFamily="34" charset="0"/>
              </a:rPr>
              <a:t>Identifying Requirements</a:t>
            </a:r>
          </a:p>
          <a:p>
            <a:pPr marL="457200" lvl="1" indent="-457200">
              <a:buSzPct val="70000"/>
              <a:buFont typeface="+mj-lt"/>
              <a:buAutoNum type="arabicPeriod"/>
            </a:pPr>
            <a:r>
              <a:rPr lang="en-US" sz="2000" dirty="0">
                <a:latin typeface="Arial" panose="020B0604020202020204" pitchFamily="34" charset="0"/>
                <a:cs typeface="Arial" panose="020B0604020202020204" pitchFamily="34" charset="0"/>
              </a:rPr>
              <a:t>Developing RFO Packages</a:t>
            </a:r>
          </a:p>
          <a:p>
            <a:pPr marL="457200" lvl="1" indent="-457200">
              <a:buSzPct val="70000"/>
              <a:buFont typeface="+mj-lt"/>
              <a:buAutoNum type="arabicPeriod"/>
            </a:pPr>
            <a:r>
              <a:rPr lang="en-US" sz="2000" dirty="0">
                <a:latin typeface="Arial" panose="020B0604020202020204" pitchFamily="34" charset="0"/>
                <a:cs typeface="Arial" panose="020B0604020202020204" pitchFamily="34" charset="0"/>
              </a:rPr>
              <a:t>Issuing RFO</a:t>
            </a:r>
          </a:p>
          <a:p>
            <a:pPr marL="457200" lvl="1" indent="-457200">
              <a:buSzPct val="70000"/>
              <a:buFont typeface="+mj-lt"/>
              <a:buAutoNum type="arabicPeriod"/>
            </a:pPr>
            <a:r>
              <a:rPr lang="en-US" sz="2000" dirty="0">
                <a:latin typeface="Arial" panose="020B0604020202020204" pitchFamily="34" charset="0"/>
                <a:cs typeface="Arial" panose="020B0604020202020204" pitchFamily="34" charset="0"/>
              </a:rPr>
              <a:t>Offer Evaluation</a:t>
            </a:r>
          </a:p>
          <a:p>
            <a:pPr marL="457200" lvl="1" indent="-457200">
              <a:buSzPct val="70000"/>
              <a:buFont typeface="+mj-lt"/>
              <a:buAutoNum type="arabicPeriod"/>
            </a:pPr>
            <a:r>
              <a:rPr lang="en-US" sz="2000" dirty="0">
                <a:latin typeface="Arial" panose="020B0604020202020204" pitchFamily="34" charset="0"/>
                <a:cs typeface="Arial" panose="020B0604020202020204" pitchFamily="34" charset="0"/>
              </a:rPr>
              <a:t>Preparing Requisition Package</a:t>
            </a:r>
          </a:p>
          <a:p>
            <a:pPr marL="457200" lvl="1" indent="-457200">
              <a:buSzPct val="70000"/>
              <a:buFont typeface="+mj-lt"/>
              <a:buAutoNum type="arabicPeriod"/>
            </a:pPr>
            <a:r>
              <a:rPr lang="en-US" sz="2000" dirty="0">
                <a:latin typeface="Arial" panose="020B0604020202020204" pitchFamily="34" charset="0"/>
                <a:cs typeface="Arial" panose="020B0604020202020204" pitchFamily="34" charset="0"/>
              </a:rPr>
              <a:t>Submitting Requisition Package to DLA</a:t>
            </a:r>
          </a:p>
          <a:p>
            <a:pPr marL="457200" lvl="1" indent="-457200">
              <a:buSzPct val="70000"/>
              <a:buFont typeface="+mj-lt"/>
              <a:buAutoNum type="arabicPeriod"/>
            </a:pPr>
            <a:r>
              <a:rPr lang="en-US" sz="2000" dirty="0">
                <a:latin typeface="Arial" panose="020B0604020202020204" pitchFamily="34" charset="0"/>
                <a:cs typeface="Arial" panose="020B0604020202020204" pitchFamily="34" charset="0"/>
              </a:rPr>
              <a:t>DLA Acceptance of Package</a:t>
            </a:r>
          </a:p>
          <a:p>
            <a:pPr marL="457200" lvl="1" indent="-457200">
              <a:buSzPct val="70000"/>
              <a:buFont typeface="+mj-lt"/>
              <a:buAutoNum type="arabicPeriod"/>
            </a:pPr>
            <a:r>
              <a:rPr lang="en-US" sz="2000" dirty="0">
                <a:latin typeface="Arial" panose="020B0604020202020204" pitchFamily="34" charset="0"/>
                <a:cs typeface="Arial" panose="020B0604020202020204" pitchFamily="34" charset="0"/>
              </a:rPr>
              <a:t>DLA Review</a:t>
            </a:r>
          </a:p>
          <a:p>
            <a:pPr marL="457200" lvl="1" indent="-457200">
              <a:buSzPct val="70000"/>
              <a:buFont typeface="+mj-lt"/>
              <a:buAutoNum type="arabicPeriod"/>
            </a:pPr>
            <a:r>
              <a:rPr lang="en-US" sz="2000" dirty="0">
                <a:latin typeface="Arial" panose="020B0604020202020204" pitchFamily="34" charset="0"/>
                <a:cs typeface="Arial" panose="020B0604020202020204" pitchFamily="34" charset="0"/>
              </a:rPr>
              <a:t>Selection and Order Issuance</a:t>
            </a:r>
          </a:p>
          <a:p>
            <a:pPr marL="0" lvl="1" indent="0">
              <a:spcBef>
                <a:spcPts val="1200"/>
              </a:spcBef>
              <a:spcAft>
                <a:spcPts val="510"/>
              </a:spcAft>
              <a:buSzPct val="70000"/>
              <a:buNone/>
            </a:pPr>
            <a:r>
              <a:rPr lang="en-US" sz="2000" b="1" dirty="0">
                <a:latin typeface="Arial" panose="020B0604020202020204" pitchFamily="34" charset="0"/>
                <a:cs typeface="Arial" panose="020B0604020202020204" pitchFamily="34" charset="0"/>
              </a:rPr>
              <a:t>RFO Lead</a:t>
            </a:r>
          </a:p>
          <a:p>
            <a:pPr lvl="1">
              <a:buSzPct val="70000"/>
            </a:pPr>
            <a:r>
              <a:rPr lang="en-US" sz="2000" dirty="0">
                <a:latin typeface="Arial" panose="020B0604020202020204" pitchFamily="34" charset="0"/>
                <a:cs typeface="Arial" panose="020B0604020202020204" pitchFamily="34" charset="0"/>
              </a:rPr>
              <a:t>DHA</a:t>
            </a:r>
          </a:p>
          <a:p>
            <a:pPr lvl="2">
              <a:buSzPct val="70000"/>
            </a:pPr>
            <a:r>
              <a:rPr lang="en-US" sz="1600" dirty="0">
                <a:latin typeface="Arial" panose="020B0604020202020204" pitchFamily="34" charset="0"/>
                <a:cs typeface="Arial" panose="020B0604020202020204" pitchFamily="34" charset="0"/>
              </a:rPr>
              <a:t>Procurements less than $6.5 Million</a:t>
            </a:r>
          </a:p>
          <a:p>
            <a:pPr lvl="1">
              <a:buSzPct val="70000"/>
            </a:pPr>
            <a:r>
              <a:rPr lang="en-US" sz="2000" dirty="0">
                <a:latin typeface="Arial" panose="020B0604020202020204" pitchFamily="34" charset="0"/>
                <a:cs typeface="Arial" panose="020B0604020202020204" pitchFamily="34" charset="0"/>
              </a:rPr>
              <a:t>DLA</a:t>
            </a:r>
          </a:p>
          <a:p>
            <a:pPr lvl="2">
              <a:buSzPct val="70000"/>
            </a:pPr>
            <a:r>
              <a:rPr lang="en-US" sz="1600" dirty="0">
                <a:latin typeface="Arial" panose="020B0604020202020204" pitchFamily="34" charset="0"/>
                <a:cs typeface="Arial" panose="020B0604020202020204" pitchFamily="34" charset="0"/>
              </a:rPr>
              <a:t>Any procurement exceeding $6.5 Million. </a:t>
            </a:r>
          </a:p>
          <a:p>
            <a:pPr lvl="2">
              <a:buSzPct val="70000"/>
            </a:pPr>
            <a:r>
              <a:rPr lang="en-US" sz="1600" dirty="0">
                <a:latin typeface="Arial" panose="020B0604020202020204" pitchFamily="34" charset="0"/>
                <a:cs typeface="Arial" panose="020B0604020202020204" pitchFamily="34" charset="0"/>
              </a:rPr>
              <a:t>Full Hospital Patient Monitoring</a:t>
            </a:r>
          </a:p>
          <a:p>
            <a:pPr lvl="2">
              <a:buSzPct val="70000"/>
            </a:pPr>
            <a:r>
              <a:rPr lang="en-US" sz="1600" dirty="0">
                <a:latin typeface="Arial" panose="020B0604020202020204" pitchFamily="34" charset="0"/>
                <a:cs typeface="Arial" panose="020B0604020202020204" pitchFamily="34" charset="0"/>
              </a:rPr>
              <a:t>Any procurement involving First Article Testing (FAT)</a:t>
            </a:r>
          </a:p>
          <a:p>
            <a:pPr lvl="2">
              <a:buSzPct val="70000"/>
            </a:pPr>
            <a:r>
              <a:rPr lang="en-US" sz="1600" dirty="0">
                <a:latin typeface="Arial" panose="020B0604020202020204" pitchFamily="34" charset="0"/>
                <a:cs typeface="Arial" panose="020B0604020202020204" pitchFamily="34" charset="0"/>
              </a:rPr>
              <a:t>Equipment modified to be deployable</a:t>
            </a:r>
          </a:p>
          <a:p>
            <a:pPr lvl="2">
              <a:buSzPct val="70000"/>
            </a:pPr>
            <a:r>
              <a:rPr lang="en-US" sz="1600" dirty="0">
                <a:latin typeface="Arial" panose="020B0604020202020204" pitchFamily="34" charset="0"/>
                <a:cs typeface="Arial" panose="020B0604020202020204" pitchFamily="34" charset="0"/>
              </a:rPr>
              <a:t>Standardizations</a:t>
            </a:r>
          </a:p>
          <a:p>
            <a:pPr marL="0" lvl="1" indent="0">
              <a:buSzPct val="70000"/>
              <a:buNone/>
            </a:pPr>
            <a:endParaRPr lang="en-US" sz="1600" dirty="0">
              <a:latin typeface="Arial" panose="020B0604020202020204" pitchFamily="34" charset="0"/>
              <a:cs typeface="Arial" panose="020B0604020202020204" pitchFamily="34" charset="0"/>
            </a:endParaRPr>
          </a:p>
          <a:p>
            <a:endParaRPr lang="en-US" sz="1600" dirty="0"/>
          </a:p>
        </p:txBody>
      </p:sp>
      <p:graphicFrame>
        <p:nvGraphicFramePr>
          <p:cNvPr id="14" name="Diagram 13">
            <a:extLst>
              <a:ext uri="{FF2B5EF4-FFF2-40B4-BE49-F238E27FC236}">
                <a16:creationId xmlns:a16="http://schemas.microsoft.com/office/drawing/2014/main" id="{004EFC0B-1D0C-1C8B-76E2-BD33995E3A30}"/>
              </a:ext>
            </a:extLst>
          </p:cNvPr>
          <p:cNvGraphicFramePr/>
          <p:nvPr/>
        </p:nvGraphicFramePr>
        <p:xfrm>
          <a:off x="5811783" y="1397012"/>
          <a:ext cx="4327658" cy="582359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20482993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le 14">
            <a:extLst>
              <a:ext uri="{FF2B5EF4-FFF2-40B4-BE49-F238E27FC236}">
                <a16:creationId xmlns:a16="http://schemas.microsoft.com/office/drawing/2014/main" id="{72A65D4C-2D7C-EF1E-64CE-AFE80907573E}"/>
              </a:ext>
            </a:extLst>
          </p:cNvPr>
          <p:cNvSpPr>
            <a:spLocks noGrp="1"/>
          </p:cNvSpPr>
          <p:nvPr>
            <p:ph type="title"/>
          </p:nvPr>
        </p:nvSpPr>
        <p:spPr/>
        <p:txBody>
          <a:bodyPr/>
          <a:lstStyle/>
          <a:p>
            <a:r>
              <a:rPr lang="en-US" dirty="0"/>
              <a:t>Agenda</a:t>
            </a:r>
          </a:p>
        </p:txBody>
      </p:sp>
      <p:sp>
        <p:nvSpPr>
          <p:cNvPr id="2" name="TextBox 1">
            <a:extLst>
              <a:ext uri="{FF2B5EF4-FFF2-40B4-BE49-F238E27FC236}">
                <a16:creationId xmlns:a16="http://schemas.microsoft.com/office/drawing/2014/main" id="{98992BC7-6631-6964-1E84-32935F65D590}"/>
              </a:ext>
            </a:extLst>
          </p:cNvPr>
          <p:cNvSpPr txBox="1"/>
          <p:nvPr/>
        </p:nvSpPr>
        <p:spPr>
          <a:xfrm>
            <a:off x="457200" y="1615747"/>
            <a:ext cx="8229600" cy="369332"/>
          </a:xfrm>
          <a:prstGeom prst="rect">
            <a:avLst/>
          </a:prstGeom>
          <a:noFill/>
        </p:spPr>
        <p:txBody>
          <a:bodyPr wrap="square" rtlCol="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dirty="0">
                <a:ln>
                  <a:noFill/>
                </a:ln>
                <a:solidFill>
                  <a:prstClr val="black"/>
                </a:solidFill>
                <a:effectLst/>
                <a:uLnTx/>
                <a:uFillTx/>
                <a:latin typeface="Arial" panose="020B0604020202020204"/>
                <a:ea typeface="+mn-ea"/>
                <a:cs typeface="+mn-cs"/>
              </a:rPr>
              <a:t>Agenda:</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black"/>
              </a:solidFill>
              <a:effectLst/>
              <a:uLnTx/>
              <a:uFillTx/>
              <a:latin typeface="Arial" panose="020B0604020202020204"/>
              <a:ea typeface="+mn-ea"/>
              <a:cs typeface="+mn-cs"/>
            </a:endParaRPr>
          </a:p>
          <a:p>
            <a:pPr marL="800100" marR="0" lvl="1" indent="-342900" algn="l" defTabSz="914400" rtl="0" eaLnBrk="1" fontAlgn="auto" latinLnBrk="0" hangingPunct="1">
              <a:lnSpc>
                <a:spcPct val="100000"/>
              </a:lnSpc>
              <a:spcBef>
                <a:spcPts val="0"/>
              </a:spcBef>
              <a:spcAft>
                <a:spcPts val="0"/>
              </a:spcAft>
              <a:buClrTx/>
              <a:buSzTx/>
              <a:buFontTx/>
              <a:buAutoNum type="arabicParenR"/>
              <a:tabLst/>
              <a:defRPr/>
            </a:pPr>
            <a:r>
              <a:rPr kumimoji="0" lang="en-US" sz="1800" b="0" i="0" u="none" strike="noStrike" kern="0" cap="none" spc="0" normalizeH="0" baseline="0" noProof="0" dirty="0">
                <a:ln>
                  <a:noFill/>
                </a:ln>
                <a:solidFill>
                  <a:prstClr val="black"/>
                </a:solidFill>
                <a:effectLst/>
                <a:uLnTx/>
                <a:uFillTx/>
                <a:latin typeface="Arial" panose="020B0604020202020204"/>
                <a:ea typeface="+mn-ea"/>
                <a:cs typeface="+mn-cs"/>
              </a:rPr>
              <a:t>FAR and DFARS Overhaul</a:t>
            </a:r>
          </a:p>
          <a:p>
            <a:pPr marL="800100" marR="0" lvl="1" indent="-342900" algn="l" defTabSz="914400" rtl="0" eaLnBrk="1" fontAlgn="auto" latinLnBrk="0" hangingPunct="1">
              <a:lnSpc>
                <a:spcPct val="100000"/>
              </a:lnSpc>
              <a:spcBef>
                <a:spcPts val="0"/>
              </a:spcBef>
              <a:spcAft>
                <a:spcPts val="0"/>
              </a:spcAft>
              <a:buClrTx/>
              <a:buSzTx/>
              <a:buFontTx/>
              <a:buAutoNum type="arabicParenR"/>
              <a:tabLst/>
              <a:defRPr/>
            </a:pPr>
            <a:r>
              <a:rPr kumimoji="0" lang="en-US" sz="1800" b="0" i="0" u="none" strike="noStrike" kern="0" cap="none" spc="0" normalizeH="0" baseline="0" noProof="0" dirty="0">
                <a:ln>
                  <a:noFill/>
                </a:ln>
                <a:solidFill>
                  <a:prstClr val="black"/>
                </a:solidFill>
                <a:effectLst/>
                <a:uLnTx/>
                <a:uFillTx/>
                <a:latin typeface="Arial" panose="020B0604020202020204"/>
                <a:ea typeface="+mn-ea"/>
                <a:cs typeface="+mn-cs"/>
              </a:rPr>
              <a:t>Regulatory Tracking</a:t>
            </a:r>
          </a:p>
          <a:p>
            <a:pPr marL="800100" marR="0" lvl="1" indent="-342900" algn="l" defTabSz="914400" rtl="0" eaLnBrk="1" fontAlgn="auto" latinLnBrk="0" hangingPunct="1">
              <a:lnSpc>
                <a:spcPct val="100000"/>
              </a:lnSpc>
              <a:spcBef>
                <a:spcPts val="0"/>
              </a:spcBef>
              <a:spcAft>
                <a:spcPts val="0"/>
              </a:spcAft>
              <a:buClrTx/>
              <a:buSzTx/>
              <a:buFontTx/>
              <a:buAutoNum type="arabicParenR"/>
              <a:tabLst/>
              <a:defRPr/>
            </a:pPr>
            <a:r>
              <a:rPr kumimoji="0" lang="en-US" sz="1800" b="0" i="0" u="none" strike="noStrike" kern="0" cap="none" spc="0" normalizeH="0" baseline="0" noProof="0" dirty="0">
                <a:ln>
                  <a:noFill/>
                </a:ln>
                <a:solidFill>
                  <a:prstClr val="black"/>
                </a:solidFill>
                <a:effectLst/>
                <a:uLnTx/>
                <a:uFillTx/>
                <a:latin typeface="Arial" panose="020B0604020202020204"/>
                <a:ea typeface="+mn-ea"/>
                <a:cs typeface="+mn-cs"/>
              </a:rPr>
              <a:t>Trade Agreements Act Provision/Clause Overview</a:t>
            </a:r>
          </a:p>
          <a:p>
            <a:pPr marL="800100" marR="0" lvl="1" indent="-342900" algn="l" defTabSz="914400" rtl="0" eaLnBrk="1" fontAlgn="auto" latinLnBrk="0" hangingPunct="1">
              <a:lnSpc>
                <a:spcPct val="100000"/>
              </a:lnSpc>
              <a:spcBef>
                <a:spcPts val="0"/>
              </a:spcBef>
              <a:spcAft>
                <a:spcPts val="0"/>
              </a:spcAft>
              <a:buClrTx/>
              <a:buSzTx/>
              <a:buFontTx/>
              <a:buAutoNum type="arabicParenR"/>
              <a:tabLst/>
              <a:defRPr/>
            </a:pPr>
            <a:r>
              <a:rPr kumimoji="0" lang="en-US" sz="1800" b="0" i="0" u="none" strike="noStrike" kern="0" cap="none" spc="0" normalizeH="0" baseline="0" noProof="0" dirty="0">
                <a:ln>
                  <a:noFill/>
                </a:ln>
                <a:solidFill>
                  <a:prstClr val="black"/>
                </a:solidFill>
                <a:effectLst/>
                <a:uLnTx/>
                <a:uFillTx/>
                <a:latin typeface="Arial" panose="020B0604020202020204"/>
                <a:ea typeface="+mn-ea"/>
                <a:cs typeface="+mn-cs"/>
              </a:rPr>
              <a:t>Questions</a:t>
            </a:r>
          </a:p>
          <a:p>
            <a:pPr marL="457200" marR="0" lvl="1"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prstClr val="black"/>
                </a:solidFill>
                <a:effectLst/>
                <a:uLnTx/>
                <a:uFillTx/>
                <a:latin typeface="Arial" panose="020B0604020202020204"/>
                <a:ea typeface="+mn-ea"/>
                <a:cs typeface="+mn-cs"/>
              </a:rPr>
              <a:t>	</a:t>
            </a:r>
          </a:p>
        </p:txBody>
      </p:sp>
    </p:spTree>
    <p:extLst>
      <p:ext uri="{BB962C8B-B14F-4D97-AF65-F5344CB8AC3E}">
        <p14:creationId xmlns:p14="http://schemas.microsoft.com/office/powerpoint/2010/main" val="725502576"/>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A90286-C360-A285-D162-0782BC7328CD}"/>
            </a:ext>
          </a:extLst>
        </p:cNvPr>
        <p:cNvGrpSpPr/>
        <p:nvPr/>
      </p:nvGrpSpPr>
      <p:grpSpPr>
        <a:xfrm>
          <a:off x="0" y="0"/>
          <a:ext cx="0" cy="0"/>
          <a:chOff x="0" y="0"/>
          <a:chExt cx="0" cy="0"/>
        </a:xfrm>
      </p:grpSpPr>
      <p:grpSp>
        <p:nvGrpSpPr>
          <p:cNvPr id="24" name="Group 4">
            <a:extLst>
              <a:ext uri="{FF2B5EF4-FFF2-40B4-BE49-F238E27FC236}">
                <a16:creationId xmlns:a16="http://schemas.microsoft.com/office/drawing/2014/main" id="{14E3F8B4-6748-B1DC-1FB3-63CEB29F20BD}"/>
              </a:ext>
            </a:extLst>
          </p:cNvPr>
          <p:cNvGrpSpPr>
            <a:grpSpLocks noChangeAspect="1"/>
          </p:cNvGrpSpPr>
          <p:nvPr/>
        </p:nvGrpSpPr>
        <p:grpSpPr bwMode="auto">
          <a:xfrm>
            <a:off x="209550" y="4302125"/>
            <a:ext cx="9940925" cy="2509838"/>
            <a:chOff x="132" y="2710"/>
            <a:chExt cx="6262" cy="1581"/>
          </a:xfrm>
        </p:grpSpPr>
        <p:sp>
          <p:nvSpPr>
            <p:cNvPr id="25" name="AutoShape 3">
              <a:extLst>
                <a:ext uri="{FF2B5EF4-FFF2-40B4-BE49-F238E27FC236}">
                  <a16:creationId xmlns:a16="http://schemas.microsoft.com/office/drawing/2014/main" id="{16CDB72E-1124-510A-D98C-E619D633D59B}"/>
                </a:ext>
              </a:extLst>
            </p:cNvPr>
            <p:cNvSpPr>
              <a:spLocks noChangeAspect="1" noChangeArrowheads="1" noTextEdit="1"/>
            </p:cNvSpPr>
            <p:nvPr/>
          </p:nvSpPr>
          <p:spPr bwMode="auto">
            <a:xfrm>
              <a:off x="132" y="2710"/>
              <a:ext cx="6262" cy="15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pic>
          <p:nvPicPr>
            <p:cNvPr id="1029" name="Picture 5">
              <a:extLst>
                <a:ext uri="{FF2B5EF4-FFF2-40B4-BE49-F238E27FC236}">
                  <a16:creationId xmlns:a16="http://schemas.microsoft.com/office/drawing/2014/main" id="{7D3A0D90-36D3-F866-9468-742BCFA813C6}"/>
                </a:ext>
              </a:extLst>
            </p:cNvPr>
            <p:cNvPicPr>
              <a:picLocks noChangeAspect="1" noChangeArrowheads="1"/>
            </p:cNvPicPr>
            <p:nvPr/>
          </p:nvPicPr>
          <p:blipFill>
            <a:blip r:embed="rId2">
              <a:alphaModFix/>
              <a:extLst>
                <a:ext uri="{28A0092B-C50C-407E-A947-70E740481C1C}">
                  <a14:useLocalDpi xmlns:a14="http://schemas.microsoft.com/office/drawing/2010/main" val="0"/>
                </a:ext>
              </a:extLst>
            </a:blip>
            <a:srcRect/>
            <a:stretch>
              <a:fillRect/>
            </a:stretch>
          </p:blipFill>
          <p:spPr bwMode="auto">
            <a:xfrm>
              <a:off x="132" y="2710"/>
              <a:ext cx="6270" cy="15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9" name="Title 4">
            <a:extLst>
              <a:ext uri="{FF2B5EF4-FFF2-40B4-BE49-F238E27FC236}">
                <a16:creationId xmlns:a16="http://schemas.microsoft.com/office/drawing/2014/main" id="{D785CD2E-A7D5-2744-292A-B49C35953C5F}"/>
              </a:ext>
            </a:extLst>
          </p:cNvPr>
          <p:cNvSpPr txBox="1">
            <a:spLocks/>
          </p:cNvSpPr>
          <p:nvPr/>
        </p:nvSpPr>
        <p:spPr>
          <a:xfrm>
            <a:off x="2635137" y="-539255"/>
            <a:ext cx="5092927" cy="527236"/>
          </a:xfrm>
          <a:prstGeom prst="rect">
            <a:avLst/>
          </a:prstGeom>
        </p:spPr>
        <p:txBody>
          <a:bodyPr vert="horz" lIns="91440" tIns="45720" rIns="91440" bIns="45720" rtlCol="0" anchor="ctr">
            <a:normAutofit/>
          </a:bodyPr>
          <a:lstStyle>
            <a:lvl1pPr marL="0" algn="r" defTabSz="855005" rtl="0" eaLnBrk="1" latinLnBrk="0" hangingPunct="1">
              <a:lnSpc>
                <a:spcPct val="100000"/>
              </a:lnSpc>
              <a:spcBef>
                <a:spcPct val="0"/>
              </a:spcBef>
              <a:buNone/>
              <a:defRPr lang="en-US" sz="2400" b="1" kern="1200" dirty="0">
                <a:solidFill>
                  <a:srgbClr val="C9AD62"/>
                </a:solidFill>
                <a:latin typeface="Raleway Black" pitchFamily="2" charset="0"/>
                <a:ea typeface="+mj-ea"/>
                <a:cs typeface="+mj-cs"/>
              </a:defRPr>
            </a:lvl1pPr>
          </a:lstStyle>
          <a:p>
            <a:pPr marL="0" marR="0" lvl="0" indent="0" algn="ctr" defTabSz="855005" rtl="0" eaLnBrk="1" fontAlgn="auto" latinLnBrk="0" hangingPunct="1">
              <a:lnSpc>
                <a:spcPct val="100000"/>
              </a:lnSpc>
              <a:spcBef>
                <a:spcPct val="0"/>
              </a:spcBef>
              <a:spcAft>
                <a:spcPts val="0"/>
              </a:spcAft>
              <a:buClrTx/>
              <a:buSzTx/>
              <a:buFontTx/>
              <a:buNone/>
              <a:tabLst/>
              <a:defRPr/>
            </a:pPr>
            <a:r>
              <a:rPr kumimoji="0" lang="en-US" sz="1800" b="1" i="0" u="none" strike="noStrike" kern="1200" cap="none" spc="0" normalizeH="0" baseline="0" noProof="0" dirty="0">
                <a:ln>
                  <a:noFill/>
                </a:ln>
                <a:solidFill>
                  <a:srgbClr val="02548B"/>
                </a:solidFill>
                <a:effectLst/>
                <a:uLnTx/>
                <a:uFillTx/>
                <a:latin typeface="Arial" panose="020B0604020202020204"/>
                <a:ea typeface="+mj-ea"/>
                <a:cs typeface="+mj-cs"/>
              </a:rPr>
              <a:t>Slide Classification: Classification goes here</a:t>
            </a:r>
          </a:p>
        </p:txBody>
      </p:sp>
      <p:sp>
        <p:nvSpPr>
          <p:cNvPr id="15" name="Title 14">
            <a:extLst>
              <a:ext uri="{FF2B5EF4-FFF2-40B4-BE49-F238E27FC236}">
                <a16:creationId xmlns:a16="http://schemas.microsoft.com/office/drawing/2014/main" id="{489FBED0-D491-FCEA-2793-EDB9B9CBE3B0}"/>
              </a:ext>
            </a:extLst>
          </p:cNvPr>
          <p:cNvSpPr>
            <a:spLocks noGrp="1"/>
          </p:cNvSpPr>
          <p:nvPr>
            <p:ph type="title"/>
          </p:nvPr>
        </p:nvSpPr>
        <p:spPr/>
        <p:txBody>
          <a:bodyPr/>
          <a:lstStyle/>
          <a:p>
            <a:r>
              <a:rPr lang="en-US" dirty="0"/>
              <a:t>Contract Modification Process</a:t>
            </a:r>
          </a:p>
        </p:txBody>
      </p:sp>
      <p:sp>
        <p:nvSpPr>
          <p:cNvPr id="21" name="Text Placeholder 20">
            <a:extLst>
              <a:ext uri="{FF2B5EF4-FFF2-40B4-BE49-F238E27FC236}">
                <a16:creationId xmlns:a16="http://schemas.microsoft.com/office/drawing/2014/main" id="{C5CBC15B-8E76-CA8D-9C4A-4190CAB48ABB}"/>
              </a:ext>
            </a:extLst>
          </p:cNvPr>
          <p:cNvSpPr>
            <a:spLocks noGrp="1"/>
          </p:cNvSpPr>
          <p:nvPr>
            <p:ph type="body" sz="quarter" idx="10"/>
          </p:nvPr>
        </p:nvSpPr>
        <p:spPr/>
        <p:txBody>
          <a:bodyPr/>
          <a:lstStyle/>
          <a:p>
            <a:r>
              <a:rPr lang="en-US" dirty="0"/>
              <a:t>ECAT</a:t>
            </a:r>
          </a:p>
        </p:txBody>
      </p:sp>
      <p:sp>
        <p:nvSpPr>
          <p:cNvPr id="23" name="Text Placeholder 22">
            <a:extLst>
              <a:ext uri="{FF2B5EF4-FFF2-40B4-BE49-F238E27FC236}">
                <a16:creationId xmlns:a16="http://schemas.microsoft.com/office/drawing/2014/main" id="{3E8AB111-ED50-41F9-2666-FC987B866FCF}"/>
              </a:ext>
            </a:extLst>
          </p:cNvPr>
          <p:cNvSpPr>
            <a:spLocks noGrp="1"/>
          </p:cNvSpPr>
          <p:nvPr>
            <p:ph type="body" sz="quarter" idx="13"/>
          </p:nvPr>
        </p:nvSpPr>
        <p:spPr>
          <a:xfrm>
            <a:off x="6855344" y="1677893"/>
            <a:ext cx="3200400" cy="1825224"/>
          </a:xfrm>
        </p:spPr>
        <p:txBody>
          <a:bodyPr/>
          <a:lstStyle/>
          <a:p>
            <a:pPr marL="0" lvl="1" indent="0">
              <a:spcBef>
                <a:spcPts val="1200"/>
              </a:spcBef>
              <a:spcAft>
                <a:spcPts val="510"/>
              </a:spcAft>
              <a:buSzPct val="70000"/>
              <a:buNone/>
            </a:pPr>
            <a:r>
              <a:rPr lang="en-US" sz="2000" b="1" dirty="0">
                <a:latin typeface="Arial" panose="020B0604020202020204" pitchFamily="34" charset="0"/>
                <a:cs typeface="Arial" panose="020B0604020202020204" pitchFamily="34" charset="0"/>
              </a:rPr>
              <a:t>Item Updates Unrelated to Price Increases</a:t>
            </a:r>
          </a:p>
          <a:p>
            <a:pPr lvl="1">
              <a:buSzPct val="70000"/>
            </a:pPr>
            <a:r>
              <a:rPr lang="en-US" sz="2000" dirty="0">
                <a:latin typeface="Arial" panose="020B0604020202020204" pitchFamily="34" charset="0"/>
                <a:cs typeface="Arial" panose="020B0604020202020204" pitchFamily="34" charset="0"/>
              </a:rPr>
              <a:t>May be requested at any time</a:t>
            </a:r>
          </a:p>
          <a:p>
            <a:pPr lvl="1">
              <a:buSzPct val="70000"/>
            </a:pPr>
            <a:r>
              <a:rPr lang="en-US" sz="2000" dirty="0">
                <a:latin typeface="Arial" panose="020B0604020202020204" pitchFamily="34" charset="0"/>
                <a:cs typeface="Arial" panose="020B0604020202020204" pitchFamily="34" charset="0"/>
              </a:rPr>
              <a:t>Key Fields must match current records</a:t>
            </a:r>
          </a:p>
          <a:p>
            <a:pPr lvl="1">
              <a:buSzPct val="70000"/>
            </a:pPr>
            <a:r>
              <a:rPr lang="en-US" sz="2000" dirty="0">
                <a:latin typeface="Arial" panose="020B0604020202020204" pitchFamily="34" charset="0"/>
                <a:cs typeface="Arial" panose="020B0604020202020204" pitchFamily="34" charset="0"/>
              </a:rPr>
              <a:t>Changes to Key Fields require deletions and adds </a:t>
            </a:r>
          </a:p>
          <a:p>
            <a:endParaRPr lang="en-US" dirty="0"/>
          </a:p>
        </p:txBody>
      </p:sp>
      <p:sp>
        <p:nvSpPr>
          <p:cNvPr id="22" name="Text Placeholder 21">
            <a:extLst>
              <a:ext uri="{FF2B5EF4-FFF2-40B4-BE49-F238E27FC236}">
                <a16:creationId xmlns:a16="http://schemas.microsoft.com/office/drawing/2014/main" id="{44D10FD0-7E48-3287-E51C-78E3D253722F}"/>
              </a:ext>
            </a:extLst>
          </p:cNvPr>
          <p:cNvSpPr>
            <a:spLocks noGrp="1"/>
          </p:cNvSpPr>
          <p:nvPr>
            <p:ph type="body" sz="quarter" idx="12"/>
          </p:nvPr>
        </p:nvSpPr>
        <p:spPr>
          <a:xfrm>
            <a:off x="3580072" y="1677893"/>
            <a:ext cx="3200400" cy="1825224"/>
          </a:xfrm>
        </p:spPr>
        <p:txBody>
          <a:bodyPr/>
          <a:lstStyle/>
          <a:p>
            <a:pPr marL="0" lvl="1" indent="0">
              <a:spcBef>
                <a:spcPts val="1200"/>
              </a:spcBef>
              <a:spcAft>
                <a:spcPts val="510"/>
              </a:spcAft>
              <a:buSzPct val="70000"/>
              <a:buNone/>
            </a:pPr>
            <a:r>
              <a:rPr lang="en-US" sz="2000" b="1" dirty="0">
                <a:latin typeface="Arial" panose="020B0604020202020204" pitchFamily="34" charset="0"/>
                <a:cs typeface="Arial" panose="020B0604020202020204" pitchFamily="34" charset="0"/>
              </a:rPr>
              <a:t>Item Deletions</a:t>
            </a:r>
          </a:p>
          <a:p>
            <a:pPr lvl="1">
              <a:buSzPct val="70000"/>
            </a:pPr>
            <a:r>
              <a:rPr lang="en-US" sz="2000" dirty="0">
                <a:latin typeface="Arial" panose="020B0604020202020204" pitchFamily="34" charset="0"/>
                <a:cs typeface="Arial" panose="020B0604020202020204" pitchFamily="34" charset="0"/>
              </a:rPr>
              <a:t>May be requested at any time</a:t>
            </a:r>
          </a:p>
          <a:p>
            <a:pPr lvl="1">
              <a:buSzPct val="70000"/>
            </a:pPr>
            <a:r>
              <a:rPr lang="en-US" sz="2000" dirty="0">
                <a:latin typeface="Arial" panose="020B0604020202020204" pitchFamily="34" charset="0"/>
                <a:cs typeface="Arial" panose="020B0604020202020204" pitchFamily="34" charset="0"/>
              </a:rPr>
              <a:t>Item Master Sheet only</a:t>
            </a:r>
          </a:p>
          <a:p>
            <a:pPr lvl="1">
              <a:buSzPct val="70000"/>
            </a:pPr>
            <a:r>
              <a:rPr lang="en-US" sz="2000" dirty="0">
                <a:latin typeface="Arial" panose="020B0604020202020204" pitchFamily="34" charset="0"/>
                <a:cs typeface="Arial" panose="020B0604020202020204" pitchFamily="34" charset="0"/>
              </a:rPr>
              <a:t>Key Fields must match current records</a:t>
            </a:r>
          </a:p>
          <a:p>
            <a:endParaRPr lang="en-US" dirty="0"/>
          </a:p>
        </p:txBody>
      </p:sp>
      <p:sp>
        <p:nvSpPr>
          <p:cNvPr id="4" name="Text Placeholder 3">
            <a:extLst>
              <a:ext uri="{FF2B5EF4-FFF2-40B4-BE49-F238E27FC236}">
                <a16:creationId xmlns:a16="http://schemas.microsoft.com/office/drawing/2014/main" id="{1309E1BB-AD43-1D56-4F89-B451C794CEE7}"/>
              </a:ext>
            </a:extLst>
          </p:cNvPr>
          <p:cNvSpPr>
            <a:spLocks noGrp="1"/>
          </p:cNvSpPr>
          <p:nvPr>
            <p:ph type="body" sz="quarter" idx="11"/>
          </p:nvPr>
        </p:nvSpPr>
        <p:spPr>
          <a:xfrm>
            <a:off x="304799" y="1677893"/>
            <a:ext cx="3200400" cy="1825224"/>
          </a:xfrm>
        </p:spPr>
        <p:txBody>
          <a:bodyPr/>
          <a:lstStyle/>
          <a:p>
            <a:r>
              <a:rPr lang="en-US" sz="2000" b="1" dirty="0">
                <a:latin typeface="Arial" panose="020B0604020202020204" pitchFamily="34" charset="0"/>
                <a:cs typeface="Arial" panose="020B0604020202020204" pitchFamily="34" charset="0"/>
              </a:rPr>
              <a:t>Item Additions</a:t>
            </a:r>
            <a:endParaRPr lang="en-US" sz="2400" b="1" dirty="0">
              <a:latin typeface="Arial" panose="020B0604020202020204" pitchFamily="34" charset="0"/>
              <a:cs typeface="Arial" panose="020B0604020202020204" pitchFamily="34" charset="0"/>
            </a:endParaRPr>
          </a:p>
          <a:p>
            <a:pPr lvl="1">
              <a:buSzPct val="70000"/>
            </a:pPr>
            <a:r>
              <a:rPr lang="en-US" sz="2000" dirty="0">
                <a:latin typeface="Arial" panose="020B0604020202020204" pitchFamily="34" charset="0"/>
                <a:cs typeface="Arial" panose="020B0604020202020204" pitchFamily="34" charset="0"/>
              </a:rPr>
              <a:t>Quarterly requests</a:t>
            </a:r>
          </a:p>
          <a:p>
            <a:pPr lvl="1">
              <a:buSzPct val="70000"/>
            </a:pPr>
            <a:r>
              <a:rPr lang="en-US" sz="2000" dirty="0">
                <a:latin typeface="Arial" panose="020B0604020202020204" pitchFamily="34" charset="0"/>
                <a:cs typeface="Arial" panose="020B0604020202020204" pitchFamily="34" charset="0"/>
              </a:rPr>
              <a:t>Other than Certified Cost &amp; Pricing Data</a:t>
            </a:r>
          </a:p>
          <a:p>
            <a:pPr lvl="1">
              <a:buSzPct val="70000"/>
            </a:pPr>
            <a:r>
              <a:rPr lang="en-US" sz="2000" dirty="0">
                <a:latin typeface="Arial" panose="020B0604020202020204" pitchFamily="34" charset="0"/>
                <a:cs typeface="Arial" panose="020B0604020202020204" pitchFamily="34" charset="0"/>
              </a:rPr>
              <a:t>Price Reasonableness Determinations</a:t>
            </a:r>
          </a:p>
          <a:p>
            <a:pPr lvl="1">
              <a:buSzPct val="70000"/>
            </a:pPr>
            <a:r>
              <a:rPr lang="en-US" sz="2000" dirty="0">
                <a:latin typeface="Arial" panose="020B0604020202020204" pitchFamily="34" charset="0"/>
                <a:cs typeface="Arial" panose="020B0604020202020204" pitchFamily="34" charset="0"/>
              </a:rPr>
              <a:t>Product Literature, Specifications, etc.</a:t>
            </a:r>
          </a:p>
          <a:p>
            <a:pPr lvl="1">
              <a:buSzPct val="70000"/>
            </a:pPr>
            <a:endParaRPr lang="en-US" sz="2000" dirty="0">
              <a:latin typeface="Arial" panose="020B0604020202020204" pitchFamily="34" charset="0"/>
              <a:cs typeface="Arial" panose="020B0604020202020204" pitchFamily="34" charset="0"/>
            </a:endParaRPr>
          </a:p>
          <a:p>
            <a:pPr marL="0" lvl="1" indent="0">
              <a:buSzPct val="70000"/>
              <a:buNone/>
            </a:pPr>
            <a:endParaRPr lang="en-US" sz="1600" dirty="0">
              <a:latin typeface="Arial" panose="020B0604020202020204" pitchFamily="34" charset="0"/>
              <a:cs typeface="Arial" panose="020B0604020202020204" pitchFamily="34" charset="0"/>
            </a:endParaRPr>
          </a:p>
          <a:p>
            <a:pPr lvl="1">
              <a:buSzPct val="70000"/>
            </a:pPr>
            <a:endParaRPr lang="en-US" sz="2000" dirty="0">
              <a:latin typeface="Arial" panose="020B0604020202020204" pitchFamily="34" charset="0"/>
              <a:cs typeface="Arial" panose="020B0604020202020204" pitchFamily="34" charset="0"/>
            </a:endParaRPr>
          </a:p>
          <a:p>
            <a:pPr marL="0" lvl="1" indent="0">
              <a:buSzPct val="70000"/>
              <a:buNone/>
            </a:pPr>
            <a:endParaRPr lang="en-US" sz="1600" dirty="0">
              <a:latin typeface="Arial" panose="020B0604020202020204" pitchFamily="34" charset="0"/>
              <a:cs typeface="Arial" panose="020B0604020202020204" pitchFamily="34" charset="0"/>
            </a:endParaRPr>
          </a:p>
          <a:p>
            <a:endParaRPr lang="en-US" sz="1600" dirty="0"/>
          </a:p>
        </p:txBody>
      </p:sp>
    </p:spTree>
    <p:extLst>
      <p:ext uri="{BB962C8B-B14F-4D97-AF65-F5344CB8AC3E}">
        <p14:creationId xmlns:p14="http://schemas.microsoft.com/office/powerpoint/2010/main" val="3601063506"/>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F63AC7-6019-9EB9-CA4E-FBF1E1E98925}"/>
            </a:ext>
          </a:extLst>
        </p:cNvPr>
        <p:cNvGrpSpPr/>
        <p:nvPr/>
      </p:nvGrpSpPr>
      <p:grpSpPr>
        <a:xfrm>
          <a:off x="0" y="0"/>
          <a:ext cx="0" cy="0"/>
          <a:chOff x="0" y="0"/>
          <a:chExt cx="0" cy="0"/>
        </a:xfrm>
      </p:grpSpPr>
      <p:sp>
        <p:nvSpPr>
          <p:cNvPr id="19" name="Title 4">
            <a:extLst>
              <a:ext uri="{FF2B5EF4-FFF2-40B4-BE49-F238E27FC236}">
                <a16:creationId xmlns:a16="http://schemas.microsoft.com/office/drawing/2014/main" id="{BACE60F5-DD12-D00B-4277-D8D77AAAC56A}"/>
              </a:ext>
            </a:extLst>
          </p:cNvPr>
          <p:cNvSpPr txBox="1">
            <a:spLocks/>
          </p:cNvSpPr>
          <p:nvPr/>
        </p:nvSpPr>
        <p:spPr>
          <a:xfrm>
            <a:off x="2635137" y="-539255"/>
            <a:ext cx="5092927" cy="527236"/>
          </a:xfrm>
          <a:prstGeom prst="rect">
            <a:avLst/>
          </a:prstGeom>
        </p:spPr>
        <p:txBody>
          <a:bodyPr vert="horz" lIns="91440" tIns="45720" rIns="91440" bIns="45720" rtlCol="0" anchor="ctr">
            <a:normAutofit/>
          </a:bodyPr>
          <a:lstStyle>
            <a:lvl1pPr marL="0" algn="r" defTabSz="855005" rtl="0" eaLnBrk="1" latinLnBrk="0" hangingPunct="1">
              <a:lnSpc>
                <a:spcPct val="100000"/>
              </a:lnSpc>
              <a:spcBef>
                <a:spcPct val="0"/>
              </a:spcBef>
              <a:buNone/>
              <a:defRPr lang="en-US" sz="2400" b="1" kern="1200" dirty="0">
                <a:solidFill>
                  <a:srgbClr val="C9AD62"/>
                </a:solidFill>
                <a:latin typeface="Raleway Black" pitchFamily="2" charset="0"/>
                <a:ea typeface="+mj-ea"/>
                <a:cs typeface="+mj-cs"/>
              </a:defRPr>
            </a:lvl1pPr>
          </a:lstStyle>
          <a:p>
            <a:pPr marL="0" marR="0" lvl="0" indent="0" algn="ctr" defTabSz="855005" rtl="0" eaLnBrk="1" fontAlgn="auto" latinLnBrk="0" hangingPunct="1">
              <a:lnSpc>
                <a:spcPct val="100000"/>
              </a:lnSpc>
              <a:spcBef>
                <a:spcPct val="0"/>
              </a:spcBef>
              <a:spcAft>
                <a:spcPts val="0"/>
              </a:spcAft>
              <a:buClrTx/>
              <a:buSzTx/>
              <a:buFontTx/>
              <a:buNone/>
              <a:tabLst/>
              <a:defRPr/>
            </a:pPr>
            <a:r>
              <a:rPr kumimoji="0" lang="en-US" sz="1800" b="1" i="0" u="none" strike="noStrike" kern="1200" cap="none" spc="0" normalizeH="0" baseline="0" noProof="0">
                <a:ln>
                  <a:noFill/>
                </a:ln>
                <a:solidFill>
                  <a:srgbClr val="02548B"/>
                </a:solidFill>
                <a:effectLst/>
                <a:uLnTx/>
                <a:uFillTx/>
                <a:latin typeface="Arial" panose="020B0604020202020204"/>
                <a:ea typeface="+mj-ea"/>
                <a:cs typeface="+mj-cs"/>
              </a:rPr>
              <a:t>Slide Classification: Classification goes here</a:t>
            </a:r>
          </a:p>
        </p:txBody>
      </p:sp>
      <p:sp>
        <p:nvSpPr>
          <p:cNvPr id="15" name="Title 14">
            <a:extLst>
              <a:ext uri="{FF2B5EF4-FFF2-40B4-BE49-F238E27FC236}">
                <a16:creationId xmlns:a16="http://schemas.microsoft.com/office/drawing/2014/main" id="{6C8948BF-8AF9-FE24-31F7-AF5B6106B400}"/>
              </a:ext>
            </a:extLst>
          </p:cNvPr>
          <p:cNvSpPr>
            <a:spLocks noGrp="1"/>
          </p:cNvSpPr>
          <p:nvPr>
            <p:ph type="title"/>
          </p:nvPr>
        </p:nvSpPr>
        <p:spPr>
          <a:xfrm>
            <a:off x="1962150" y="338430"/>
            <a:ext cx="8096250" cy="371897"/>
          </a:xfrm>
        </p:spPr>
        <p:txBody>
          <a:bodyPr/>
          <a:lstStyle/>
          <a:p>
            <a:r>
              <a:rPr lang="en-US" dirty="0"/>
              <a:t>Contract Modification Process</a:t>
            </a:r>
          </a:p>
        </p:txBody>
      </p:sp>
      <p:sp>
        <p:nvSpPr>
          <p:cNvPr id="7" name="Text Placeholder 6">
            <a:extLst>
              <a:ext uri="{FF2B5EF4-FFF2-40B4-BE49-F238E27FC236}">
                <a16:creationId xmlns:a16="http://schemas.microsoft.com/office/drawing/2014/main" id="{74BF9A2A-589B-89A7-4056-E3158DB95B5F}"/>
              </a:ext>
            </a:extLst>
          </p:cNvPr>
          <p:cNvSpPr>
            <a:spLocks noGrp="1"/>
          </p:cNvSpPr>
          <p:nvPr>
            <p:ph type="body" sz="quarter" idx="10"/>
          </p:nvPr>
        </p:nvSpPr>
        <p:spPr/>
        <p:txBody>
          <a:bodyPr/>
          <a:lstStyle/>
          <a:p>
            <a:r>
              <a:rPr lang="en-US" dirty="0"/>
              <a:t>ECAT</a:t>
            </a:r>
          </a:p>
        </p:txBody>
      </p:sp>
      <p:sp>
        <p:nvSpPr>
          <p:cNvPr id="4" name="Text Placeholder 3">
            <a:extLst>
              <a:ext uri="{FF2B5EF4-FFF2-40B4-BE49-F238E27FC236}">
                <a16:creationId xmlns:a16="http://schemas.microsoft.com/office/drawing/2014/main" id="{B482E9DD-FB21-CB60-FD4B-AB8CA81C1310}"/>
              </a:ext>
            </a:extLst>
          </p:cNvPr>
          <p:cNvSpPr>
            <a:spLocks noGrp="1"/>
          </p:cNvSpPr>
          <p:nvPr>
            <p:ph type="body" sz="quarter" idx="11"/>
          </p:nvPr>
        </p:nvSpPr>
        <p:spPr>
          <a:xfrm>
            <a:off x="385841" y="1611302"/>
            <a:ext cx="9753600" cy="5693386"/>
          </a:xfrm>
        </p:spPr>
        <p:txBody>
          <a:bodyPr/>
          <a:lstStyle/>
          <a:p>
            <a:r>
              <a:rPr lang="en-US" sz="2000" b="1" dirty="0">
                <a:latin typeface="Arial" panose="020B0604020202020204" pitchFamily="34" charset="0"/>
                <a:cs typeface="Arial" panose="020B0604020202020204" pitchFamily="34" charset="0"/>
              </a:rPr>
              <a:t>Price Changes</a:t>
            </a:r>
            <a:endParaRPr lang="en-US" sz="2400" b="1" dirty="0">
              <a:latin typeface="Arial" panose="020B0604020202020204" pitchFamily="34" charset="0"/>
              <a:cs typeface="Arial" panose="020B0604020202020204" pitchFamily="34" charset="0"/>
            </a:endParaRPr>
          </a:p>
          <a:p>
            <a:pPr lvl="1">
              <a:buSzPct val="70000"/>
            </a:pPr>
            <a:r>
              <a:rPr lang="en-US" sz="2000" dirty="0">
                <a:latin typeface="Arial" panose="020B0604020202020204" pitchFamily="34" charset="0"/>
                <a:cs typeface="Arial" panose="020B0604020202020204" pitchFamily="34" charset="0"/>
              </a:rPr>
              <a:t>Decreases</a:t>
            </a:r>
          </a:p>
          <a:p>
            <a:pPr lvl="2">
              <a:buSzPct val="70000"/>
            </a:pPr>
            <a:r>
              <a:rPr lang="en-US" sz="2000" dirty="0">
                <a:latin typeface="Arial" panose="020B0604020202020204" pitchFamily="34" charset="0"/>
                <a:cs typeface="Arial" panose="020B0604020202020204" pitchFamily="34" charset="0"/>
              </a:rPr>
              <a:t>May be requested at any time</a:t>
            </a:r>
          </a:p>
          <a:p>
            <a:pPr marL="228600" lvl="2" indent="0">
              <a:buSzPct val="70000"/>
              <a:buNone/>
            </a:pPr>
            <a:endParaRPr lang="en-US" sz="2000" dirty="0">
              <a:latin typeface="Arial" panose="020B0604020202020204" pitchFamily="34" charset="0"/>
              <a:cs typeface="Arial" panose="020B0604020202020204" pitchFamily="34" charset="0"/>
            </a:endParaRPr>
          </a:p>
          <a:p>
            <a:pPr lvl="1">
              <a:buSzPct val="70000"/>
            </a:pPr>
            <a:r>
              <a:rPr lang="en-US" sz="2000" dirty="0">
                <a:latin typeface="Arial" panose="020B0604020202020204" pitchFamily="34" charset="0"/>
                <a:cs typeface="Arial" panose="020B0604020202020204" pitchFamily="34" charset="0"/>
              </a:rPr>
              <a:t>Increases</a:t>
            </a:r>
          </a:p>
          <a:p>
            <a:pPr lvl="2">
              <a:buSzPct val="70000"/>
            </a:pPr>
            <a:r>
              <a:rPr lang="en-US" sz="2000" dirty="0">
                <a:latin typeface="Arial" panose="020B0604020202020204" pitchFamily="34" charset="0"/>
                <a:cs typeface="Arial" panose="020B0604020202020204" pitchFamily="34" charset="0"/>
              </a:rPr>
              <a:t>Economic Price Adjustment (EPA) </a:t>
            </a:r>
          </a:p>
          <a:p>
            <a:pPr lvl="3">
              <a:buSzPct val="70000"/>
            </a:pPr>
            <a:r>
              <a:rPr lang="en-US" sz="2000" dirty="0">
                <a:latin typeface="Arial" panose="020B0604020202020204" pitchFamily="34" charset="0"/>
                <a:cs typeface="Arial" panose="020B0604020202020204" pitchFamily="34" charset="0"/>
              </a:rPr>
              <a:t>See specific solicitation</a:t>
            </a:r>
          </a:p>
          <a:p>
            <a:pPr lvl="2">
              <a:buSzPct val="70000"/>
            </a:pPr>
            <a:r>
              <a:rPr lang="en-US" sz="2000" dirty="0">
                <a:latin typeface="Arial" panose="020B0604020202020204" pitchFamily="34" charset="0"/>
                <a:cs typeface="Arial" panose="020B0604020202020204" pitchFamily="34" charset="0"/>
              </a:rPr>
              <a:t>Other than Certified Cost &amp; Pricing Data</a:t>
            </a:r>
          </a:p>
          <a:p>
            <a:pPr lvl="2">
              <a:buSzPct val="70000"/>
            </a:pPr>
            <a:r>
              <a:rPr lang="en-US" sz="2000" dirty="0">
                <a:latin typeface="Arial" panose="020B0604020202020204" pitchFamily="34" charset="0"/>
                <a:cs typeface="Arial" panose="020B0604020202020204" pitchFamily="34" charset="0"/>
              </a:rPr>
              <a:t>Prices must be determined Fair and Reasonable before contract modifications</a:t>
            </a:r>
          </a:p>
          <a:p>
            <a:pPr lvl="2">
              <a:buSzPct val="70000"/>
            </a:pPr>
            <a:endParaRPr lang="en-US" sz="2000" dirty="0">
              <a:latin typeface="Arial" panose="020B0604020202020204" pitchFamily="34" charset="0"/>
              <a:cs typeface="Arial" panose="020B0604020202020204" pitchFamily="34" charset="0"/>
            </a:endParaRPr>
          </a:p>
          <a:p>
            <a:pPr lvl="2">
              <a:buSzPct val="70000"/>
            </a:pPr>
            <a:endParaRPr lang="en-US" sz="2000" dirty="0">
              <a:latin typeface="Arial" panose="020B0604020202020204" pitchFamily="34" charset="0"/>
              <a:cs typeface="Arial" panose="020B0604020202020204" pitchFamily="34" charset="0"/>
            </a:endParaRPr>
          </a:p>
          <a:p>
            <a:pPr marL="228600" lvl="2" indent="0">
              <a:buSzPct val="70000"/>
              <a:buNone/>
            </a:pPr>
            <a:r>
              <a:rPr lang="en-US" sz="2000" dirty="0">
                <a:latin typeface="Arial" panose="020B0604020202020204" pitchFamily="34" charset="0"/>
                <a:cs typeface="Arial" panose="020B0604020202020204" pitchFamily="34" charset="0"/>
              </a:rPr>
              <a:t>It is the responsibility of the contractor to ensure that the unit price of the item matches the contractor’s current contract price prior to acknowledgement of an order.</a:t>
            </a:r>
          </a:p>
        </p:txBody>
      </p:sp>
    </p:spTree>
    <p:extLst>
      <p:ext uri="{BB962C8B-B14F-4D97-AF65-F5344CB8AC3E}">
        <p14:creationId xmlns:p14="http://schemas.microsoft.com/office/powerpoint/2010/main" val="2563511029"/>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CDFC69-C946-34D1-7DB1-1483945F4B31}"/>
            </a:ext>
          </a:extLst>
        </p:cNvPr>
        <p:cNvGrpSpPr/>
        <p:nvPr/>
      </p:nvGrpSpPr>
      <p:grpSpPr>
        <a:xfrm>
          <a:off x="0" y="0"/>
          <a:ext cx="0" cy="0"/>
          <a:chOff x="0" y="0"/>
          <a:chExt cx="0" cy="0"/>
        </a:xfrm>
      </p:grpSpPr>
      <p:sp>
        <p:nvSpPr>
          <p:cNvPr id="19" name="Title 4">
            <a:extLst>
              <a:ext uri="{FF2B5EF4-FFF2-40B4-BE49-F238E27FC236}">
                <a16:creationId xmlns:a16="http://schemas.microsoft.com/office/drawing/2014/main" id="{AC5EE4BD-AB08-6C35-137D-91B798BDD06A}"/>
              </a:ext>
            </a:extLst>
          </p:cNvPr>
          <p:cNvSpPr txBox="1">
            <a:spLocks/>
          </p:cNvSpPr>
          <p:nvPr/>
        </p:nvSpPr>
        <p:spPr>
          <a:xfrm>
            <a:off x="2635137" y="-539255"/>
            <a:ext cx="5092927" cy="527236"/>
          </a:xfrm>
          <a:prstGeom prst="rect">
            <a:avLst/>
          </a:prstGeom>
        </p:spPr>
        <p:txBody>
          <a:bodyPr vert="horz" lIns="91440" tIns="45720" rIns="91440" bIns="45720" rtlCol="0" anchor="ctr">
            <a:normAutofit/>
          </a:bodyPr>
          <a:lstStyle>
            <a:lvl1pPr marL="0" algn="r" defTabSz="855005" rtl="0" eaLnBrk="1" latinLnBrk="0" hangingPunct="1">
              <a:lnSpc>
                <a:spcPct val="100000"/>
              </a:lnSpc>
              <a:spcBef>
                <a:spcPct val="0"/>
              </a:spcBef>
              <a:buNone/>
              <a:defRPr lang="en-US" sz="2400" b="1" kern="1200" dirty="0">
                <a:solidFill>
                  <a:srgbClr val="C9AD62"/>
                </a:solidFill>
                <a:latin typeface="Raleway Black" pitchFamily="2" charset="0"/>
                <a:ea typeface="+mj-ea"/>
                <a:cs typeface="+mj-cs"/>
              </a:defRPr>
            </a:lvl1pPr>
          </a:lstStyle>
          <a:p>
            <a:pPr marL="0" marR="0" lvl="0" indent="0" algn="ctr" defTabSz="855005" rtl="0" eaLnBrk="1" fontAlgn="auto" latinLnBrk="0" hangingPunct="1">
              <a:lnSpc>
                <a:spcPct val="100000"/>
              </a:lnSpc>
              <a:spcBef>
                <a:spcPct val="0"/>
              </a:spcBef>
              <a:spcAft>
                <a:spcPts val="0"/>
              </a:spcAft>
              <a:buClrTx/>
              <a:buSzTx/>
              <a:buFontTx/>
              <a:buNone/>
              <a:tabLst/>
              <a:defRPr/>
            </a:pPr>
            <a:r>
              <a:rPr kumimoji="0" lang="en-US" sz="1800" b="1" i="0" u="none" strike="noStrike" kern="1200" cap="none" spc="0" normalizeH="0" baseline="0" noProof="0">
                <a:ln>
                  <a:noFill/>
                </a:ln>
                <a:solidFill>
                  <a:srgbClr val="02548B"/>
                </a:solidFill>
                <a:effectLst/>
                <a:uLnTx/>
                <a:uFillTx/>
                <a:latin typeface="Arial" panose="020B0604020202020204"/>
                <a:ea typeface="+mj-ea"/>
                <a:cs typeface="+mj-cs"/>
              </a:rPr>
              <a:t>Slide Classification: Classification goes here</a:t>
            </a:r>
          </a:p>
        </p:txBody>
      </p:sp>
      <p:sp>
        <p:nvSpPr>
          <p:cNvPr id="15" name="Title 14">
            <a:extLst>
              <a:ext uri="{FF2B5EF4-FFF2-40B4-BE49-F238E27FC236}">
                <a16:creationId xmlns:a16="http://schemas.microsoft.com/office/drawing/2014/main" id="{5134E809-D3D5-B350-DEBD-2A4824D632BA}"/>
              </a:ext>
            </a:extLst>
          </p:cNvPr>
          <p:cNvSpPr>
            <a:spLocks noGrp="1"/>
          </p:cNvSpPr>
          <p:nvPr>
            <p:ph type="title"/>
          </p:nvPr>
        </p:nvSpPr>
        <p:spPr>
          <a:xfrm>
            <a:off x="1962150" y="338430"/>
            <a:ext cx="8096250" cy="371897"/>
          </a:xfrm>
        </p:spPr>
        <p:txBody>
          <a:bodyPr/>
          <a:lstStyle/>
          <a:p>
            <a:r>
              <a:rPr lang="en-US" dirty="0"/>
              <a:t>Contract Modification Process</a:t>
            </a:r>
          </a:p>
        </p:txBody>
      </p:sp>
      <p:sp>
        <p:nvSpPr>
          <p:cNvPr id="7" name="Text Placeholder 6">
            <a:extLst>
              <a:ext uri="{FF2B5EF4-FFF2-40B4-BE49-F238E27FC236}">
                <a16:creationId xmlns:a16="http://schemas.microsoft.com/office/drawing/2014/main" id="{5B204F07-0A52-AA45-B602-85566559ED15}"/>
              </a:ext>
            </a:extLst>
          </p:cNvPr>
          <p:cNvSpPr>
            <a:spLocks noGrp="1"/>
          </p:cNvSpPr>
          <p:nvPr>
            <p:ph type="body" sz="quarter" idx="10"/>
          </p:nvPr>
        </p:nvSpPr>
        <p:spPr/>
        <p:txBody>
          <a:bodyPr/>
          <a:lstStyle/>
          <a:p>
            <a:r>
              <a:rPr lang="en-US" dirty="0"/>
              <a:t>PMCE</a:t>
            </a:r>
          </a:p>
        </p:txBody>
      </p:sp>
      <p:sp>
        <p:nvSpPr>
          <p:cNvPr id="4" name="Text Placeholder 3">
            <a:extLst>
              <a:ext uri="{FF2B5EF4-FFF2-40B4-BE49-F238E27FC236}">
                <a16:creationId xmlns:a16="http://schemas.microsoft.com/office/drawing/2014/main" id="{61F7A7DE-1E1B-9D0A-2563-505E215DB1C3}"/>
              </a:ext>
            </a:extLst>
          </p:cNvPr>
          <p:cNvSpPr>
            <a:spLocks noGrp="1"/>
          </p:cNvSpPr>
          <p:nvPr>
            <p:ph type="body" sz="quarter" idx="11"/>
          </p:nvPr>
        </p:nvSpPr>
        <p:spPr>
          <a:xfrm>
            <a:off x="385841" y="1611302"/>
            <a:ext cx="9753600" cy="5693386"/>
          </a:xfrm>
        </p:spPr>
        <p:txBody>
          <a:bodyPr/>
          <a:lstStyle/>
          <a:p>
            <a:r>
              <a:rPr lang="en-US" sz="2000" b="1" dirty="0">
                <a:latin typeface="Arial" panose="020B0604020202020204" pitchFamily="34" charset="0"/>
                <a:cs typeface="Arial" panose="020B0604020202020204" pitchFamily="34" charset="0"/>
              </a:rPr>
              <a:t>PMCE Price Book</a:t>
            </a:r>
            <a:endParaRPr lang="en-US" sz="2400" b="1" dirty="0">
              <a:latin typeface="Arial" panose="020B0604020202020204" pitchFamily="34" charset="0"/>
              <a:cs typeface="Arial" panose="020B0604020202020204" pitchFamily="34" charset="0"/>
            </a:endParaRPr>
          </a:p>
          <a:p>
            <a:pPr lvl="1">
              <a:buSzPct val="70000"/>
            </a:pPr>
            <a:r>
              <a:rPr lang="en-US" sz="2000" dirty="0">
                <a:latin typeface="Arial" panose="020B0604020202020204" pitchFamily="34" charset="0"/>
                <a:cs typeface="Arial" panose="020B0604020202020204" pitchFamily="34" charset="0"/>
              </a:rPr>
              <a:t>Must submit all proposed changes via the PMCE Price Book </a:t>
            </a:r>
          </a:p>
          <a:p>
            <a:pPr lvl="1">
              <a:buSzPct val="70000"/>
            </a:pPr>
            <a:endParaRPr lang="en-US" sz="2000" dirty="0">
              <a:latin typeface="Arial" panose="020B0604020202020204" pitchFamily="34" charset="0"/>
              <a:cs typeface="Arial" panose="020B0604020202020204" pitchFamily="34" charset="0"/>
            </a:endParaRPr>
          </a:p>
          <a:p>
            <a:r>
              <a:rPr lang="en-US" sz="2000" b="1" dirty="0">
                <a:latin typeface="Arial" panose="020B0604020202020204" pitchFamily="34" charset="0"/>
                <a:cs typeface="Arial" panose="020B0604020202020204" pitchFamily="34" charset="0"/>
              </a:rPr>
              <a:t>ECAT Administrative Contracts</a:t>
            </a:r>
            <a:endParaRPr lang="en-US" sz="2400" b="1" dirty="0">
              <a:latin typeface="Arial" panose="020B0604020202020204" pitchFamily="34" charset="0"/>
              <a:cs typeface="Arial" panose="020B0604020202020204" pitchFamily="34" charset="0"/>
            </a:endParaRPr>
          </a:p>
          <a:p>
            <a:pPr lvl="1">
              <a:buSzPct val="70000"/>
            </a:pPr>
            <a:r>
              <a:rPr lang="en-US" sz="2000" dirty="0">
                <a:latin typeface="Arial" panose="020B0604020202020204" pitchFamily="34" charset="0"/>
                <a:cs typeface="Arial" panose="020B0604020202020204" pitchFamily="34" charset="0"/>
              </a:rPr>
              <a:t>Submit proposed changes via the MediPrice Template </a:t>
            </a:r>
            <a:r>
              <a:rPr lang="en-US" sz="2000" b="1" u="sng" dirty="0">
                <a:latin typeface="Arial" panose="020B0604020202020204" pitchFamily="34" charset="0"/>
                <a:cs typeface="Arial" panose="020B0604020202020204" pitchFamily="34" charset="0"/>
              </a:rPr>
              <a:t>after</a:t>
            </a:r>
            <a:r>
              <a:rPr lang="en-US" sz="2000" dirty="0">
                <a:latin typeface="Arial" panose="020B0604020202020204" pitchFamily="34" charset="0"/>
                <a:cs typeface="Arial" panose="020B0604020202020204" pitchFamily="34" charset="0"/>
              </a:rPr>
              <a:t> scope determination</a:t>
            </a:r>
          </a:p>
          <a:p>
            <a:pPr lvl="1">
              <a:buSzPct val="70000"/>
            </a:pPr>
            <a:endParaRPr lang="en-US" sz="2000" dirty="0">
              <a:latin typeface="Arial" panose="020B0604020202020204" pitchFamily="34" charset="0"/>
              <a:cs typeface="Arial" panose="020B0604020202020204" pitchFamily="34" charset="0"/>
            </a:endParaRPr>
          </a:p>
        </p:txBody>
      </p:sp>
      <p:pic>
        <p:nvPicPr>
          <p:cNvPr id="3" name="Picture 2">
            <a:extLst>
              <a:ext uri="{FF2B5EF4-FFF2-40B4-BE49-F238E27FC236}">
                <a16:creationId xmlns:a16="http://schemas.microsoft.com/office/drawing/2014/main" id="{E0B5635E-A53D-54A7-36D5-9A85DFCD3C22}"/>
              </a:ext>
            </a:extLst>
          </p:cNvPr>
          <p:cNvPicPr>
            <a:picLocks noChangeAspect="1"/>
          </p:cNvPicPr>
          <p:nvPr/>
        </p:nvPicPr>
        <p:blipFill>
          <a:blip r:embed="rId2"/>
          <a:stretch>
            <a:fillRect/>
          </a:stretch>
        </p:blipFill>
        <p:spPr>
          <a:xfrm>
            <a:off x="268014" y="3886200"/>
            <a:ext cx="9827172" cy="2439755"/>
          </a:xfrm>
          <a:prstGeom prst="rect">
            <a:avLst/>
          </a:prstGeom>
        </p:spPr>
      </p:pic>
    </p:spTree>
    <p:extLst>
      <p:ext uri="{BB962C8B-B14F-4D97-AF65-F5344CB8AC3E}">
        <p14:creationId xmlns:p14="http://schemas.microsoft.com/office/powerpoint/2010/main" val="1928723482"/>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6DDC6E-F9D3-3DD6-47E1-3ECF7F553C03}"/>
            </a:ext>
          </a:extLst>
        </p:cNvPr>
        <p:cNvGrpSpPr/>
        <p:nvPr/>
      </p:nvGrpSpPr>
      <p:grpSpPr>
        <a:xfrm>
          <a:off x="0" y="0"/>
          <a:ext cx="0" cy="0"/>
          <a:chOff x="0" y="0"/>
          <a:chExt cx="0" cy="0"/>
        </a:xfrm>
      </p:grpSpPr>
      <p:sp>
        <p:nvSpPr>
          <p:cNvPr id="19" name="Title 4">
            <a:extLst>
              <a:ext uri="{FF2B5EF4-FFF2-40B4-BE49-F238E27FC236}">
                <a16:creationId xmlns:a16="http://schemas.microsoft.com/office/drawing/2014/main" id="{83D1645E-201D-5C58-519E-3C344E60AB26}"/>
              </a:ext>
            </a:extLst>
          </p:cNvPr>
          <p:cNvSpPr txBox="1">
            <a:spLocks/>
          </p:cNvSpPr>
          <p:nvPr/>
        </p:nvSpPr>
        <p:spPr>
          <a:xfrm>
            <a:off x="2635137" y="-539255"/>
            <a:ext cx="5092927" cy="527236"/>
          </a:xfrm>
          <a:prstGeom prst="rect">
            <a:avLst/>
          </a:prstGeom>
        </p:spPr>
        <p:txBody>
          <a:bodyPr vert="horz" lIns="91440" tIns="45720" rIns="91440" bIns="45720" rtlCol="0" anchor="ctr">
            <a:normAutofit/>
          </a:bodyPr>
          <a:lstStyle>
            <a:lvl1pPr marL="0" algn="r" defTabSz="855005" rtl="0" eaLnBrk="1" latinLnBrk="0" hangingPunct="1">
              <a:lnSpc>
                <a:spcPct val="100000"/>
              </a:lnSpc>
              <a:spcBef>
                <a:spcPct val="0"/>
              </a:spcBef>
              <a:buNone/>
              <a:defRPr lang="en-US" sz="2400" b="1" kern="1200" dirty="0">
                <a:solidFill>
                  <a:srgbClr val="C9AD62"/>
                </a:solidFill>
                <a:latin typeface="Raleway Black" pitchFamily="2" charset="0"/>
                <a:ea typeface="+mj-ea"/>
                <a:cs typeface="+mj-cs"/>
              </a:defRPr>
            </a:lvl1pPr>
          </a:lstStyle>
          <a:p>
            <a:pPr marL="0" marR="0" lvl="0" indent="0" algn="ctr" defTabSz="855005" rtl="0" eaLnBrk="1" fontAlgn="auto" latinLnBrk="0" hangingPunct="1">
              <a:lnSpc>
                <a:spcPct val="100000"/>
              </a:lnSpc>
              <a:spcBef>
                <a:spcPct val="0"/>
              </a:spcBef>
              <a:spcAft>
                <a:spcPts val="0"/>
              </a:spcAft>
              <a:buClrTx/>
              <a:buSzTx/>
              <a:buFontTx/>
              <a:buNone/>
              <a:tabLst/>
              <a:defRPr/>
            </a:pPr>
            <a:r>
              <a:rPr kumimoji="0" lang="en-US" sz="1800" b="1" i="0" u="none" strike="noStrike" kern="1200" cap="none" spc="0" normalizeH="0" baseline="0" noProof="0">
                <a:ln>
                  <a:noFill/>
                </a:ln>
                <a:solidFill>
                  <a:srgbClr val="02548B"/>
                </a:solidFill>
                <a:effectLst/>
                <a:uLnTx/>
                <a:uFillTx/>
                <a:latin typeface="Arial" panose="020B0604020202020204"/>
                <a:ea typeface="+mj-ea"/>
                <a:cs typeface="+mj-cs"/>
              </a:rPr>
              <a:t>Slide Classification: Classification goes here</a:t>
            </a:r>
          </a:p>
        </p:txBody>
      </p:sp>
      <p:sp>
        <p:nvSpPr>
          <p:cNvPr id="15" name="Title 14">
            <a:extLst>
              <a:ext uri="{FF2B5EF4-FFF2-40B4-BE49-F238E27FC236}">
                <a16:creationId xmlns:a16="http://schemas.microsoft.com/office/drawing/2014/main" id="{7757C2EF-F8B4-008F-54DA-FBEB9F487F5F}"/>
              </a:ext>
            </a:extLst>
          </p:cNvPr>
          <p:cNvSpPr>
            <a:spLocks noGrp="1"/>
          </p:cNvSpPr>
          <p:nvPr>
            <p:ph type="title"/>
          </p:nvPr>
        </p:nvSpPr>
        <p:spPr>
          <a:xfrm>
            <a:off x="1962150" y="338430"/>
            <a:ext cx="8096250" cy="371897"/>
          </a:xfrm>
        </p:spPr>
        <p:txBody>
          <a:bodyPr/>
          <a:lstStyle/>
          <a:p>
            <a:r>
              <a:rPr lang="en-US" dirty="0"/>
              <a:t>Opportunities</a:t>
            </a:r>
          </a:p>
        </p:txBody>
      </p:sp>
      <p:sp>
        <p:nvSpPr>
          <p:cNvPr id="7" name="Text Placeholder 6">
            <a:extLst>
              <a:ext uri="{FF2B5EF4-FFF2-40B4-BE49-F238E27FC236}">
                <a16:creationId xmlns:a16="http://schemas.microsoft.com/office/drawing/2014/main" id="{2147FCC9-6412-C444-C30C-B485986B2AA9}"/>
              </a:ext>
            </a:extLst>
          </p:cNvPr>
          <p:cNvSpPr>
            <a:spLocks noGrp="1"/>
          </p:cNvSpPr>
          <p:nvPr>
            <p:ph type="body" sz="quarter" idx="10"/>
          </p:nvPr>
        </p:nvSpPr>
        <p:spPr/>
        <p:txBody>
          <a:bodyPr/>
          <a:lstStyle/>
          <a:p>
            <a:endParaRPr lang="en-US"/>
          </a:p>
        </p:txBody>
      </p:sp>
      <p:sp>
        <p:nvSpPr>
          <p:cNvPr id="4" name="Text Placeholder 3">
            <a:extLst>
              <a:ext uri="{FF2B5EF4-FFF2-40B4-BE49-F238E27FC236}">
                <a16:creationId xmlns:a16="http://schemas.microsoft.com/office/drawing/2014/main" id="{BD24FE6B-0FD1-C087-C8B2-0D566B10E2A6}"/>
              </a:ext>
            </a:extLst>
          </p:cNvPr>
          <p:cNvSpPr>
            <a:spLocks noGrp="1"/>
          </p:cNvSpPr>
          <p:nvPr>
            <p:ph type="body" sz="quarter" idx="11"/>
          </p:nvPr>
        </p:nvSpPr>
        <p:spPr>
          <a:xfrm>
            <a:off x="336550" y="1549015"/>
            <a:ext cx="9753600" cy="2624328"/>
          </a:xfrm>
        </p:spPr>
        <p:txBody>
          <a:bodyPr/>
          <a:lstStyle/>
          <a:p>
            <a:pPr marL="398462" indent="-342900">
              <a:buSzPct val="70000"/>
            </a:pPr>
            <a:r>
              <a:rPr lang="en-US" sz="1800" dirty="0">
                <a:latin typeface="Arial" panose="020B0604020202020204" pitchFamily="34" charset="0"/>
                <a:cs typeface="Arial" panose="020B0604020202020204" pitchFamily="34" charset="0"/>
              </a:rPr>
              <a:t> </a:t>
            </a:r>
            <a:endParaRPr lang="en-US" dirty="0"/>
          </a:p>
        </p:txBody>
      </p:sp>
      <p:graphicFrame>
        <p:nvGraphicFramePr>
          <p:cNvPr id="2" name="Table 1">
            <a:extLst>
              <a:ext uri="{FF2B5EF4-FFF2-40B4-BE49-F238E27FC236}">
                <a16:creationId xmlns:a16="http://schemas.microsoft.com/office/drawing/2014/main" id="{876375DF-3F38-EAE8-39A3-F01CE45F9297}"/>
              </a:ext>
            </a:extLst>
          </p:cNvPr>
          <p:cNvGraphicFramePr>
            <a:graphicFrameLocks noGrp="1"/>
          </p:cNvGraphicFramePr>
          <p:nvPr/>
        </p:nvGraphicFramePr>
        <p:xfrm>
          <a:off x="630840" y="3994857"/>
          <a:ext cx="9165020" cy="2889419"/>
        </p:xfrm>
        <a:graphic>
          <a:graphicData uri="http://schemas.openxmlformats.org/drawingml/2006/table">
            <a:tbl>
              <a:tblPr firstRow="1" bandRow="1">
                <a:tableStyleId>{10A1B5D5-9B99-4C35-A422-299274C87663}</a:tableStyleId>
              </a:tblPr>
              <a:tblGrid>
                <a:gridCol w="2138321">
                  <a:extLst>
                    <a:ext uri="{9D8B030D-6E8A-4147-A177-3AD203B41FA5}">
                      <a16:colId xmlns:a16="http://schemas.microsoft.com/office/drawing/2014/main" val="20000"/>
                    </a:ext>
                  </a:extLst>
                </a:gridCol>
                <a:gridCol w="2248544">
                  <a:extLst>
                    <a:ext uri="{9D8B030D-6E8A-4147-A177-3AD203B41FA5}">
                      <a16:colId xmlns:a16="http://schemas.microsoft.com/office/drawing/2014/main" val="1292046692"/>
                    </a:ext>
                  </a:extLst>
                </a:gridCol>
                <a:gridCol w="2833742">
                  <a:extLst>
                    <a:ext uri="{9D8B030D-6E8A-4147-A177-3AD203B41FA5}">
                      <a16:colId xmlns:a16="http://schemas.microsoft.com/office/drawing/2014/main" val="203064388"/>
                    </a:ext>
                  </a:extLst>
                </a:gridCol>
                <a:gridCol w="1944413">
                  <a:extLst>
                    <a:ext uri="{9D8B030D-6E8A-4147-A177-3AD203B41FA5}">
                      <a16:colId xmlns:a16="http://schemas.microsoft.com/office/drawing/2014/main" val="3715142771"/>
                    </a:ext>
                  </a:extLst>
                </a:gridCol>
              </a:tblGrid>
              <a:tr h="843690">
                <a:tc>
                  <a:txBody>
                    <a:bodyPr/>
                    <a:lstStyle/>
                    <a:p>
                      <a:pPr algn="ctr"/>
                      <a:r>
                        <a:rPr lang="en-US" sz="1800" dirty="0"/>
                        <a:t>PROGRAM</a:t>
                      </a:r>
                    </a:p>
                  </a:txBody>
                  <a:tcPr marT="0" marB="0" anchor="ctr" anchorCtr="1"/>
                </a:tc>
                <a:tc>
                  <a:txBody>
                    <a:bodyPr/>
                    <a:lstStyle/>
                    <a:p>
                      <a:pPr algn="ctr"/>
                      <a:r>
                        <a:rPr lang="en-US" sz="1800" dirty="0"/>
                        <a:t>RFP NUMBER</a:t>
                      </a:r>
                    </a:p>
                  </a:txBody>
                  <a:tcPr marT="0" marB="0" anchor="ctr" anchorCtr="1"/>
                </a:tc>
                <a:tc>
                  <a:txBody>
                    <a:bodyPr/>
                    <a:lstStyle/>
                    <a:p>
                      <a:pPr algn="ctr"/>
                      <a:r>
                        <a:rPr lang="en-US" sz="1800" dirty="0"/>
                        <a:t>EST. CONTRACT LENGTH</a:t>
                      </a:r>
                    </a:p>
                  </a:txBody>
                  <a:tcPr marT="0" marB="0" anchor="ctr" anchorCtr="1"/>
                </a:tc>
                <a:tc>
                  <a:txBody>
                    <a:bodyPr/>
                    <a:lstStyle/>
                    <a:p>
                      <a:pPr algn="ctr"/>
                      <a:r>
                        <a:rPr lang="en-US" sz="1800" dirty="0"/>
                        <a:t>EST. ISSUE DATE</a:t>
                      </a:r>
                    </a:p>
                  </a:txBody>
                  <a:tcPr marT="0" marB="0" anchor="ctr" anchorCtr="1"/>
                </a:tc>
                <a:extLst>
                  <a:ext uri="{0D108BD9-81ED-4DB2-BD59-A6C34878D82A}">
                    <a16:rowId xmlns:a16="http://schemas.microsoft.com/office/drawing/2014/main" val="10000"/>
                  </a:ext>
                </a:extLst>
              </a:tr>
              <a:tr h="731936">
                <a:tc>
                  <a:txBody>
                    <a:bodyPr/>
                    <a:lstStyle/>
                    <a:p>
                      <a:pPr algn="ctr"/>
                      <a:r>
                        <a:rPr lang="en-US" sz="1700" b="0" dirty="0"/>
                        <a:t>CEC – Ventilator</a:t>
                      </a:r>
                    </a:p>
                  </a:txBody>
                  <a:tcPr anchor="ctr" anchorCtr="1"/>
                </a:tc>
                <a:tc>
                  <a:txBody>
                    <a:bodyPr/>
                    <a:lstStyle/>
                    <a:p>
                      <a:pPr algn="ctr"/>
                      <a:r>
                        <a:rPr lang="en-US" sz="1700" b="0" dirty="0"/>
                        <a:t>TBD</a:t>
                      </a:r>
                    </a:p>
                  </a:txBody>
                  <a:tcPr anchor="ctr" anchorCtr="1"/>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700" b="0" dirty="0"/>
                        <a:t>1-Year Base Period &amp; Four 1-Year Option Periods</a:t>
                      </a:r>
                    </a:p>
                  </a:txBody>
                  <a:tcPr anchor="ctr" anchorCtr="1"/>
                </a:tc>
                <a:tc>
                  <a:txBody>
                    <a:bodyPr/>
                    <a:lstStyle/>
                    <a:p>
                      <a:pPr algn="ctr"/>
                      <a:r>
                        <a:rPr lang="en-US" sz="1700" b="0" dirty="0"/>
                        <a:t>TBD</a:t>
                      </a:r>
                    </a:p>
                  </a:txBody>
                  <a:tcPr anchor="ctr" anchorCtr="1"/>
                </a:tc>
                <a:extLst>
                  <a:ext uri="{0D108BD9-81ED-4DB2-BD59-A6C34878D82A}">
                    <a16:rowId xmlns:a16="http://schemas.microsoft.com/office/drawing/2014/main" val="2751611987"/>
                  </a:ext>
                </a:extLst>
              </a:tr>
              <a:tr h="704193">
                <a:tc>
                  <a:txBody>
                    <a:bodyPr/>
                    <a:lstStyle/>
                    <a:p>
                      <a:pPr algn="ctr"/>
                      <a:r>
                        <a:rPr lang="en-US" sz="1700" b="0" dirty="0"/>
                        <a:t>Equipment ECAT Gen VI</a:t>
                      </a:r>
                    </a:p>
                  </a:txBody>
                  <a:tcPr anchor="ctr" anchorCtr="1"/>
                </a:tc>
                <a:tc>
                  <a:txBody>
                    <a:bodyPr/>
                    <a:lstStyle/>
                    <a:p>
                      <a:pPr algn="ctr"/>
                      <a:r>
                        <a:rPr lang="en-US" sz="1700" b="0" dirty="0"/>
                        <a:t>SPE2DH-26-R-0002</a:t>
                      </a:r>
                    </a:p>
                  </a:txBody>
                  <a:tcPr anchor="ctr" anchorCtr="1"/>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700" b="0" dirty="0"/>
                        <a:t>5-Year Base Period &amp; One 5-Year Option Period</a:t>
                      </a:r>
                    </a:p>
                  </a:txBody>
                  <a:tcPr anchor="ctr" anchorCtr="1"/>
                </a:tc>
                <a:tc>
                  <a:txBody>
                    <a:bodyPr/>
                    <a:lstStyle/>
                    <a:p>
                      <a:pPr algn="ctr"/>
                      <a:r>
                        <a:rPr lang="en-US" sz="1700" b="0" dirty="0"/>
                        <a:t>Dec 2026</a:t>
                      </a:r>
                    </a:p>
                  </a:txBody>
                  <a:tcPr anchor="ctr" anchorCtr="1"/>
                </a:tc>
                <a:extLst>
                  <a:ext uri="{0D108BD9-81ED-4DB2-BD59-A6C34878D82A}">
                    <a16:rowId xmlns:a16="http://schemas.microsoft.com/office/drawing/2014/main" val="4262155044"/>
                  </a:ext>
                </a:extLst>
              </a:tr>
              <a:tr h="588579">
                <a:tc>
                  <a:txBody>
                    <a:bodyPr/>
                    <a:lstStyle/>
                    <a:p>
                      <a:pPr algn="ctr"/>
                      <a:r>
                        <a:rPr lang="en-US" sz="1700" b="0" dirty="0"/>
                        <a:t>PMCE Gen II</a:t>
                      </a:r>
                    </a:p>
                  </a:txBody>
                  <a:tcPr anchor="ctr" anchorCtr="1"/>
                </a:tc>
                <a:tc>
                  <a:txBody>
                    <a:bodyPr/>
                    <a:lstStyle/>
                    <a:p>
                      <a:pPr algn="ctr"/>
                      <a:r>
                        <a:rPr lang="en-US" sz="1700" b="0" dirty="0"/>
                        <a:t>TBD</a:t>
                      </a:r>
                    </a:p>
                  </a:txBody>
                  <a:tcPr anchor="ctr" anchorCtr="1"/>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700" b="0" dirty="0"/>
                        <a:t>5-Year Base Period &amp; One 5-Year Option Period</a:t>
                      </a:r>
                    </a:p>
                  </a:txBody>
                  <a:tcPr anchor="ctr" anchorCtr="1"/>
                </a:tc>
                <a:tc>
                  <a:txBody>
                    <a:bodyPr/>
                    <a:lstStyle/>
                    <a:p>
                      <a:pPr algn="ctr"/>
                      <a:r>
                        <a:rPr lang="en-US" sz="1700" b="0" dirty="0"/>
                        <a:t>TBD</a:t>
                      </a:r>
                    </a:p>
                  </a:txBody>
                  <a:tcPr anchor="ctr" anchorCtr="1"/>
                </a:tc>
                <a:extLst>
                  <a:ext uri="{0D108BD9-81ED-4DB2-BD59-A6C34878D82A}">
                    <a16:rowId xmlns:a16="http://schemas.microsoft.com/office/drawing/2014/main" val="2324858785"/>
                  </a:ext>
                </a:extLst>
              </a:tr>
            </a:tbl>
          </a:graphicData>
        </a:graphic>
      </p:graphicFrame>
      <p:graphicFrame>
        <p:nvGraphicFramePr>
          <p:cNvPr id="3" name="Table 2">
            <a:extLst>
              <a:ext uri="{FF2B5EF4-FFF2-40B4-BE49-F238E27FC236}">
                <a16:creationId xmlns:a16="http://schemas.microsoft.com/office/drawing/2014/main" id="{A2A26149-94DF-F74D-4704-905D3BC3FB64}"/>
              </a:ext>
            </a:extLst>
          </p:cNvPr>
          <p:cNvGraphicFramePr>
            <a:graphicFrameLocks noGrp="1"/>
          </p:cNvGraphicFramePr>
          <p:nvPr/>
        </p:nvGraphicFramePr>
        <p:xfrm>
          <a:off x="630840" y="1713737"/>
          <a:ext cx="9165020" cy="1645186"/>
        </p:xfrm>
        <a:graphic>
          <a:graphicData uri="http://schemas.openxmlformats.org/drawingml/2006/table">
            <a:tbl>
              <a:tblPr firstRow="1" bandRow="1">
                <a:tableStyleId>{10A1B5D5-9B99-4C35-A422-299274C87663}</a:tableStyleId>
              </a:tblPr>
              <a:tblGrid>
                <a:gridCol w="2138321">
                  <a:extLst>
                    <a:ext uri="{9D8B030D-6E8A-4147-A177-3AD203B41FA5}">
                      <a16:colId xmlns:a16="http://schemas.microsoft.com/office/drawing/2014/main" val="20000"/>
                    </a:ext>
                  </a:extLst>
                </a:gridCol>
                <a:gridCol w="2248544">
                  <a:extLst>
                    <a:ext uri="{9D8B030D-6E8A-4147-A177-3AD203B41FA5}">
                      <a16:colId xmlns:a16="http://schemas.microsoft.com/office/drawing/2014/main" val="1292046692"/>
                    </a:ext>
                  </a:extLst>
                </a:gridCol>
                <a:gridCol w="2833742">
                  <a:extLst>
                    <a:ext uri="{9D8B030D-6E8A-4147-A177-3AD203B41FA5}">
                      <a16:colId xmlns:a16="http://schemas.microsoft.com/office/drawing/2014/main" val="203064388"/>
                    </a:ext>
                  </a:extLst>
                </a:gridCol>
                <a:gridCol w="1944413">
                  <a:extLst>
                    <a:ext uri="{9D8B030D-6E8A-4147-A177-3AD203B41FA5}">
                      <a16:colId xmlns:a16="http://schemas.microsoft.com/office/drawing/2014/main" val="3715142771"/>
                    </a:ext>
                  </a:extLst>
                </a:gridCol>
              </a:tblGrid>
              <a:tr h="843690">
                <a:tc>
                  <a:txBody>
                    <a:bodyPr/>
                    <a:lstStyle/>
                    <a:p>
                      <a:pPr algn="ctr"/>
                      <a:r>
                        <a:rPr lang="en-US" sz="1800" dirty="0"/>
                        <a:t>PROGRAM</a:t>
                      </a:r>
                    </a:p>
                  </a:txBody>
                  <a:tcPr marT="0" marB="0" anchor="ctr" anchorCtr="1"/>
                </a:tc>
                <a:tc>
                  <a:txBody>
                    <a:bodyPr/>
                    <a:lstStyle/>
                    <a:p>
                      <a:pPr algn="ctr"/>
                      <a:r>
                        <a:rPr lang="en-US" sz="1800" dirty="0"/>
                        <a:t>RFP NUMBER</a:t>
                      </a:r>
                    </a:p>
                  </a:txBody>
                  <a:tcPr marT="0" marB="0" anchor="ctr" anchorCtr="1"/>
                </a:tc>
                <a:tc>
                  <a:txBody>
                    <a:bodyPr/>
                    <a:lstStyle/>
                    <a:p>
                      <a:pPr algn="ctr"/>
                      <a:r>
                        <a:rPr lang="en-US" sz="1800" dirty="0"/>
                        <a:t>CONTRACT LENGTH</a:t>
                      </a:r>
                    </a:p>
                  </a:txBody>
                  <a:tcPr marT="0" marB="0" anchor="ctr" anchorCtr="1"/>
                </a:tc>
                <a:tc>
                  <a:txBody>
                    <a:bodyPr/>
                    <a:lstStyle/>
                    <a:p>
                      <a:pPr algn="ctr"/>
                      <a:r>
                        <a:rPr lang="en-US" sz="1800" dirty="0"/>
                        <a:t>RFP CLOSING DATE</a:t>
                      </a:r>
                    </a:p>
                  </a:txBody>
                  <a:tcPr marT="0" marB="0" anchor="ctr" anchorCtr="1"/>
                </a:tc>
                <a:extLst>
                  <a:ext uri="{0D108BD9-81ED-4DB2-BD59-A6C34878D82A}">
                    <a16:rowId xmlns:a16="http://schemas.microsoft.com/office/drawing/2014/main" val="10000"/>
                  </a:ext>
                </a:extLst>
              </a:tr>
              <a:tr h="801496">
                <a:tc>
                  <a:txBody>
                    <a:bodyPr/>
                    <a:lstStyle/>
                    <a:p>
                      <a:pPr algn="ctr"/>
                      <a:r>
                        <a:rPr lang="en-US" sz="1700" b="0" dirty="0"/>
                        <a:t>Equipment ECAT Gen V</a:t>
                      </a:r>
                    </a:p>
                  </a:txBody>
                  <a:tcPr anchor="ctr" anchorCtr="1"/>
                </a:tc>
                <a:tc>
                  <a:txBody>
                    <a:bodyPr/>
                    <a:lstStyle/>
                    <a:p>
                      <a:pPr algn="ctr"/>
                      <a:r>
                        <a:rPr lang="en-US" sz="1700" b="0" dirty="0"/>
                        <a:t>SPE2DH-21-R-0002</a:t>
                      </a:r>
                    </a:p>
                  </a:txBody>
                  <a:tcPr anchor="ctr" anchorCtr="1"/>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700" b="0" dirty="0"/>
                        <a:t>5-Year Base Period</a:t>
                      </a:r>
                    </a:p>
                  </a:txBody>
                  <a:tcPr anchor="ctr" anchorCtr="1"/>
                </a:tc>
                <a:tc>
                  <a:txBody>
                    <a:bodyPr/>
                    <a:lstStyle/>
                    <a:p>
                      <a:pPr algn="ctr"/>
                      <a:r>
                        <a:rPr lang="en-US" sz="1700" b="0" dirty="0"/>
                        <a:t>Dec 2026</a:t>
                      </a:r>
                    </a:p>
                  </a:txBody>
                  <a:tcPr anchor="ctr" anchorCtr="1"/>
                </a:tc>
                <a:extLst>
                  <a:ext uri="{0D108BD9-81ED-4DB2-BD59-A6C34878D82A}">
                    <a16:rowId xmlns:a16="http://schemas.microsoft.com/office/drawing/2014/main" val="4262155044"/>
                  </a:ext>
                </a:extLst>
              </a:tr>
            </a:tbl>
          </a:graphicData>
        </a:graphic>
      </p:graphicFrame>
      <p:sp>
        <p:nvSpPr>
          <p:cNvPr id="5" name="TextBox 4">
            <a:extLst>
              <a:ext uri="{FF2B5EF4-FFF2-40B4-BE49-F238E27FC236}">
                <a16:creationId xmlns:a16="http://schemas.microsoft.com/office/drawing/2014/main" id="{9B9D8BCD-8A0D-89BF-BE5F-FC91A4943C63}"/>
              </a:ext>
            </a:extLst>
          </p:cNvPr>
          <p:cNvSpPr txBox="1"/>
          <p:nvPr/>
        </p:nvSpPr>
        <p:spPr>
          <a:xfrm>
            <a:off x="567340" y="1364349"/>
            <a:ext cx="987973"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rPr>
              <a:t>Current</a:t>
            </a:r>
          </a:p>
        </p:txBody>
      </p:sp>
      <p:sp>
        <p:nvSpPr>
          <p:cNvPr id="6" name="TextBox 5">
            <a:extLst>
              <a:ext uri="{FF2B5EF4-FFF2-40B4-BE49-F238E27FC236}">
                <a16:creationId xmlns:a16="http://schemas.microsoft.com/office/drawing/2014/main" id="{DAFF32F7-B7B3-2176-D22D-7A525681D6E7}"/>
              </a:ext>
            </a:extLst>
          </p:cNvPr>
          <p:cNvSpPr txBox="1"/>
          <p:nvPr/>
        </p:nvSpPr>
        <p:spPr>
          <a:xfrm>
            <a:off x="567340" y="3625525"/>
            <a:ext cx="987973"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rPr>
              <a:t>Future</a:t>
            </a:r>
          </a:p>
        </p:txBody>
      </p:sp>
    </p:spTree>
    <p:extLst>
      <p:ext uri="{BB962C8B-B14F-4D97-AF65-F5344CB8AC3E}">
        <p14:creationId xmlns:p14="http://schemas.microsoft.com/office/powerpoint/2010/main" val="1139857428"/>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12BA853-EA62-47F7-29AD-2E4843E48BF1}"/>
              </a:ext>
            </a:extLst>
          </p:cNvPr>
          <p:cNvSpPr>
            <a:spLocks noGrp="1"/>
          </p:cNvSpPr>
          <p:nvPr>
            <p:ph type="title"/>
          </p:nvPr>
        </p:nvSpPr>
        <p:spPr/>
        <p:txBody>
          <a:bodyPr/>
          <a:lstStyle/>
          <a:p>
            <a:endParaRPr lang="en-US"/>
          </a:p>
        </p:txBody>
      </p:sp>
      <p:sp>
        <p:nvSpPr>
          <p:cNvPr id="5" name="TextBox 4">
            <a:extLst>
              <a:ext uri="{FF2B5EF4-FFF2-40B4-BE49-F238E27FC236}">
                <a16:creationId xmlns:a16="http://schemas.microsoft.com/office/drawing/2014/main" id="{30AAA41C-EEA1-93E2-C148-355010E5D5C7}"/>
              </a:ext>
            </a:extLst>
          </p:cNvPr>
          <p:cNvSpPr txBox="1"/>
          <p:nvPr/>
        </p:nvSpPr>
        <p:spPr>
          <a:xfrm>
            <a:off x="4275082" y="3424535"/>
            <a:ext cx="1813035" cy="92333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dirty="0">
                <a:ln>
                  <a:noFill/>
                </a:ln>
                <a:solidFill>
                  <a:srgbClr val="000000"/>
                </a:solidFill>
                <a:effectLst/>
                <a:uLnTx/>
                <a:uFillTx/>
                <a:latin typeface="Arial" panose="020B0604020202020204"/>
                <a:ea typeface="+mn-ea"/>
                <a:cs typeface="+mn-cs"/>
              </a:rPr>
              <a:t>Q&amp;A</a:t>
            </a:r>
          </a:p>
        </p:txBody>
      </p:sp>
    </p:spTree>
    <p:extLst>
      <p:ext uri="{BB962C8B-B14F-4D97-AF65-F5344CB8AC3E}">
        <p14:creationId xmlns:p14="http://schemas.microsoft.com/office/powerpoint/2010/main" val="3893345236"/>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76EFB7-F6A4-EC14-3EF0-4359B71C2CAE}"/>
              </a:ext>
            </a:extLst>
          </p:cNvPr>
          <p:cNvSpPr>
            <a:spLocks noGrp="1"/>
          </p:cNvSpPr>
          <p:nvPr>
            <p:ph type="title"/>
          </p:nvPr>
        </p:nvSpPr>
        <p:spPr/>
        <p:txBody>
          <a:bodyPr/>
          <a:lstStyle/>
          <a:p>
            <a:r>
              <a:rPr lang="en-US"/>
              <a:t>Unclassified End Slide: Option 1</a:t>
            </a:r>
          </a:p>
        </p:txBody>
      </p:sp>
    </p:spTree>
    <p:extLst>
      <p:ext uri="{BB962C8B-B14F-4D97-AF65-F5344CB8AC3E}">
        <p14:creationId xmlns:p14="http://schemas.microsoft.com/office/powerpoint/2010/main" val="1616005865"/>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DEDE99-B34C-1CB3-CCD5-5714368963A9}"/>
            </a:ext>
          </a:extLst>
        </p:cNvPr>
        <p:cNvGrpSpPr/>
        <p:nvPr/>
      </p:nvGrpSpPr>
      <p:grpSpPr>
        <a:xfrm>
          <a:off x="0" y="0"/>
          <a:ext cx="0" cy="0"/>
          <a:chOff x="0" y="0"/>
          <a:chExt cx="0" cy="0"/>
        </a:xfrm>
      </p:grpSpPr>
      <p:sp>
        <p:nvSpPr>
          <p:cNvPr id="10" name="Text Placeholder 9">
            <a:extLst>
              <a:ext uri="{FF2B5EF4-FFF2-40B4-BE49-F238E27FC236}">
                <a16:creationId xmlns:a16="http://schemas.microsoft.com/office/drawing/2014/main" id="{15DFB305-91D8-0DB5-8CDC-0B9920581E28}"/>
              </a:ext>
            </a:extLst>
          </p:cNvPr>
          <p:cNvSpPr>
            <a:spLocks noGrp="1"/>
          </p:cNvSpPr>
          <p:nvPr>
            <p:ph type="body" sz="quarter" idx="13"/>
          </p:nvPr>
        </p:nvSpPr>
        <p:spPr>
          <a:xfrm>
            <a:off x="304800" y="1683657"/>
            <a:ext cx="4141076" cy="806237"/>
          </a:xfrm>
        </p:spPr>
        <p:txBody>
          <a:bodyPr/>
          <a:lstStyle/>
          <a:p>
            <a:pPr lvl="0"/>
            <a:r>
              <a:rPr lang="en-US" dirty="0"/>
              <a:t>Fort Detrick Contracting Branch</a:t>
            </a:r>
          </a:p>
        </p:txBody>
      </p:sp>
      <p:sp>
        <p:nvSpPr>
          <p:cNvPr id="11" name="Text Placeholder 10">
            <a:extLst>
              <a:ext uri="{FF2B5EF4-FFF2-40B4-BE49-F238E27FC236}">
                <a16:creationId xmlns:a16="http://schemas.microsoft.com/office/drawing/2014/main" id="{32BFC29A-8AE7-1467-B27D-2AF0E493D53C}"/>
              </a:ext>
            </a:extLst>
          </p:cNvPr>
          <p:cNvSpPr>
            <a:spLocks noGrp="1"/>
          </p:cNvSpPr>
          <p:nvPr>
            <p:ph type="body" sz="quarter" idx="15"/>
          </p:nvPr>
        </p:nvSpPr>
        <p:spPr>
          <a:xfrm>
            <a:off x="304800" y="2475382"/>
            <a:ext cx="2816772" cy="480131"/>
          </a:xfrm>
        </p:spPr>
        <p:txBody>
          <a:bodyPr/>
          <a:lstStyle/>
          <a:p>
            <a:r>
              <a:rPr lang="en-US" dirty="0"/>
              <a:t>John R. Jackson, Branch Chief​ July 15, 2027</a:t>
            </a:r>
          </a:p>
        </p:txBody>
      </p:sp>
      <p:sp>
        <p:nvSpPr>
          <p:cNvPr id="5" name="TextBox 4">
            <a:extLst>
              <a:ext uri="{FF2B5EF4-FFF2-40B4-BE49-F238E27FC236}">
                <a16:creationId xmlns:a16="http://schemas.microsoft.com/office/drawing/2014/main" id="{FA705870-CE31-267C-FB57-C8AD1D06FEEE}"/>
              </a:ext>
            </a:extLst>
          </p:cNvPr>
          <p:cNvSpPr txBox="1"/>
          <p:nvPr/>
        </p:nvSpPr>
        <p:spPr>
          <a:xfrm>
            <a:off x="6553200" y="7439247"/>
            <a:ext cx="3810000" cy="276999"/>
          </a:xfrm>
          <a:prstGeom prst="rect">
            <a:avLst/>
          </a:prstGeom>
          <a:noFill/>
          <a:ln>
            <a:noFill/>
          </a:ln>
        </p:spPr>
        <p:txBody>
          <a:bodyPr vert="horz" wrap="square" lIns="91440" tIns="45720" rIns="91440" bIns="45720" rtlCol="0" anchor="t" anchorCtr="0">
            <a:noAutofit/>
          </a:bodyPr>
          <a:lstStyle>
            <a:lvl1pPr indent="0" defTabSz="1005888">
              <a:lnSpc>
                <a:spcPct val="100000"/>
              </a:lnSpc>
              <a:spcBef>
                <a:spcPts val="0"/>
              </a:spcBef>
              <a:spcAft>
                <a:spcPts val="0"/>
              </a:spcAft>
              <a:buFont typeface="Arial" panose="020B0604020202020204" pitchFamily="34" charset="0"/>
              <a:buNone/>
              <a:defRPr lang="en-US" sz="1200" dirty="0">
                <a:solidFill>
                  <a:srgbClr val="C9AD62"/>
                </a:solidFill>
                <a:effectLst/>
                <a:latin typeface="+mj-lt"/>
                <a:ea typeface="Aptos" panose="020B0004020202020204" pitchFamily="34" charset="0"/>
                <a:cs typeface="Aptos" panose="020B0004020202020204" pitchFamily="34" charset="0"/>
              </a:defRPr>
            </a:lvl1pPr>
            <a:lvl2pPr marL="754416" indent="-251472" defTabSz="1005888">
              <a:lnSpc>
                <a:spcPct val="90000"/>
              </a:lnSpc>
              <a:spcBef>
                <a:spcPts val="660"/>
              </a:spcBef>
              <a:spcAft>
                <a:spcPts val="0"/>
              </a:spcAft>
              <a:buFont typeface="Courier New" panose="02070309020205020404" pitchFamily="49" charset="0"/>
              <a:buChar char="o"/>
              <a:defRPr sz="2420">
                <a:solidFill>
                  <a:srgbClr val="171610"/>
                </a:solidFill>
              </a:defRPr>
            </a:lvl2pPr>
            <a:lvl3pPr marL="1257361" indent="-251472" defTabSz="1005888">
              <a:lnSpc>
                <a:spcPct val="90000"/>
              </a:lnSpc>
              <a:spcBef>
                <a:spcPts val="660"/>
              </a:spcBef>
              <a:spcAft>
                <a:spcPts val="0"/>
              </a:spcAft>
              <a:buFont typeface="Wingdings" panose="05000000000000000000" pitchFamily="2" charset="2"/>
              <a:buChar char="§"/>
              <a:defRPr sz="2200">
                <a:solidFill>
                  <a:srgbClr val="171610"/>
                </a:solidFill>
              </a:defRPr>
            </a:lvl3pPr>
            <a:lvl4pPr marL="1760304" indent="-251472" defTabSz="1005888">
              <a:lnSpc>
                <a:spcPct val="90000"/>
              </a:lnSpc>
              <a:spcBef>
                <a:spcPts val="660"/>
              </a:spcBef>
              <a:spcAft>
                <a:spcPts val="0"/>
              </a:spcAft>
              <a:buFont typeface="Arial" panose="020B0604020202020204" pitchFamily="34" charset="0"/>
              <a:buChar char="–"/>
              <a:defRPr sz="1980">
                <a:solidFill>
                  <a:srgbClr val="171610"/>
                </a:solidFill>
              </a:defRPr>
            </a:lvl4pPr>
            <a:lvl5pPr marL="2263248" indent="-251472" defTabSz="1005888">
              <a:lnSpc>
                <a:spcPct val="90000"/>
              </a:lnSpc>
              <a:spcBef>
                <a:spcPts val="660"/>
              </a:spcBef>
              <a:spcAft>
                <a:spcPts val="0"/>
              </a:spcAft>
              <a:buFont typeface="Arial" panose="020B0604020202020204" pitchFamily="34" charset="0"/>
              <a:buChar char="•"/>
              <a:defRPr sz="1760">
                <a:solidFill>
                  <a:srgbClr val="171610"/>
                </a:solidFill>
              </a:defRPr>
            </a:lvl5pPr>
            <a:lvl6pPr marL="2766193" indent="-251472" defTabSz="1005888">
              <a:lnSpc>
                <a:spcPct val="90000"/>
              </a:lnSpc>
              <a:spcBef>
                <a:spcPts val="550"/>
              </a:spcBef>
              <a:buFont typeface="Arial" panose="020B0604020202020204" pitchFamily="34" charset="0"/>
              <a:buChar char="•"/>
              <a:defRPr sz="1980"/>
            </a:lvl6pPr>
            <a:lvl7pPr marL="3269136" indent="-251472" defTabSz="1005888">
              <a:lnSpc>
                <a:spcPct val="90000"/>
              </a:lnSpc>
              <a:spcBef>
                <a:spcPts val="550"/>
              </a:spcBef>
              <a:buFont typeface="Arial" panose="020B0604020202020204" pitchFamily="34" charset="0"/>
              <a:buChar char="•"/>
              <a:defRPr sz="1980"/>
            </a:lvl7pPr>
            <a:lvl8pPr marL="3772081" indent="-251472" defTabSz="1005888">
              <a:lnSpc>
                <a:spcPct val="90000"/>
              </a:lnSpc>
              <a:spcBef>
                <a:spcPts val="550"/>
              </a:spcBef>
              <a:buFont typeface="Arial" panose="020B0604020202020204" pitchFamily="34" charset="0"/>
              <a:buChar char="•"/>
              <a:defRPr sz="1980"/>
            </a:lvl8pPr>
            <a:lvl9pPr marL="4275024" indent="-251472" defTabSz="1005888">
              <a:lnSpc>
                <a:spcPct val="90000"/>
              </a:lnSpc>
              <a:spcBef>
                <a:spcPts val="550"/>
              </a:spcBef>
              <a:buFont typeface="Arial" panose="020B0604020202020204" pitchFamily="34" charset="0"/>
              <a:buChar char="•"/>
              <a:defRPr sz="1980"/>
            </a:lvl9pPr>
          </a:lstStyle>
          <a:p>
            <a:pPr marL="0" marR="0" lvl="0" indent="0" algn="r" defTabSz="1005888"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200" b="0" i="0" u="none" strike="noStrike" kern="1200" cap="none" spc="0" normalizeH="0" baseline="0" noProof="0" dirty="0">
                <a:ln>
                  <a:noFill/>
                </a:ln>
                <a:solidFill>
                  <a:srgbClr val="C9AD62"/>
                </a:solidFill>
                <a:effectLst/>
                <a:uLnTx/>
                <a:uFillTx/>
                <a:latin typeface="Arial" panose="020B0604020202020204"/>
              </a:rPr>
              <a:t>Last updated: </a:t>
            </a:r>
            <a:r>
              <a:rPr kumimoji="0" lang="en-US" sz="1200" b="0" i="0" u="none" strike="noStrike" kern="1200" cap="none" spc="0" normalizeH="0" baseline="0" noProof="0">
                <a:ln>
                  <a:noFill/>
                </a:ln>
                <a:solidFill>
                  <a:srgbClr val="C9AD62"/>
                </a:solidFill>
                <a:effectLst/>
                <a:uLnTx/>
                <a:uFillTx/>
                <a:latin typeface="Arial" panose="020B0604020202020204"/>
                <a:cs typeface="Arial"/>
              </a:rPr>
              <a:t>February 03, 2026</a:t>
            </a:r>
            <a:endParaRPr kumimoji="0" lang="en-US" sz="1200" b="0" i="0" u="none" strike="noStrike" kern="1200" cap="none" spc="0" normalizeH="0" baseline="0" noProof="0">
              <a:ln>
                <a:noFill/>
              </a:ln>
              <a:solidFill>
                <a:srgbClr val="C9AD62"/>
              </a:solidFill>
              <a:effectLst/>
              <a:uLnTx/>
              <a:uFillTx/>
              <a:latin typeface="Arial" panose="020B0604020202020204"/>
            </a:endParaRPr>
          </a:p>
        </p:txBody>
      </p:sp>
    </p:spTree>
    <p:extLst>
      <p:ext uri="{BB962C8B-B14F-4D97-AF65-F5344CB8AC3E}">
        <p14:creationId xmlns:p14="http://schemas.microsoft.com/office/powerpoint/2010/main" val="3604272868"/>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F4F092-9308-1F44-46A1-ECA56E6702F8}"/>
            </a:ext>
          </a:extLst>
        </p:cNvPr>
        <p:cNvGrpSpPr/>
        <p:nvPr/>
      </p:nvGrpSpPr>
      <p:grpSpPr>
        <a:xfrm>
          <a:off x="0" y="0"/>
          <a:ext cx="0" cy="0"/>
          <a:chOff x="0" y="0"/>
          <a:chExt cx="0" cy="0"/>
        </a:xfrm>
      </p:grpSpPr>
      <p:sp>
        <p:nvSpPr>
          <p:cNvPr id="9" name="Title 8">
            <a:extLst>
              <a:ext uri="{FF2B5EF4-FFF2-40B4-BE49-F238E27FC236}">
                <a16:creationId xmlns:a16="http://schemas.microsoft.com/office/drawing/2014/main" id="{15463C20-E091-88F1-457F-0FDC658BD564}"/>
              </a:ext>
            </a:extLst>
          </p:cNvPr>
          <p:cNvSpPr>
            <a:spLocks noGrp="1"/>
          </p:cNvSpPr>
          <p:nvPr>
            <p:ph type="title"/>
          </p:nvPr>
        </p:nvSpPr>
        <p:spPr>
          <a:xfrm>
            <a:off x="1962150" y="338430"/>
            <a:ext cx="8096250" cy="371897"/>
          </a:xfrm>
        </p:spPr>
        <p:txBody>
          <a:bodyPr/>
          <a:lstStyle/>
          <a:p>
            <a:r>
              <a:rPr lang="en-US" dirty="0"/>
              <a:t>Capital Equipment Division</a:t>
            </a:r>
          </a:p>
        </p:txBody>
      </p:sp>
      <p:graphicFrame>
        <p:nvGraphicFramePr>
          <p:cNvPr id="22" name="Diagram 21">
            <a:extLst>
              <a:ext uri="{FF2B5EF4-FFF2-40B4-BE49-F238E27FC236}">
                <a16:creationId xmlns:a16="http://schemas.microsoft.com/office/drawing/2014/main" id="{DD01AAA7-4604-C935-32B3-B4188DE8070F}"/>
              </a:ext>
            </a:extLst>
          </p:cNvPr>
          <p:cNvGraphicFramePr/>
          <p:nvPr/>
        </p:nvGraphicFramePr>
        <p:xfrm>
          <a:off x="460375" y="713375"/>
          <a:ext cx="9442450" cy="541803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pSp>
        <p:nvGrpSpPr>
          <p:cNvPr id="23" name="Group 22">
            <a:extLst>
              <a:ext uri="{FF2B5EF4-FFF2-40B4-BE49-F238E27FC236}">
                <a16:creationId xmlns:a16="http://schemas.microsoft.com/office/drawing/2014/main" id="{96C20E52-BF3F-C4EB-A036-DC78AFA7D803}"/>
              </a:ext>
            </a:extLst>
          </p:cNvPr>
          <p:cNvGrpSpPr/>
          <p:nvPr/>
        </p:nvGrpSpPr>
        <p:grpSpPr>
          <a:xfrm>
            <a:off x="1717301" y="6067184"/>
            <a:ext cx="4569695" cy="800215"/>
            <a:chOff x="2573577" y="5443870"/>
            <a:chExt cx="4569695" cy="227636"/>
          </a:xfrm>
        </p:grpSpPr>
        <p:sp>
          <p:nvSpPr>
            <p:cNvPr id="24" name="Rectangle 23">
              <a:extLst>
                <a:ext uri="{FF2B5EF4-FFF2-40B4-BE49-F238E27FC236}">
                  <a16:creationId xmlns:a16="http://schemas.microsoft.com/office/drawing/2014/main" id="{9F924461-FCBA-0086-F3E1-DB9D6C65DA7F}"/>
                </a:ext>
              </a:extLst>
            </p:cNvPr>
            <p:cNvSpPr/>
            <p:nvPr/>
          </p:nvSpPr>
          <p:spPr>
            <a:xfrm>
              <a:off x="5085872" y="5443870"/>
              <a:ext cx="2057400" cy="227636"/>
            </a:xfrm>
            <a:prstGeom prst="rect">
              <a:avLst/>
            </a:prstGeom>
            <a:noFill/>
            <a:ln w="508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Kinnard, Diana  </a:t>
              </a:r>
              <a:r>
                <a:rPr kumimoji="0" lang="en-US"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Embedded TVLS</a:t>
              </a:r>
            </a:p>
          </p:txBody>
        </p:sp>
        <p:sp>
          <p:nvSpPr>
            <p:cNvPr id="25" name="Rectangle 24">
              <a:extLst>
                <a:ext uri="{FF2B5EF4-FFF2-40B4-BE49-F238E27FC236}">
                  <a16:creationId xmlns:a16="http://schemas.microsoft.com/office/drawing/2014/main" id="{233D4A3A-6D6C-23CD-2284-06A4C5CE9297}"/>
                </a:ext>
              </a:extLst>
            </p:cNvPr>
            <p:cNvSpPr/>
            <p:nvPr/>
          </p:nvSpPr>
          <p:spPr>
            <a:xfrm>
              <a:off x="2573577" y="5443870"/>
              <a:ext cx="2057400" cy="227636"/>
            </a:xfrm>
            <a:prstGeom prst="rect">
              <a:avLst/>
            </a:prstGeom>
            <a:noFill/>
            <a:ln w="508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Sabrina Pineda</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Embedded TVLS</a:t>
              </a:r>
            </a:p>
          </p:txBody>
        </p:sp>
      </p:grpSp>
      <p:sp>
        <p:nvSpPr>
          <p:cNvPr id="3" name="Rectangle 2">
            <a:extLst>
              <a:ext uri="{FF2B5EF4-FFF2-40B4-BE49-F238E27FC236}">
                <a16:creationId xmlns:a16="http://schemas.microsoft.com/office/drawing/2014/main" id="{937432D4-DEF1-56A5-3837-8F6C0977706F}"/>
              </a:ext>
            </a:extLst>
          </p:cNvPr>
          <p:cNvSpPr/>
          <p:nvPr/>
        </p:nvSpPr>
        <p:spPr>
          <a:xfrm>
            <a:off x="6741891" y="6067184"/>
            <a:ext cx="2057400" cy="800219"/>
          </a:xfrm>
          <a:prstGeom prst="rect">
            <a:avLst/>
          </a:prstGeom>
          <a:noFill/>
          <a:ln w="508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QSCA CS Branch</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Ft Detrick</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Embedded TVLS</a:t>
            </a:r>
          </a:p>
        </p:txBody>
      </p:sp>
    </p:spTree>
    <p:extLst>
      <p:ext uri="{BB962C8B-B14F-4D97-AF65-F5344CB8AC3E}">
        <p14:creationId xmlns:p14="http://schemas.microsoft.com/office/powerpoint/2010/main" val="3776013363"/>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1CDD2F-4265-92F2-1FAA-B0F3EA5E919A}"/>
            </a:ext>
          </a:extLst>
        </p:cNvPr>
        <p:cNvGrpSpPr/>
        <p:nvPr/>
      </p:nvGrpSpPr>
      <p:grpSpPr>
        <a:xfrm>
          <a:off x="0" y="0"/>
          <a:ext cx="0" cy="0"/>
          <a:chOff x="0" y="0"/>
          <a:chExt cx="0" cy="0"/>
        </a:xfrm>
      </p:grpSpPr>
      <p:sp>
        <p:nvSpPr>
          <p:cNvPr id="9" name="Title 8">
            <a:extLst>
              <a:ext uri="{FF2B5EF4-FFF2-40B4-BE49-F238E27FC236}">
                <a16:creationId xmlns:a16="http://schemas.microsoft.com/office/drawing/2014/main" id="{34EBB369-FD0C-7E83-BBC5-DB70DB75E0C1}"/>
              </a:ext>
            </a:extLst>
          </p:cNvPr>
          <p:cNvSpPr>
            <a:spLocks noGrp="1"/>
          </p:cNvSpPr>
          <p:nvPr>
            <p:ph type="title"/>
          </p:nvPr>
        </p:nvSpPr>
        <p:spPr>
          <a:xfrm>
            <a:off x="1962150" y="338430"/>
            <a:ext cx="8096250" cy="371897"/>
          </a:xfrm>
        </p:spPr>
        <p:txBody>
          <a:bodyPr/>
          <a:lstStyle/>
          <a:p>
            <a:r>
              <a:rPr lang="en-US" dirty="0"/>
              <a:t>Fort Detrick Forward Cell - FSDD</a:t>
            </a:r>
          </a:p>
        </p:txBody>
      </p:sp>
      <p:graphicFrame>
        <p:nvGraphicFramePr>
          <p:cNvPr id="22" name="Diagram 21">
            <a:extLst>
              <a:ext uri="{FF2B5EF4-FFF2-40B4-BE49-F238E27FC236}">
                <a16:creationId xmlns:a16="http://schemas.microsoft.com/office/drawing/2014/main" id="{F126ED9A-A055-74C8-63B8-6894785A4CC3}"/>
              </a:ext>
            </a:extLst>
          </p:cNvPr>
          <p:cNvGraphicFramePr/>
          <p:nvPr/>
        </p:nvGraphicFramePr>
        <p:xfrm>
          <a:off x="539750" y="1371600"/>
          <a:ext cx="9442450" cy="562969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497750492"/>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a:extLst>
              <a:ext uri="{FF2B5EF4-FFF2-40B4-BE49-F238E27FC236}">
                <a16:creationId xmlns:a16="http://schemas.microsoft.com/office/drawing/2014/main" id="{7AD6761C-6BC4-A34E-72A4-CADCBF544E76}"/>
              </a:ext>
            </a:extLst>
          </p:cNvPr>
          <p:cNvSpPr>
            <a:spLocks noGrp="1"/>
          </p:cNvSpPr>
          <p:nvPr>
            <p:ph type="title"/>
          </p:nvPr>
        </p:nvSpPr>
        <p:spPr/>
        <p:txBody>
          <a:bodyPr/>
          <a:lstStyle/>
          <a:p>
            <a:r>
              <a:rPr lang="en-US" dirty="0"/>
              <a:t>Current Product Lines</a:t>
            </a:r>
          </a:p>
        </p:txBody>
      </p:sp>
      <p:graphicFrame>
        <p:nvGraphicFramePr>
          <p:cNvPr id="15" name="Content Placeholder 5">
            <a:extLst>
              <a:ext uri="{FF2B5EF4-FFF2-40B4-BE49-F238E27FC236}">
                <a16:creationId xmlns:a16="http://schemas.microsoft.com/office/drawing/2014/main" id="{BD3A937F-A52E-C62E-3520-4F7822EB6102}"/>
              </a:ext>
            </a:extLst>
          </p:cNvPr>
          <p:cNvGraphicFramePr>
            <a:graphicFrameLocks noChangeAspect="1"/>
          </p:cNvGraphicFramePr>
          <p:nvPr/>
        </p:nvGraphicFramePr>
        <p:xfrm>
          <a:off x="3206290" y="2209800"/>
          <a:ext cx="3931920" cy="176901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6" name="TextBox 15">
            <a:extLst>
              <a:ext uri="{FF2B5EF4-FFF2-40B4-BE49-F238E27FC236}">
                <a16:creationId xmlns:a16="http://schemas.microsoft.com/office/drawing/2014/main" id="{AA193857-0B39-037C-F9EE-FDFCF2F6D6D4}"/>
              </a:ext>
            </a:extLst>
          </p:cNvPr>
          <p:cNvSpPr txBox="1"/>
          <p:nvPr/>
        </p:nvSpPr>
        <p:spPr>
          <a:xfrm>
            <a:off x="1813847" y="4117312"/>
            <a:ext cx="6716806" cy="1754326"/>
          </a:xfrm>
          <a:prstGeom prst="rect">
            <a:avLst/>
          </a:prstGeom>
          <a:noFill/>
        </p:spPr>
        <p:txBody>
          <a:bodyPr wrap="square" rtlCol="0">
            <a:spAutoFit/>
          </a:bodyPr>
          <a:lstStyle/>
          <a:p>
            <a:pPr marL="182880" marR="0" lvl="0" indent="-182880" algn="ctr"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36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Radiology Maintenance</a:t>
            </a:r>
          </a:p>
          <a:p>
            <a:pPr marL="182880" marR="0" lvl="0" indent="-182880" algn="ctr"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36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Radiation Therapy</a:t>
            </a:r>
          </a:p>
          <a:p>
            <a:pPr marL="182880" marR="0" lvl="0" indent="-182880" algn="ctr"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36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Pharmacy Automation</a:t>
            </a:r>
          </a:p>
        </p:txBody>
      </p:sp>
    </p:spTree>
    <p:extLst>
      <p:ext uri="{BB962C8B-B14F-4D97-AF65-F5344CB8AC3E}">
        <p14:creationId xmlns:p14="http://schemas.microsoft.com/office/powerpoint/2010/main" val="261416589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073D46-581A-1968-C887-624EF6006855}"/>
            </a:ext>
          </a:extLst>
        </p:cNvPr>
        <p:cNvGrpSpPr/>
        <p:nvPr/>
      </p:nvGrpSpPr>
      <p:grpSpPr>
        <a:xfrm>
          <a:off x="0" y="0"/>
          <a:ext cx="0" cy="0"/>
          <a:chOff x="0" y="0"/>
          <a:chExt cx="0" cy="0"/>
        </a:xfrm>
      </p:grpSpPr>
      <p:sp>
        <p:nvSpPr>
          <p:cNvPr id="15" name="Title 14">
            <a:extLst>
              <a:ext uri="{FF2B5EF4-FFF2-40B4-BE49-F238E27FC236}">
                <a16:creationId xmlns:a16="http://schemas.microsoft.com/office/drawing/2014/main" id="{E7422A6F-F707-69B4-7692-2A7D0C07528D}"/>
              </a:ext>
            </a:extLst>
          </p:cNvPr>
          <p:cNvSpPr>
            <a:spLocks noGrp="1"/>
          </p:cNvSpPr>
          <p:nvPr>
            <p:ph type="title"/>
          </p:nvPr>
        </p:nvSpPr>
        <p:spPr/>
        <p:txBody>
          <a:bodyPr/>
          <a:lstStyle/>
          <a:p>
            <a:r>
              <a:rPr lang="en-US" dirty="0"/>
              <a:t>Disclaimer</a:t>
            </a:r>
          </a:p>
        </p:txBody>
      </p:sp>
      <p:sp>
        <p:nvSpPr>
          <p:cNvPr id="2" name="TextBox 1">
            <a:extLst>
              <a:ext uri="{FF2B5EF4-FFF2-40B4-BE49-F238E27FC236}">
                <a16:creationId xmlns:a16="http://schemas.microsoft.com/office/drawing/2014/main" id="{54A132BA-E73D-5F18-1B8A-E06B45A054FE}"/>
              </a:ext>
            </a:extLst>
          </p:cNvPr>
          <p:cNvSpPr txBox="1"/>
          <p:nvPr/>
        </p:nvSpPr>
        <p:spPr>
          <a:xfrm>
            <a:off x="457200" y="1615747"/>
            <a:ext cx="8229600" cy="369332"/>
          </a:xfrm>
          <a:prstGeom prst="rect">
            <a:avLst/>
          </a:prstGeom>
          <a:noFill/>
        </p:spPr>
        <p:txBody>
          <a:bodyPr wrap="square" rtlCol="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dirty="0">
                <a:ln>
                  <a:noFill/>
                </a:ln>
                <a:solidFill>
                  <a:prstClr val="black"/>
                </a:solidFill>
                <a:effectLst/>
                <a:uLnTx/>
                <a:uFillTx/>
                <a:latin typeface="Arial" panose="020B0604020202020204"/>
                <a:ea typeface="+mn-ea"/>
                <a:cs typeface="+mn-cs"/>
              </a:rPr>
              <a:t>DISCLAIMER:</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black"/>
              </a:solidFill>
              <a:effectLst/>
              <a:uLnTx/>
              <a:uFillTx/>
              <a:latin typeface="Arial" panose="020B0604020202020204"/>
              <a:ea typeface="+mn-ea"/>
              <a:cs typeface="+mn-cs"/>
            </a:endParaRPr>
          </a:p>
          <a:p>
            <a:pPr marL="457200" marR="0" lvl="1"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rPr>
              <a:t>The content on this presentation is for informational purposes only and does not constitute legal advice. No attorney-client relationship is formed by reading this content. Please consult a licensed attorney for advice regarding your specific situation.</a:t>
            </a:r>
          </a:p>
          <a:p>
            <a:pPr marL="457200" marR="0" lvl="1"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black"/>
              </a:solidFill>
              <a:effectLst/>
              <a:uLnTx/>
              <a:uFillTx/>
              <a:latin typeface="Arial" panose="020B0604020202020204"/>
              <a:ea typeface="+mn-ea"/>
              <a:cs typeface="+mn-cs"/>
            </a:endParaRPr>
          </a:p>
          <a:p>
            <a:pPr marL="457200" marR="0" lvl="1"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prstClr val="black"/>
                </a:solidFill>
                <a:effectLst/>
                <a:uLnTx/>
                <a:uFillTx/>
                <a:latin typeface="Arial" panose="020B0604020202020204"/>
                <a:ea typeface="+mn-ea"/>
                <a:cs typeface="+mn-cs"/>
              </a:rPr>
              <a:t>If you have questions pertaining to performance or items covered by a contract with DLA Troop Support, contact your Contracting Officer for that contract.</a:t>
            </a:r>
          </a:p>
        </p:txBody>
      </p:sp>
    </p:spTree>
    <p:extLst>
      <p:ext uri="{BB962C8B-B14F-4D97-AF65-F5344CB8AC3E}">
        <p14:creationId xmlns:p14="http://schemas.microsoft.com/office/powerpoint/2010/main" val="3780691910"/>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a:extLst>
              <a:ext uri="{FF2B5EF4-FFF2-40B4-BE49-F238E27FC236}">
                <a16:creationId xmlns:a16="http://schemas.microsoft.com/office/drawing/2014/main" id="{7635988F-1D90-F501-604E-ED305D93AF4D}"/>
              </a:ext>
            </a:extLst>
          </p:cNvPr>
          <p:cNvSpPr>
            <a:spLocks noGrp="1"/>
          </p:cNvSpPr>
          <p:nvPr>
            <p:ph type="title"/>
          </p:nvPr>
        </p:nvSpPr>
        <p:spPr/>
        <p:txBody>
          <a:bodyPr/>
          <a:lstStyle/>
          <a:p>
            <a:r>
              <a:rPr lang="en-US" dirty="0"/>
              <a:t>General Overview</a:t>
            </a:r>
          </a:p>
        </p:txBody>
      </p:sp>
      <p:sp>
        <p:nvSpPr>
          <p:cNvPr id="13" name="Text Placeholder 12">
            <a:extLst>
              <a:ext uri="{FF2B5EF4-FFF2-40B4-BE49-F238E27FC236}">
                <a16:creationId xmlns:a16="http://schemas.microsoft.com/office/drawing/2014/main" id="{FE79B8CD-14F6-1CB4-D007-11CE2CBC78BE}"/>
              </a:ext>
            </a:extLst>
          </p:cNvPr>
          <p:cNvSpPr>
            <a:spLocks noGrp="1"/>
          </p:cNvSpPr>
          <p:nvPr>
            <p:ph type="body" sz="quarter" idx="10"/>
          </p:nvPr>
        </p:nvSpPr>
        <p:spPr/>
        <p:txBody>
          <a:bodyPr/>
          <a:lstStyle/>
          <a:p>
            <a:r>
              <a:rPr lang="en-US" dirty="0"/>
              <a:t>Forward Cell - FSDD</a:t>
            </a:r>
          </a:p>
        </p:txBody>
      </p:sp>
      <p:sp>
        <p:nvSpPr>
          <p:cNvPr id="14" name="Text Placeholder 13">
            <a:extLst>
              <a:ext uri="{FF2B5EF4-FFF2-40B4-BE49-F238E27FC236}">
                <a16:creationId xmlns:a16="http://schemas.microsoft.com/office/drawing/2014/main" id="{1B6EEA06-D40A-B755-BCFE-D17A9CA0C99F}"/>
              </a:ext>
            </a:extLst>
          </p:cNvPr>
          <p:cNvSpPr>
            <a:spLocks noGrp="1"/>
          </p:cNvSpPr>
          <p:nvPr>
            <p:ph type="body" sz="quarter" idx="11"/>
          </p:nvPr>
        </p:nvSpPr>
        <p:spPr>
          <a:xfrm>
            <a:off x="302172" y="1676400"/>
            <a:ext cx="9753600" cy="2624328"/>
          </a:xfrm>
        </p:spPr>
        <p:txBody>
          <a:bodyPr/>
          <a:lstStyle/>
          <a:p>
            <a:pPr marL="398462" indent="-342900">
              <a:buSzPct val="70000"/>
            </a:pPr>
            <a:r>
              <a:rPr lang="en-US" sz="1800" b="1" dirty="0">
                <a:latin typeface="Arial" panose="020B0604020202020204" pitchFamily="34" charset="0"/>
                <a:cs typeface="Arial" panose="020B0604020202020204" pitchFamily="34" charset="0"/>
              </a:rPr>
              <a:t>Sales</a:t>
            </a:r>
          </a:p>
          <a:p>
            <a:pPr marL="800100" lvl="1" indent="-342900">
              <a:buSzPct val="70000"/>
            </a:pPr>
            <a:r>
              <a:rPr lang="en-US" sz="1600" dirty="0">
                <a:latin typeface="Arial" panose="020B0604020202020204" pitchFamily="34" charset="0"/>
                <a:cs typeface="Arial" panose="020B0604020202020204" pitchFamily="34" charset="0"/>
              </a:rPr>
              <a:t>Approximately $123* Million per year</a:t>
            </a:r>
          </a:p>
          <a:p>
            <a:pPr marL="512762" indent="-457200">
              <a:buSzPct val="60000"/>
            </a:pPr>
            <a:r>
              <a:rPr lang="en-US" sz="1800" b="1" dirty="0">
                <a:latin typeface="Arial" panose="020B0604020202020204" pitchFamily="34" charset="0"/>
                <a:cs typeface="Arial" panose="020B0604020202020204" pitchFamily="34" charset="0"/>
              </a:rPr>
              <a:t>General Product Line Information</a:t>
            </a:r>
          </a:p>
          <a:p>
            <a:pPr marL="969986" lvl="1" indent="-457200">
              <a:buSzPct val="60000"/>
            </a:pPr>
            <a:r>
              <a:rPr lang="en-US" sz="1600" dirty="0">
                <a:latin typeface="Arial" panose="020B0604020202020204" pitchFamily="34" charset="0"/>
                <a:cs typeface="Arial" panose="020B0604020202020204" pitchFamily="34" charset="0"/>
              </a:rPr>
              <a:t>Joint DLA/VA program: Radiation Therapy</a:t>
            </a:r>
          </a:p>
          <a:p>
            <a:pPr marL="969986" lvl="1" indent="-457200">
              <a:buSzPct val="60000"/>
            </a:pPr>
            <a:r>
              <a:rPr lang="en-US" sz="1600" dirty="0">
                <a:latin typeface="Arial" panose="020B0604020202020204" pitchFamily="34" charset="0"/>
                <a:cs typeface="Arial" panose="020B0604020202020204" pitchFamily="34" charset="0"/>
              </a:rPr>
              <a:t>Radiology and Imaging Service Maintenance Agreements (R&amp;I SMA)</a:t>
            </a:r>
          </a:p>
          <a:p>
            <a:pPr marL="969986" lvl="1" indent="-457200">
              <a:buSzPct val="60000"/>
            </a:pPr>
            <a:r>
              <a:rPr lang="en-US" sz="1600" dirty="0">
                <a:latin typeface="Arial" panose="020B0604020202020204" pitchFamily="34" charset="0"/>
                <a:cs typeface="Arial" panose="020B0604020202020204" pitchFamily="34" charset="0"/>
              </a:rPr>
              <a:t>Pharmacy Automation Product Line – part of the Patient Monitoring and Capital Equipment program.</a:t>
            </a:r>
          </a:p>
          <a:p>
            <a:pPr marL="512762" indent="-457200">
              <a:buSzPct val="60000"/>
            </a:pPr>
            <a:r>
              <a:rPr lang="en-US" sz="1800" b="1" dirty="0">
                <a:latin typeface="Arial" panose="020B0604020202020204" pitchFamily="34" charset="0"/>
                <a:cs typeface="Arial" panose="020B0604020202020204" pitchFamily="34" charset="0"/>
              </a:rPr>
              <a:t>Forward Cell</a:t>
            </a:r>
          </a:p>
          <a:p>
            <a:pPr marL="969986" lvl="1" indent="-457200">
              <a:buSzPct val="60000"/>
            </a:pPr>
            <a:r>
              <a:rPr lang="en-US" sz="1600" dirty="0">
                <a:latin typeface="Arial" panose="020B0604020202020204" pitchFamily="34" charset="0"/>
                <a:cs typeface="Arial" panose="020B0604020202020204" pitchFamily="34" charset="0"/>
              </a:rPr>
              <a:t>DLA Troop Support’s “Forward Face” to the Customer </a:t>
            </a:r>
          </a:p>
          <a:p>
            <a:pPr marL="969986" lvl="1" indent="-457200">
              <a:buSzPct val="60000"/>
            </a:pPr>
            <a:r>
              <a:rPr lang="en-US" sz="1600" dirty="0">
                <a:latin typeface="Arial" panose="020B0604020202020204" pitchFamily="34" charset="0"/>
                <a:cs typeface="Arial" panose="020B0604020202020204" pitchFamily="34" charset="0"/>
              </a:rPr>
              <a:t>Collocated with Key Customer Base at Ft Detrick</a:t>
            </a:r>
          </a:p>
          <a:p>
            <a:pPr marL="969986" lvl="1" indent="-457200">
              <a:buSzPct val="60000"/>
            </a:pPr>
            <a:endParaRPr lang="en-US" sz="1600" b="1" dirty="0">
              <a:latin typeface="Arial" panose="020B0604020202020204" pitchFamily="34" charset="0"/>
              <a:cs typeface="Arial" panose="020B0604020202020204" pitchFamily="34" charset="0"/>
            </a:endParaRPr>
          </a:p>
          <a:p>
            <a:pPr marL="969986" lvl="1" indent="-457200">
              <a:buSzPct val="60000"/>
            </a:pPr>
            <a:endParaRPr lang="en-US" sz="1600" b="1" dirty="0">
              <a:latin typeface="Arial" panose="020B0604020202020204" pitchFamily="34" charset="0"/>
              <a:cs typeface="Arial" panose="020B0604020202020204" pitchFamily="34" charset="0"/>
            </a:endParaRPr>
          </a:p>
          <a:p>
            <a:pPr marL="512786" lvl="1" indent="0">
              <a:buSzPct val="60000"/>
              <a:buNone/>
            </a:pPr>
            <a:endParaRPr lang="en-US" sz="1600" b="1" dirty="0">
              <a:latin typeface="Arial" panose="020B0604020202020204" pitchFamily="34" charset="0"/>
              <a:cs typeface="Arial" panose="020B0604020202020204" pitchFamily="34" charset="0"/>
            </a:endParaRPr>
          </a:p>
          <a:p>
            <a:pPr marL="512786" lvl="1" indent="0">
              <a:buSzPct val="60000"/>
              <a:buNone/>
            </a:pPr>
            <a:endParaRPr lang="en-US" sz="1600" b="1" dirty="0">
              <a:latin typeface="Arial" panose="020B0604020202020204" pitchFamily="34" charset="0"/>
              <a:cs typeface="Arial" panose="020B0604020202020204" pitchFamily="34" charset="0"/>
            </a:endParaRPr>
          </a:p>
          <a:p>
            <a:pPr marL="512786" lvl="1" indent="0">
              <a:buSzPct val="60000"/>
              <a:buNone/>
            </a:pPr>
            <a:endParaRPr lang="en-US" sz="1600" b="1" dirty="0">
              <a:latin typeface="Arial" panose="020B0604020202020204" pitchFamily="34" charset="0"/>
              <a:cs typeface="Arial" panose="020B0604020202020204" pitchFamily="34" charset="0"/>
            </a:endParaRPr>
          </a:p>
          <a:p>
            <a:pPr marL="512786" lvl="1" indent="0">
              <a:buSzPct val="60000"/>
              <a:buNone/>
            </a:pPr>
            <a:r>
              <a:rPr lang="en-US" sz="1050" dirty="0">
                <a:latin typeface="Arial" panose="020B0604020202020204" pitchFamily="34" charset="0"/>
                <a:cs typeface="Arial" panose="020B0604020202020204" pitchFamily="34" charset="0"/>
              </a:rPr>
              <a:t>*Includes Manual and ECAT orders</a:t>
            </a:r>
          </a:p>
          <a:p>
            <a:endParaRPr lang="en-US" dirty="0"/>
          </a:p>
        </p:txBody>
      </p:sp>
    </p:spTree>
    <p:extLst>
      <p:ext uri="{BB962C8B-B14F-4D97-AF65-F5344CB8AC3E}">
        <p14:creationId xmlns:p14="http://schemas.microsoft.com/office/powerpoint/2010/main" val="1454940098"/>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a:extLst>
              <a:ext uri="{FF2B5EF4-FFF2-40B4-BE49-F238E27FC236}">
                <a16:creationId xmlns:a16="http://schemas.microsoft.com/office/drawing/2014/main" id="{10C55BA1-E82E-1904-2FDD-2B0061F83409}"/>
              </a:ext>
            </a:extLst>
          </p:cNvPr>
          <p:cNvSpPr>
            <a:spLocks noGrp="1"/>
          </p:cNvSpPr>
          <p:nvPr>
            <p:ph type="title"/>
          </p:nvPr>
        </p:nvSpPr>
        <p:spPr>
          <a:xfrm>
            <a:off x="1975288" y="533400"/>
            <a:ext cx="8096250" cy="371897"/>
          </a:xfrm>
        </p:spPr>
        <p:txBody>
          <a:bodyPr/>
          <a:lstStyle/>
          <a:p>
            <a:r>
              <a:rPr lang="en-US" dirty="0"/>
              <a:t>Radiology &amp; Imaging Service Maintenance Agreements</a:t>
            </a:r>
          </a:p>
        </p:txBody>
      </p:sp>
      <p:sp>
        <p:nvSpPr>
          <p:cNvPr id="14" name="Text Placeholder 13">
            <a:extLst>
              <a:ext uri="{FF2B5EF4-FFF2-40B4-BE49-F238E27FC236}">
                <a16:creationId xmlns:a16="http://schemas.microsoft.com/office/drawing/2014/main" id="{8F03F6E2-5310-E94B-5760-5952BAB6DE3B}"/>
              </a:ext>
            </a:extLst>
          </p:cNvPr>
          <p:cNvSpPr>
            <a:spLocks noGrp="1"/>
          </p:cNvSpPr>
          <p:nvPr>
            <p:ph type="body" sz="quarter" idx="11"/>
          </p:nvPr>
        </p:nvSpPr>
        <p:spPr>
          <a:xfrm>
            <a:off x="281152" y="1828800"/>
            <a:ext cx="9753600" cy="2624328"/>
          </a:xfrm>
        </p:spPr>
        <p:txBody>
          <a:bodyPr/>
          <a:lstStyle/>
          <a:p>
            <a:r>
              <a:rPr lang="en-US" sz="1800" b="1" dirty="0">
                <a:latin typeface="Arial" panose="020B0604020202020204" pitchFamily="34" charset="0"/>
                <a:cs typeface="Arial" panose="020B0604020202020204" pitchFamily="34" charset="0"/>
              </a:rPr>
              <a:t>Program</a:t>
            </a:r>
          </a:p>
          <a:p>
            <a:pPr lvl="1"/>
            <a:r>
              <a:rPr lang="en-US" sz="1600" dirty="0">
                <a:latin typeface="Arial" panose="020B0604020202020204" pitchFamily="34" charset="0"/>
                <a:cs typeface="Arial" panose="020B0604020202020204" pitchFamily="34" charset="0"/>
              </a:rPr>
              <a:t>Radiology and Imaging Program.  Joint DLA/VA program co-administered by both agencies.</a:t>
            </a:r>
            <a:endParaRPr lang="en-US" sz="1800" dirty="0">
              <a:latin typeface="Arial" panose="020B0604020202020204" pitchFamily="34" charset="0"/>
              <a:cs typeface="Arial" panose="020B0604020202020204" pitchFamily="34" charset="0"/>
            </a:endParaRPr>
          </a:p>
          <a:p>
            <a:r>
              <a:rPr lang="en-US" sz="1800" b="1" dirty="0">
                <a:latin typeface="Arial" panose="020B0604020202020204" pitchFamily="34" charset="0"/>
                <a:cs typeface="Arial" panose="020B0604020202020204" pitchFamily="34" charset="0"/>
              </a:rPr>
              <a:t>Customers</a:t>
            </a:r>
          </a:p>
          <a:p>
            <a:pPr lvl="1"/>
            <a:r>
              <a:rPr lang="en-US" sz="1600" dirty="0">
                <a:latin typeface="Arial" panose="020B0604020202020204" pitchFamily="34" charset="0"/>
                <a:cs typeface="Arial" panose="020B0604020202020204" pitchFamily="34" charset="0"/>
              </a:rPr>
              <a:t>DHA</a:t>
            </a:r>
          </a:p>
          <a:p>
            <a:pPr lvl="1"/>
            <a:r>
              <a:rPr lang="en-US" sz="1600" dirty="0">
                <a:latin typeface="Arial" panose="020B0604020202020204" pitchFamily="34" charset="0"/>
                <a:cs typeface="Arial" panose="020B0604020202020204" pitchFamily="34" charset="0"/>
              </a:rPr>
              <a:t>NIH</a:t>
            </a:r>
          </a:p>
          <a:p>
            <a:pPr lvl="1"/>
            <a:r>
              <a:rPr lang="en-US" sz="1600" dirty="0">
                <a:latin typeface="Arial" panose="020B0604020202020204" pitchFamily="34" charset="0"/>
                <a:cs typeface="Arial" panose="020B0604020202020204" pitchFamily="34" charset="0"/>
              </a:rPr>
              <a:t>NAIHS</a:t>
            </a:r>
          </a:p>
          <a:p>
            <a:pPr lvl="1"/>
            <a:r>
              <a:rPr lang="en-US" sz="1600" dirty="0">
                <a:latin typeface="Arial" panose="020B0604020202020204" pitchFamily="34" charset="0"/>
                <a:cs typeface="Arial" panose="020B0604020202020204" pitchFamily="34" charset="0"/>
              </a:rPr>
              <a:t>Other Federal Agencies</a:t>
            </a:r>
          </a:p>
          <a:p>
            <a:r>
              <a:rPr lang="en-US" sz="1800" b="1" dirty="0">
                <a:latin typeface="Arial" panose="020B0604020202020204" pitchFamily="34" charset="0"/>
                <a:cs typeface="Arial" panose="020B0604020202020204" pitchFamily="34" charset="0"/>
              </a:rPr>
              <a:t>Importance</a:t>
            </a:r>
          </a:p>
          <a:p>
            <a:pPr lvl="1"/>
            <a:r>
              <a:rPr lang="en-US" sz="1600" dirty="0">
                <a:latin typeface="Arial" panose="020B0604020202020204" pitchFamily="34" charset="0"/>
                <a:cs typeface="Arial" panose="020B0604020202020204" pitchFamily="34" charset="0"/>
              </a:rPr>
              <a:t>Required to maintain current equipment in network for the life of the equipment</a:t>
            </a:r>
          </a:p>
          <a:p>
            <a:pPr lvl="1"/>
            <a:r>
              <a:rPr lang="en-US" sz="1600" dirty="0">
                <a:latin typeface="Arial" panose="020B0604020202020204" pitchFamily="34" charset="0"/>
                <a:cs typeface="Arial" panose="020B0604020202020204" pitchFamily="34" charset="0"/>
              </a:rPr>
              <a:t>Annual requirements </a:t>
            </a:r>
            <a:endParaRPr lang="en-US" sz="1800" b="1" dirty="0">
              <a:latin typeface="Arial" panose="020B0604020202020204" pitchFamily="34" charset="0"/>
              <a:cs typeface="Arial" panose="020B0604020202020204" pitchFamily="34" charset="0"/>
            </a:endParaRPr>
          </a:p>
          <a:p>
            <a:r>
              <a:rPr lang="en-US" sz="1800" b="1" dirty="0">
                <a:latin typeface="Arial" panose="020B0604020202020204" pitchFamily="34" charset="0"/>
                <a:cs typeface="Arial" panose="020B0604020202020204" pitchFamily="34" charset="0"/>
              </a:rPr>
              <a:t>Challenges</a:t>
            </a:r>
          </a:p>
          <a:p>
            <a:pPr lvl="1"/>
            <a:r>
              <a:rPr lang="en-US" sz="1600" dirty="0">
                <a:latin typeface="Arial" panose="020B0604020202020204" pitchFamily="34" charset="0"/>
                <a:cs typeface="Arial" panose="020B0604020202020204" pitchFamily="34" charset="0"/>
              </a:rPr>
              <a:t>Funding / Timely Submission</a:t>
            </a:r>
          </a:p>
          <a:p>
            <a:pPr lvl="1"/>
            <a:r>
              <a:rPr lang="en-US" sz="1600" dirty="0">
                <a:latin typeface="Arial" panose="020B0604020202020204" pitchFamily="34" charset="0"/>
                <a:cs typeface="Arial" panose="020B0604020202020204" pitchFamily="34" charset="0"/>
              </a:rPr>
              <a:t>Inaccurate Quotes</a:t>
            </a:r>
          </a:p>
          <a:p>
            <a:pPr lvl="2"/>
            <a:r>
              <a:rPr lang="en-US" dirty="0">
                <a:latin typeface="Arial" panose="020B0604020202020204" pitchFamily="34" charset="0"/>
                <a:cs typeface="Arial" panose="020B0604020202020204" pitchFamily="34" charset="0"/>
              </a:rPr>
              <a:t>Missing Part Numbers</a:t>
            </a:r>
          </a:p>
          <a:p>
            <a:pPr lvl="2"/>
            <a:r>
              <a:rPr lang="en-US" dirty="0">
                <a:latin typeface="Arial" panose="020B0604020202020204" pitchFamily="34" charset="0"/>
                <a:cs typeface="Arial" panose="020B0604020202020204" pitchFamily="34" charset="0"/>
              </a:rPr>
              <a:t>Part Numbers not on contract</a:t>
            </a:r>
          </a:p>
          <a:p>
            <a:endParaRPr lang="en-US" dirty="0"/>
          </a:p>
        </p:txBody>
      </p:sp>
    </p:spTree>
    <p:extLst>
      <p:ext uri="{BB962C8B-B14F-4D97-AF65-F5344CB8AC3E}">
        <p14:creationId xmlns:p14="http://schemas.microsoft.com/office/powerpoint/2010/main" val="624994757"/>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F07ED0-0828-4D7F-0780-F27245B59618}"/>
              </a:ext>
            </a:extLst>
          </p:cNvPr>
          <p:cNvSpPr>
            <a:spLocks noGrp="1"/>
          </p:cNvSpPr>
          <p:nvPr>
            <p:ph type="title"/>
          </p:nvPr>
        </p:nvSpPr>
        <p:spPr/>
        <p:txBody>
          <a:bodyPr/>
          <a:lstStyle/>
          <a:p>
            <a:r>
              <a:rPr lang="en-US" dirty="0"/>
              <a:t>R&amp;I Consolidation Efforts</a:t>
            </a:r>
          </a:p>
        </p:txBody>
      </p:sp>
      <p:sp>
        <p:nvSpPr>
          <p:cNvPr id="4" name="Text Placeholder 3">
            <a:extLst>
              <a:ext uri="{FF2B5EF4-FFF2-40B4-BE49-F238E27FC236}">
                <a16:creationId xmlns:a16="http://schemas.microsoft.com/office/drawing/2014/main" id="{90E53B40-54E6-278B-F5D8-86EF29D500DC}"/>
              </a:ext>
            </a:extLst>
          </p:cNvPr>
          <p:cNvSpPr>
            <a:spLocks noGrp="1"/>
          </p:cNvSpPr>
          <p:nvPr>
            <p:ph type="body" sz="quarter" idx="11"/>
          </p:nvPr>
        </p:nvSpPr>
        <p:spPr>
          <a:xfrm>
            <a:off x="304800" y="1676400"/>
            <a:ext cx="9753600" cy="2624328"/>
          </a:xfrm>
        </p:spPr>
        <p:txBody>
          <a:bodyPr/>
          <a:lstStyle/>
          <a:p>
            <a:pPr>
              <a:spcBef>
                <a:spcPts val="0"/>
              </a:spcBef>
            </a:pPr>
            <a:r>
              <a:rPr lang="en-US" sz="1800" b="1" dirty="0">
                <a:latin typeface="Arial" panose="020B0604020202020204" pitchFamily="34" charset="0"/>
                <a:cs typeface="Arial" panose="020B0604020202020204" pitchFamily="34" charset="0"/>
              </a:rPr>
              <a:t>Current Consolidations</a:t>
            </a:r>
          </a:p>
          <a:p>
            <a:pPr lvl="1"/>
            <a:r>
              <a:rPr lang="en-US" sz="1600" dirty="0">
                <a:latin typeface="Arial" panose="020B0604020202020204" pitchFamily="34" charset="0"/>
                <a:cs typeface="Arial" panose="020B0604020202020204" pitchFamily="34" charset="0"/>
              </a:rPr>
              <a:t>DHA Air Force: ~Dec. $20M</a:t>
            </a:r>
          </a:p>
          <a:p>
            <a:pPr lvl="1"/>
            <a:r>
              <a:rPr lang="en-US" sz="1600" dirty="0">
                <a:latin typeface="Arial" panose="020B0604020202020204" pitchFamily="34" charset="0"/>
                <a:cs typeface="Arial" panose="020B0604020202020204" pitchFamily="34" charset="0"/>
              </a:rPr>
              <a:t>DHA Navy: ~May. $21M</a:t>
            </a:r>
          </a:p>
          <a:p>
            <a:pPr>
              <a:spcBef>
                <a:spcPts val="0"/>
              </a:spcBef>
            </a:pPr>
            <a:endParaRPr lang="en-US" sz="1800" dirty="0">
              <a:latin typeface="Arial" panose="020B0604020202020204" pitchFamily="34" charset="0"/>
              <a:cs typeface="Arial" panose="020B0604020202020204" pitchFamily="34" charset="0"/>
            </a:endParaRPr>
          </a:p>
          <a:p>
            <a:pPr>
              <a:spcBef>
                <a:spcPts val="0"/>
              </a:spcBef>
            </a:pPr>
            <a:r>
              <a:rPr lang="en-US" sz="1800" b="1" dirty="0">
                <a:latin typeface="Arial" panose="020B0604020202020204" pitchFamily="34" charset="0"/>
                <a:cs typeface="Arial" panose="020B0604020202020204" pitchFamily="34" charset="0"/>
              </a:rPr>
              <a:t>Future Consolidation(s): Est. FY27</a:t>
            </a:r>
          </a:p>
          <a:p>
            <a:pPr lvl="1"/>
            <a:r>
              <a:rPr lang="en-US" sz="1600" dirty="0">
                <a:latin typeface="Arial" panose="020B0604020202020204" pitchFamily="34" charset="0"/>
                <a:cs typeface="Arial" panose="020B0604020202020204" pitchFamily="34" charset="0"/>
              </a:rPr>
              <a:t>DHA Army: ~$28M</a:t>
            </a:r>
          </a:p>
          <a:p>
            <a:pPr marL="457224" lvl="1" indent="0">
              <a:buNone/>
            </a:pPr>
            <a:r>
              <a:rPr lang="en-US" sz="1600" dirty="0">
                <a:latin typeface="Arial" panose="020B0604020202020204" pitchFamily="34" charset="0"/>
                <a:cs typeface="Arial" panose="020B0604020202020204" pitchFamily="34" charset="0"/>
              </a:rPr>
              <a:t>or</a:t>
            </a:r>
          </a:p>
          <a:p>
            <a:pPr lvl="1"/>
            <a:r>
              <a:rPr lang="en-US" sz="1600" dirty="0">
                <a:latin typeface="Arial" panose="020B0604020202020204" pitchFamily="34" charset="0"/>
                <a:cs typeface="Arial" panose="020B0604020202020204" pitchFamily="34" charset="0"/>
              </a:rPr>
              <a:t>DHA Whole Enterprise: ~$70M</a:t>
            </a:r>
          </a:p>
          <a:p>
            <a:endParaRPr lang="en-US" dirty="0"/>
          </a:p>
        </p:txBody>
      </p:sp>
    </p:spTree>
    <p:extLst>
      <p:ext uri="{BB962C8B-B14F-4D97-AF65-F5344CB8AC3E}">
        <p14:creationId xmlns:p14="http://schemas.microsoft.com/office/powerpoint/2010/main" val="324650092"/>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D5418A-5EDD-5A00-1836-AD686E14CBA6}"/>
              </a:ext>
            </a:extLst>
          </p:cNvPr>
          <p:cNvSpPr>
            <a:spLocks noGrp="1"/>
          </p:cNvSpPr>
          <p:nvPr>
            <p:ph type="title"/>
          </p:nvPr>
        </p:nvSpPr>
        <p:spPr/>
        <p:txBody>
          <a:bodyPr/>
          <a:lstStyle/>
          <a:p>
            <a:r>
              <a:rPr lang="en-US" dirty="0"/>
              <a:t>Radiation Therapy</a:t>
            </a:r>
          </a:p>
        </p:txBody>
      </p:sp>
      <p:sp>
        <p:nvSpPr>
          <p:cNvPr id="4" name="Text Placeholder 3">
            <a:extLst>
              <a:ext uri="{FF2B5EF4-FFF2-40B4-BE49-F238E27FC236}">
                <a16:creationId xmlns:a16="http://schemas.microsoft.com/office/drawing/2014/main" id="{E2DB382B-9D68-A233-2A2D-6D75954EA278}"/>
              </a:ext>
            </a:extLst>
          </p:cNvPr>
          <p:cNvSpPr>
            <a:spLocks noGrp="1"/>
          </p:cNvSpPr>
          <p:nvPr>
            <p:ph type="body" sz="quarter" idx="11"/>
          </p:nvPr>
        </p:nvSpPr>
        <p:spPr>
          <a:xfrm>
            <a:off x="286407" y="1676400"/>
            <a:ext cx="9753600" cy="2624328"/>
          </a:xfrm>
        </p:spPr>
        <p:txBody>
          <a:bodyPr/>
          <a:lstStyle/>
          <a:p>
            <a:pPr marL="398462" indent="-342900">
              <a:buSzPct val="70000"/>
            </a:pPr>
            <a:r>
              <a:rPr lang="en-US" sz="1800" dirty="0">
                <a:latin typeface="Arial" panose="020B0604020202020204" pitchFamily="34" charset="0"/>
                <a:cs typeface="Arial" panose="020B0604020202020204" pitchFamily="34" charset="0"/>
              </a:rPr>
              <a:t> </a:t>
            </a:r>
            <a:r>
              <a:rPr lang="en-US" sz="1600" b="1" dirty="0">
                <a:latin typeface="Arial" panose="020B0604020202020204" pitchFamily="34" charset="0"/>
                <a:cs typeface="Arial" panose="020B0604020202020204" pitchFamily="34" charset="0"/>
              </a:rPr>
              <a:t>Program</a:t>
            </a:r>
          </a:p>
          <a:p>
            <a:pPr marL="855686" lvl="1" indent="-342900">
              <a:buSzPct val="70000"/>
            </a:pPr>
            <a:r>
              <a:rPr lang="en-US" dirty="0">
                <a:latin typeface="Arial" panose="020B0604020202020204" pitchFamily="34" charset="0"/>
                <a:cs typeface="Arial" panose="020B0604020202020204" pitchFamily="34" charset="0"/>
              </a:rPr>
              <a:t>This acquisition is a joint VA and DLA recurring requirement for Radiation Therapy Equipment. </a:t>
            </a:r>
          </a:p>
          <a:p>
            <a:pPr marL="1084286" lvl="2" indent="-342900">
              <a:buSzPct val="70000"/>
            </a:pPr>
            <a:r>
              <a:rPr lang="en-US" dirty="0">
                <a:latin typeface="Arial" panose="020B0604020202020204" pitchFamily="34" charset="0"/>
                <a:cs typeface="Arial" panose="020B0604020202020204" pitchFamily="34" charset="0"/>
              </a:rPr>
              <a:t>The purpose of the Radiation Therapy Equipment contract(s) is to obtain compatible, uniform, quality products at the best prices possible for the VA and Other Government Agencies.</a:t>
            </a:r>
          </a:p>
          <a:p>
            <a:pPr marL="855686" lvl="1" indent="-342900">
              <a:buSzPct val="70000"/>
            </a:pPr>
            <a:r>
              <a:rPr lang="en-US" dirty="0">
                <a:latin typeface="Arial" panose="020B0604020202020204" pitchFamily="34" charset="0"/>
                <a:cs typeface="Arial" panose="020B0604020202020204" pitchFamily="34" charset="0"/>
              </a:rPr>
              <a:t>VA is the primary administrator</a:t>
            </a:r>
          </a:p>
          <a:p>
            <a:pPr marL="512762" indent="-457200">
              <a:buSzPct val="60000"/>
            </a:pPr>
            <a:r>
              <a:rPr lang="en-US" sz="1600" b="1" dirty="0">
                <a:latin typeface="Arial" panose="020B0604020202020204" pitchFamily="34" charset="0"/>
                <a:cs typeface="Arial" panose="020B0604020202020204" pitchFamily="34" charset="0"/>
              </a:rPr>
              <a:t>Items Purchased</a:t>
            </a:r>
          </a:p>
          <a:p>
            <a:pPr marL="969986" lvl="1" indent="-457200">
              <a:buSzPct val="60000"/>
            </a:pPr>
            <a:r>
              <a:rPr lang="en-US" dirty="0">
                <a:latin typeface="Arial" panose="020B0604020202020204" pitchFamily="34" charset="0"/>
                <a:cs typeface="Arial" panose="020B0604020202020204" pitchFamily="34" charset="0"/>
              </a:rPr>
              <a:t>Radiation Therapy Systems, Upgrades and Accessories to include training and installation</a:t>
            </a:r>
          </a:p>
          <a:p>
            <a:pPr marL="969986" lvl="1" indent="-457200">
              <a:buSzPct val="60000"/>
            </a:pPr>
            <a:r>
              <a:rPr lang="en-US" dirty="0">
                <a:latin typeface="Arial" panose="020B0604020202020204" pitchFamily="34" charset="0"/>
                <a:cs typeface="Arial" panose="020B0604020202020204" pitchFamily="34" charset="0"/>
              </a:rPr>
              <a:t>Computer-controlled and Imaging-guided Linear Accelerator Systems</a:t>
            </a:r>
          </a:p>
          <a:p>
            <a:pPr marL="969986" lvl="1" indent="-457200">
              <a:buSzPct val="60000"/>
            </a:pPr>
            <a:r>
              <a:rPr lang="en-US" dirty="0">
                <a:latin typeface="Arial" panose="020B0604020202020204" pitchFamily="34" charset="0"/>
                <a:cs typeface="Arial" panose="020B0604020202020204" pitchFamily="34" charset="0"/>
              </a:rPr>
              <a:t>Specialized Stereotactic Radiosurgery Systems such as Gamma Knife</a:t>
            </a:r>
          </a:p>
          <a:p>
            <a:pPr marL="969986" lvl="1" indent="-457200">
              <a:buSzPct val="60000"/>
            </a:pPr>
            <a:r>
              <a:rPr lang="en-US" dirty="0">
                <a:latin typeface="Arial" panose="020B0604020202020204" pitchFamily="34" charset="0"/>
                <a:cs typeface="Arial" panose="020B0604020202020204" pitchFamily="34" charset="0"/>
              </a:rPr>
              <a:t>Robotic Linear Accelerator Systems such as </a:t>
            </a:r>
            <a:r>
              <a:rPr lang="en-US" dirty="0" err="1">
                <a:latin typeface="Arial" panose="020B0604020202020204" pitchFamily="34" charset="0"/>
                <a:cs typeface="Arial" panose="020B0604020202020204" pitchFamily="34" charset="0"/>
              </a:rPr>
              <a:t>Cyberknife</a:t>
            </a:r>
            <a:endParaRPr lang="en-US" dirty="0">
              <a:latin typeface="Arial" panose="020B0604020202020204" pitchFamily="34" charset="0"/>
              <a:cs typeface="Arial" panose="020B0604020202020204" pitchFamily="34" charset="0"/>
            </a:endParaRPr>
          </a:p>
          <a:p>
            <a:pPr marL="969986" lvl="1" indent="-457200">
              <a:buSzPct val="60000"/>
            </a:pPr>
            <a:r>
              <a:rPr lang="en-US" dirty="0">
                <a:latin typeface="Arial" panose="020B0604020202020204" pitchFamily="34" charset="0"/>
                <a:cs typeface="Arial" panose="020B0604020202020204" pitchFamily="34" charset="0"/>
              </a:rPr>
              <a:t>3D imaging-based Simulator Systems</a:t>
            </a:r>
          </a:p>
          <a:p>
            <a:pPr marL="969986" lvl="1" indent="-457200">
              <a:buSzPct val="60000"/>
            </a:pPr>
            <a:r>
              <a:rPr lang="en-US" dirty="0">
                <a:latin typeface="Arial" panose="020B0604020202020204" pitchFamily="34" charset="0"/>
                <a:cs typeface="Arial" panose="020B0604020202020204" pitchFamily="34" charset="0"/>
              </a:rPr>
              <a:t>Record and Verify Systems</a:t>
            </a:r>
          </a:p>
          <a:p>
            <a:pPr marL="969986" lvl="1" indent="-457200">
              <a:buSzPct val="60000"/>
            </a:pPr>
            <a:r>
              <a:rPr lang="en-US" dirty="0">
                <a:latin typeface="Arial" panose="020B0604020202020204" pitchFamily="34" charset="0"/>
                <a:cs typeface="Arial" panose="020B0604020202020204" pitchFamily="34" charset="0"/>
              </a:rPr>
              <a:t>3D Treatment Planning Systems</a:t>
            </a:r>
          </a:p>
          <a:p>
            <a:pPr marL="969986" lvl="1" indent="-457200">
              <a:buSzPct val="60000"/>
            </a:pPr>
            <a:r>
              <a:rPr lang="en-US" dirty="0">
                <a:latin typeface="Arial" panose="020B0604020202020204" pitchFamily="34" charset="0"/>
                <a:cs typeface="Arial" panose="020B0604020202020204" pitchFamily="34" charset="0"/>
              </a:rPr>
              <a:t>Orthovoltage Systems and Accessories</a:t>
            </a:r>
          </a:p>
          <a:p>
            <a:pPr marL="969986" lvl="1" indent="-457200">
              <a:buSzPct val="60000"/>
            </a:pPr>
            <a:r>
              <a:rPr lang="en-US" dirty="0">
                <a:latin typeface="Arial" panose="020B0604020202020204" pitchFamily="34" charset="0"/>
                <a:cs typeface="Arial" panose="020B0604020202020204" pitchFamily="34" charset="0"/>
              </a:rPr>
              <a:t>High Dose Rate (HDR) Brachytherapy Systems and Accessories</a:t>
            </a:r>
          </a:p>
          <a:p>
            <a:pPr marL="969986" lvl="1" indent="-457200">
              <a:buSzPct val="60000"/>
            </a:pPr>
            <a:r>
              <a:rPr lang="en-US" dirty="0">
                <a:latin typeface="Arial" panose="020B0604020202020204" pitchFamily="34" charset="0"/>
                <a:cs typeface="Arial" panose="020B0604020202020204" pitchFamily="34" charset="0"/>
              </a:rPr>
              <a:t>Computer-controlled Quality Assurance devices</a:t>
            </a:r>
          </a:p>
          <a:p>
            <a:pPr marL="1198586" lvl="2" indent="-457200">
              <a:buSzPct val="60000"/>
            </a:pPr>
            <a:r>
              <a:rPr lang="en-US" dirty="0">
                <a:latin typeface="Arial" panose="020B0604020202020204" pitchFamily="34" charset="0"/>
                <a:cs typeface="Arial" panose="020B0604020202020204" pitchFamily="34" charset="0"/>
              </a:rPr>
              <a:t>3D water scanners</a:t>
            </a:r>
          </a:p>
          <a:p>
            <a:pPr marL="1198586" lvl="2" indent="-457200">
              <a:buSzPct val="60000"/>
            </a:pPr>
            <a:r>
              <a:rPr lang="en-US" dirty="0">
                <a:latin typeface="Arial" panose="020B0604020202020204" pitchFamily="34" charset="0"/>
                <a:cs typeface="Arial" panose="020B0604020202020204" pitchFamily="34" charset="0"/>
              </a:rPr>
              <a:t>3D humanoid phantoms</a:t>
            </a:r>
          </a:p>
          <a:p>
            <a:pPr marL="969986" lvl="1" indent="-457200">
              <a:buSzPct val="60000"/>
            </a:pPr>
            <a:r>
              <a:rPr lang="en-US" dirty="0">
                <a:latin typeface="Arial" panose="020B0604020202020204" pitchFamily="34" charset="0"/>
                <a:cs typeface="Arial" panose="020B0604020202020204" pitchFamily="34" charset="0"/>
              </a:rPr>
              <a:t>Service Maintenance *New*</a:t>
            </a:r>
          </a:p>
          <a:p>
            <a:pPr marL="512762" indent="-457200">
              <a:buSzPct val="60000"/>
            </a:pPr>
            <a:r>
              <a:rPr lang="en-US" sz="1600" b="1" dirty="0">
                <a:latin typeface="Arial" panose="020B0604020202020204" pitchFamily="34" charset="0"/>
                <a:cs typeface="Arial" panose="020B0604020202020204" pitchFamily="34" charset="0"/>
              </a:rPr>
              <a:t>Challenges</a:t>
            </a:r>
          </a:p>
          <a:p>
            <a:pPr marL="969986" lvl="1" indent="-457200">
              <a:buSzPct val="60000"/>
            </a:pPr>
            <a:r>
              <a:rPr lang="en-US" dirty="0">
                <a:latin typeface="Arial" panose="020B0604020202020204" pitchFamily="34" charset="0"/>
                <a:cs typeface="Arial" panose="020B0604020202020204" pitchFamily="34" charset="0"/>
              </a:rPr>
              <a:t>Long Lead Times</a:t>
            </a:r>
          </a:p>
          <a:p>
            <a:pPr marL="969986" lvl="1" indent="-457200">
              <a:buSzPct val="60000"/>
            </a:pPr>
            <a:r>
              <a:rPr lang="en-US" dirty="0">
                <a:latin typeface="Arial" panose="020B0604020202020204" pitchFamily="34" charset="0"/>
                <a:cs typeface="Arial" panose="020B0604020202020204" pitchFamily="34" charset="0"/>
              </a:rPr>
              <a:t>Authority to Operate (ATO)</a:t>
            </a:r>
          </a:p>
          <a:p>
            <a:endParaRPr lang="en-US" dirty="0"/>
          </a:p>
        </p:txBody>
      </p:sp>
    </p:spTree>
    <p:extLst>
      <p:ext uri="{BB962C8B-B14F-4D97-AF65-F5344CB8AC3E}">
        <p14:creationId xmlns:p14="http://schemas.microsoft.com/office/powerpoint/2010/main" val="1151492895"/>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21A036-4060-E104-6AB1-B3FEBB68C1C2}"/>
              </a:ext>
            </a:extLst>
          </p:cNvPr>
          <p:cNvSpPr>
            <a:spLocks noGrp="1"/>
          </p:cNvSpPr>
          <p:nvPr>
            <p:ph type="title"/>
          </p:nvPr>
        </p:nvSpPr>
        <p:spPr/>
        <p:txBody>
          <a:bodyPr/>
          <a:lstStyle/>
          <a:p>
            <a:r>
              <a:rPr lang="en-US" dirty="0"/>
              <a:t>Pharmacy Automation</a:t>
            </a:r>
          </a:p>
        </p:txBody>
      </p:sp>
      <p:sp>
        <p:nvSpPr>
          <p:cNvPr id="4" name="Text Placeholder 3">
            <a:extLst>
              <a:ext uri="{FF2B5EF4-FFF2-40B4-BE49-F238E27FC236}">
                <a16:creationId xmlns:a16="http://schemas.microsoft.com/office/drawing/2014/main" id="{C542E9CF-9164-D56B-1684-B3E1ADF0D7F0}"/>
              </a:ext>
            </a:extLst>
          </p:cNvPr>
          <p:cNvSpPr>
            <a:spLocks noGrp="1"/>
          </p:cNvSpPr>
          <p:nvPr>
            <p:ph type="body" sz="quarter" idx="11"/>
          </p:nvPr>
        </p:nvSpPr>
        <p:spPr>
          <a:xfrm>
            <a:off x="304800" y="1600200"/>
            <a:ext cx="9753600" cy="2624328"/>
          </a:xfrm>
        </p:spPr>
        <p:txBody>
          <a:bodyPr/>
          <a:lstStyle/>
          <a:p>
            <a:pPr>
              <a:spcBef>
                <a:spcPts val="0"/>
              </a:spcBef>
            </a:pPr>
            <a:r>
              <a:rPr lang="en-US" sz="1800" b="1" dirty="0">
                <a:latin typeface="Arial" panose="020B0604020202020204" pitchFamily="34" charset="0"/>
                <a:cs typeface="Arial" panose="020B0604020202020204" pitchFamily="34" charset="0"/>
              </a:rPr>
              <a:t>Program</a:t>
            </a:r>
          </a:p>
          <a:p>
            <a:pPr lvl="1"/>
            <a:r>
              <a:rPr lang="en-US" sz="1600" dirty="0">
                <a:latin typeface="Arial" panose="020B0604020202020204" pitchFamily="34" charset="0"/>
                <a:cs typeface="Arial" panose="020B0604020202020204" pitchFamily="34" charset="0"/>
              </a:rPr>
              <a:t>DLA Patient Monitoring and Capital Equipment Program</a:t>
            </a:r>
          </a:p>
          <a:p>
            <a:pPr>
              <a:spcBef>
                <a:spcPts val="0"/>
              </a:spcBef>
            </a:pPr>
            <a:endParaRPr lang="en-US" sz="1800" dirty="0">
              <a:latin typeface="Arial" panose="020B0604020202020204" pitchFamily="34" charset="0"/>
              <a:cs typeface="Arial" panose="020B0604020202020204" pitchFamily="34" charset="0"/>
            </a:endParaRPr>
          </a:p>
          <a:p>
            <a:pPr>
              <a:spcBef>
                <a:spcPts val="0"/>
              </a:spcBef>
            </a:pPr>
            <a:r>
              <a:rPr lang="en-US" sz="1800" b="1" dirty="0">
                <a:latin typeface="Arial" panose="020B0604020202020204" pitchFamily="34" charset="0"/>
                <a:cs typeface="Arial" panose="020B0604020202020204" pitchFamily="34" charset="0"/>
              </a:rPr>
              <a:t>Items Purchased</a:t>
            </a:r>
          </a:p>
          <a:p>
            <a:pPr lvl="1"/>
            <a:r>
              <a:rPr lang="en-US" sz="1600" dirty="0">
                <a:latin typeface="Arial" panose="020B0604020202020204" pitchFamily="34" charset="0"/>
                <a:cs typeface="Arial" panose="020B0604020202020204" pitchFamily="34" charset="0"/>
              </a:rPr>
              <a:t>Pharmacy Automation includes</a:t>
            </a:r>
          </a:p>
          <a:p>
            <a:pPr lvl="2"/>
            <a:r>
              <a:rPr lang="en-US" dirty="0">
                <a:latin typeface="Arial" panose="020B0604020202020204" pitchFamily="34" charset="0"/>
                <a:cs typeface="Arial" panose="020B0604020202020204" pitchFamily="34" charset="0"/>
              </a:rPr>
              <a:t>Pharmacy Systems</a:t>
            </a:r>
          </a:p>
          <a:p>
            <a:pPr lvl="2"/>
            <a:r>
              <a:rPr lang="en-US" dirty="0">
                <a:latin typeface="Arial" panose="020B0604020202020204" pitchFamily="34" charset="0"/>
                <a:cs typeface="Arial" panose="020B0604020202020204" pitchFamily="34" charset="0"/>
              </a:rPr>
              <a:t>Inpatient/Outpatient </a:t>
            </a:r>
          </a:p>
          <a:p>
            <a:pPr lvl="2"/>
            <a:r>
              <a:rPr lang="en-US" dirty="0">
                <a:latin typeface="Arial" panose="020B0604020202020204" pitchFamily="34" charset="0"/>
                <a:cs typeface="Arial" panose="020B0604020202020204" pitchFamily="34" charset="0"/>
              </a:rPr>
              <a:t>Point of Use Systems </a:t>
            </a:r>
          </a:p>
          <a:p>
            <a:pPr lvl="2"/>
            <a:r>
              <a:rPr lang="en-US" dirty="0">
                <a:latin typeface="Arial" panose="020B0604020202020204" pitchFamily="34" charset="0"/>
                <a:cs typeface="Arial" panose="020B0604020202020204" pitchFamily="34" charset="0"/>
              </a:rPr>
              <a:t>Refill Center Systems </a:t>
            </a:r>
          </a:p>
          <a:p>
            <a:pPr lvl="2"/>
            <a:r>
              <a:rPr lang="en-US" dirty="0">
                <a:latin typeface="Arial" panose="020B0604020202020204" pitchFamily="34" charset="0"/>
                <a:cs typeface="Arial" panose="020B0604020202020204" pitchFamily="34" charset="0"/>
              </a:rPr>
              <a:t>Patient Queuing Systems </a:t>
            </a:r>
          </a:p>
          <a:p>
            <a:pPr lvl="2"/>
            <a:r>
              <a:rPr lang="en-US" dirty="0">
                <a:latin typeface="Arial" panose="020B0604020202020204" pitchFamily="34" charset="0"/>
                <a:cs typeface="Arial" panose="020B0604020202020204" pitchFamily="34" charset="0"/>
              </a:rPr>
              <a:t>Annual Maintenance.</a:t>
            </a:r>
          </a:p>
          <a:p>
            <a:pPr>
              <a:buSzPct val="100000"/>
            </a:pPr>
            <a:r>
              <a:rPr lang="en-US" sz="1800" b="1" dirty="0">
                <a:latin typeface="Arial" panose="020B0604020202020204" pitchFamily="34" charset="0"/>
                <a:cs typeface="Arial" panose="020B0604020202020204" pitchFamily="34" charset="0"/>
              </a:rPr>
              <a:t>Ordering</a:t>
            </a:r>
          </a:p>
          <a:p>
            <a:pPr lvl="1">
              <a:buSzPct val="100000"/>
            </a:pPr>
            <a:r>
              <a:rPr lang="en-US" sz="1600" dirty="0">
                <a:latin typeface="Arial" panose="020B0604020202020204" pitchFamily="34" charset="0"/>
                <a:cs typeface="Arial" panose="020B0604020202020204" pitchFamily="34" charset="0"/>
              </a:rPr>
              <a:t>Most Items available on ECAT</a:t>
            </a:r>
          </a:p>
          <a:p>
            <a:pPr>
              <a:buSzPct val="100000"/>
            </a:pPr>
            <a:r>
              <a:rPr lang="en-US" sz="1800" b="1" dirty="0">
                <a:latin typeface="Arial" panose="020B0604020202020204" pitchFamily="34" charset="0"/>
                <a:cs typeface="Arial" panose="020B0604020202020204" pitchFamily="34" charset="0"/>
              </a:rPr>
              <a:t>Challenges</a:t>
            </a:r>
          </a:p>
          <a:p>
            <a:pPr lvl="1">
              <a:buSzPct val="70000"/>
            </a:pPr>
            <a:r>
              <a:rPr lang="en-US" sz="1600" dirty="0">
                <a:latin typeface="Arial" panose="020B0604020202020204" pitchFamily="34" charset="0"/>
                <a:cs typeface="Arial" panose="020B0604020202020204" pitchFamily="34" charset="0"/>
              </a:rPr>
              <a:t>Long Lead Times for installation</a:t>
            </a:r>
          </a:p>
          <a:p>
            <a:endParaRPr lang="en-US" dirty="0"/>
          </a:p>
        </p:txBody>
      </p:sp>
    </p:spTree>
    <p:extLst>
      <p:ext uri="{BB962C8B-B14F-4D97-AF65-F5344CB8AC3E}">
        <p14:creationId xmlns:p14="http://schemas.microsoft.com/office/powerpoint/2010/main" val="3486700424"/>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7CD50690-445C-040B-F555-EA4B61CAE410}"/>
              </a:ext>
            </a:extLst>
          </p:cNvPr>
          <p:cNvSpPr txBox="1"/>
          <p:nvPr/>
        </p:nvSpPr>
        <p:spPr>
          <a:xfrm>
            <a:off x="952500" y="3429000"/>
            <a:ext cx="8458200" cy="1323439"/>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8000" b="0" i="0" u="none" strike="noStrike" kern="1200" cap="none" spc="0" normalizeH="0" baseline="0" noProof="0" dirty="0">
                <a:ln>
                  <a:noFill/>
                </a:ln>
                <a:solidFill>
                  <a:srgbClr val="000000"/>
                </a:solidFill>
                <a:effectLst/>
                <a:uLnTx/>
                <a:uFillTx/>
                <a:latin typeface="Arial" panose="020B0604020202020204"/>
                <a:ea typeface="+mn-ea"/>
                <a:cs typeface="+mn-cs"/>
              </a:rPr>
              <a:t>QUESTIONS?</a:t>
            </a:r>
          </a:p>
        </p:txBody>
      </p:sp>
    </p:spTree>
    <p:extLst>
      <p:ext uri="{BB962C8B-B14F-4D97-AF65-F5344CB8AC3E}">
        <p14:creationId xmlns:p14="http://schemas.microsoft.com/office/powerpoint/2010/main" val="911971850"/>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1837DC-3797-8A7D-D1AE-E379F40A73F4}"/>
              </a:ext>
            </a:extLst>
          </p:cNvPr>
          <p:cNvSpPr>
            <a:spLocks noGrp="1"/>
          </p:cNvSpPr>
          <p:nvPr>
            <p:ph type="title"/>
          </p:nvPr>
        </p:nvSpPr>
        <p:spPr/>
        <p:txBody>
          <a:bodyPr/>
          <a:lstStyle/>
          <a:p>
            <a:r>
              <a:rPr lang="en-US" dirty="0"/>
              <a:t>FSDD Points of Contact</a:t>
            </a:r>
          </a:p>
        </p:txBody>
      </p:sp>
      <p:sp>
        <p:nvSpPr>
          <p:cNvPr id="4" name="Text Placeholder 3">
            <a:extLst>
              <a:ext uri="{FF2B5EF4-FFF2-40B4-BE49-F238E27FC236}">
                <a16:creationId xmlns:a16="http://schemas.microsoft.com/office/drawing/2014/main" id="{A8E80D6F-D2D5-7810-16FE-733B02B2647F}"/>
              </a:ext>
            </a:extLst>
          </p:cNvPr>
          <p:cNvSpPr>
            <a:spLocks noGrp="1"/>
          </p:cNvSpPr>
          <p:nvPr>
            <p:ph type="body" sz="quarter" idx="11"/>
          </p:nvPr>
        </p:nvSpPr>
        <p:spPr/>
        <p:txBody>
          <a:bodyPr/>
          <a:lstStyle/>
          <a:p>
            <a:pPr algn="ctr">
              <a:lnSpc>
                <a:spcPct val="100000"/>
              </a:lnSpc>
              <a:spcBef>
                <a:spcPts val="0"/>
              </a:spcBef>
              <a:spcAft>
                <a:spcPts val="0"/>
              </a:spcAft>
            </a:pPr>
            <a:r>
              <a:rPr lang="en-US" sz="2000" b="1" dirty="0"/>
              <a:t>John R. Jackson</a:t>
            </a:r>
          </a:p>
          <a:p>
            <a:pPr algn="ctr">
              <a:lnSpc>
                <a:spcPct val="100000"/>
              </a:lnSpc>
              <a:spcBef>
                <a:spcPts val="0"/>
              </a:spcBef>
              <a:spcAft>
                <a:spcPts val="0"/>
              </a:spcAft>
            </a:pPr>
            <a:r>
              <a:rPr lang="en-US" sz="2000" dirty="0"/>
              <a:t>Branch Chief</a:t>
            </a:r>
          </a:p>
          <a:p>
            <a:pPr algn="ctr">
              <a:lnSpc>
                <a:spcPct val="100000"/>
              </a:lnSpc>
              <a:spcBef>
                <a:spcPts val="0"/>
              </a:spcBef>
              <a:spcAft>
                <a:spcPts val="0"/>
              </a:spcAft>
            </a:pPr>
            <a:r>
              <a:rPr lang="en-US" sz="2000" dirty="0">
                <a:hlinkClick r:id="rId2"/>
              </a:rPr>
              <a:t>John.r.Jackson@dla.mil</a:t>
            </a:r>
            <a:endParaRPr lang="en-US" sz="2000" dirty="0"/>
          </a:p>
          <a:p>
            <a:pPr algn="ctr">
              <a:lnSpc>
                <a:spcPct val="100000"/>
              </a:lnSpc>
              <a:spcBef>
                <a:spcPts val="0"/>
              </a:spcBef>
              <a:spcAft>
                <a:spcPts val="0"/>
              </a:spcAft>
            </a:pPr>
            <a:endParaRPr lang="en-US" sz="2000" dirty="0"/>
          </a:p>
          <a:p>
            <a:pPr algn="ctr">
              <a:lnSpc>
                <a:spcPct val="100000"/>
              </a:lnSpc>
              <a:spcBef>
                <a:spcPts val="0"/>
              </a:spcBef>
              <a:spcAft>
                <a:spcPts val="0"/>
              </a:spcAft>
            </a:pPr>
            <a:r>
              <a:rPr lang="en-US" sz="2000" b="1" dirty="0"/>
              <a:t>Christina F. Heller</a:t>
            </a:r>
          </a:p>
          <a:p>
            <a:pPr algn="ctr">
              <a:lnSpc>
                <a:spcPct val="100000"/>
              </a:lnSpc>
              <a:spcBef>
                <a:spcPts val="0"/>
              </a:spcBef>
              <a:spcAft>
                <a:spcPts val="0"/>
              </a:spcAft>
            </a:pPr>
            <a:r>
              <a:rPr lang="en-US" sz="2000" dirty="0"/>
              <a:t>Acquisition Team Lead</a:t>
            </a:r>
          </a:p>
          <a:p>
            <a:pPr algn="ctr">
              <a:lnSpc>
                <a:spcPct val="100000"/>
              </a:lnSpc>
              <a:spcBef>
                <a:spcPts val="0"/>
              </a:spcBef>
              <a:spcAft>
                <a:spcPts val="0"/>
              </a:spcAft>
            </a:pPr>
            <a:r>
              <a:rPr lang="en-US" sz="2000" dirty="0">
                <a:hlinkClick r:id="rId3"/>
              </a:rPr>
              <a:t>Christina.Heller@dla.mil</a:t>
            </a:r>
            <a:endParaRPr lang="en-US" sz="2000" dirty="0"/>
          </a:p>
          <a:p>
            <a:pPr algn="ctr">
              <a:lnSpc>
                <a:spcPct val="100000"/>
              </a:lnSpc>
              <a:spcBef>
                <a:spcPts val="0"/>
              </a:spcBef>
              <a:spcAft>
                <a:spcPts val="0"/>
              </a:spcAft>
            </a:pPr>
            <a:endParaRPr lang="en-US" sz="2000" dirty="0"/>
          </a:p>
          <a:p>
            <a:pPr algn="ctr">
              <a:lnSpc>
                <a:spcPct val="100000"/>
              </a:lnSpc>
              <a:spcBef>
                <a:spcPts val="0"/>
              </a:spcBef>
              <a:spcAft>
                <a:spcPts val="0"/>
              </a:spcAft>
            </a:pPr>
            <a:r>
              <a:rPr lang="en-US" sz="2000" b="1" dirty="0"/>
              <a:t>CW3 Nomar Diazlebron</a:t>
            </a:r>
          </a:p>
          <a:p>
            <a:pPr algn="ctr">
              <a:lnSpc>
                <a:spcPct val="100000"/>
              </a:lnSpc>
              <a:spcBef>
                <a:spcPts val="0"/>
              </a:spcBef>
              <a:spcAft>
                <a:spcPts val="0"/>
              </a:spcAft>
            </a:pPr>
            <a:r>
              <a:rPr lang="en-US" sz="2000" dirty="0"/>
              <a:t>Biomedical Equipment Acquisitions LNO</a:t>
            </a:r>
          </a:p>
          <a:p>
            <a:pPr algn="ctr">
              <a:lnSpc>
                <a:spcPct val="100000"/>
              </a:lnSpc>
              <a:spcBef>
                <a:spcPts val="0"/>
              </a:spcBef>
              <a:spcAft>
                <a:spcPts val="0"/>
              </a:spcAft>
            </a:pPr>
            <a:r>
              <a:rPr lang="en-US" sz="2000" dirty="0">
                <a:hlinkClick r:id="rId4"/>
              </a:rPr>
              <a:t>Nomar.Diazlebron@dla.mil</a:t>
            </a:r>
            <a:endParaRPr lang="en-US" sz="2000" dirty="0"/>
          </a:p>
          <a:p>
            <a:pPr>
              <a:lnSpc>
                <a:spcPct val="100000"/>
              </a:lnSpc>
              <a:spcBef>
                <a:spcPts val="0"/>
              </a:spcBef>
              <a:spcAft>
                <a:spcPts val="0"/>
              </a:spcAft>
            </a:pPr>
            <a:endParaRPr lang="en-US" dirty="0"/>
          </a:p>
        </p:txBody>
      </p:sp>
    </p:spTree>
    <p:extLst>
      <p:ext uri="{BB962C8B-B14F-4D97-AF65-F5344CB8AC3E}">
        <p14:creationId xmlns:p14="http://schemas.microsoft.com/office/powerpoint/2010/main" val="393055471"/>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403821481"/>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704B7B-DC19-E898-E173-420F18608528}"/>
            </a:ext>
          </a:extLst>
        </p:cNvPr>
        <p:cNvGrpSpPr/>
        <p:nvPr/>
      </p:nvGrpSpPr>
      <p:grpSpPr>
        <a:xfrm>
          <a:off x="0" y="0"/>
          <a:ext cx="0" cy="0"/>
          <a:chOff x="0" y="0"/>
          <a:chExt cx="0" cy="0"/>
        </a:xfrm>
      </p:grpSpPr>
      <p:sp>
        <p:nvSpPr>
          <p:cNvPr id="15" name="Title 14">
            <a:extLst>
              <a:ext uri="{FF2B5EF4-FFF2-40B4-BE49-F238E27FC236}">
                <a16:creationId xmlns:a16="http://schemas.microsoft.com/office/drawing/2014/main" id="{4AC604C1-971A-3970-AFF5-7E205CDF2C1E}"/>
              </a:ext>
            </a:extLst>
          </p:cNvPr>
          <p:cNvSpPr>
            <a:spLocks noGrp="1"/>
          </p:cNvSpPr>
          <p:nvPr>
            <p:ph type="title"/>
          </p:nvPr>
        </p:nvSpPr>
        <p:spPr/>
        <p:txBody>
          <a:bodyPr/>
          <a:lstStyle/>
          <a:p>
            <a:r>
              <a:rPr lang="en-US" dirty="0"/>
              <a:t>OCONUS Locations</a:t>
            </a:r>
          </a:p>
        </p:txBody>
      </p:sp>
      <p:sp>
        <p:nvSpPr>
          <p:cNvPr id="2" name="TextBox 1">
            <a:extLst>
              <a:ext uri="{FF2B5EF4-FFF2-40B4-BE49-F238E27FC236}">
                <a16:creationId xmlns:a16="http://schemas.microsoft.com/office/drawing/2014/main" id="{43317D7A-4E74-8A06-7F6B-954998DE7F02}"/>
              </a:ext>
            </a:extLst>
          </p:cNvPr>
          <p:cNvSpPr txBox="1"/>
          <p:nvPr/>
        </p:nvSpPr>
        <p:spPr>
          <a:xfrm>
            <a:off x="1547925" y="3084576"/>
            <a:ext cx="7267375" cy="615553"/>
          </a:xfrm>
          <a:prstGeom prst="rect">
            <a:avLst/>
          </a:prstGeom>
          <a:noFill/>
        </p:spPr>
        <p:txBody>
          <a:bodyPr wrap="none" rtlCol="0">
            <a:spAutoFit/>
          </a:bodyPr>
          <a:lstStyle/>
          <a:p>
            <a:pPr algn="ctr"/>
            <a:r>
              <a:rPr lang="en-US" sz="1600" dirty="0"/>
              <a:t>Placeholder slide. OCONUS locations presentation by Defense Health Agency.</a:t>
            </a:r>
          </a:p>
          <a:p>
            <a:endParaRPr lang="en-US" dirty="0"/>
          </a:p>
        </p:txBody>
      </p:sp>
    </p:spTree>
    <p:extLst>
      <p:ext uri="{BB962C8B-B14F-4D97-AF65-F5344CB8AC3E}">
        <p14:creationId xmlns:p14="http://schemas.microsoft.com/office/powerpoint/2010/main" val="2677687730"/>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CB6AD4-091D-A9D3-37B6-DFF0C7530874}"/>
            </a:ext>
          </a:extLst>
        </p:cNvPr>
        <p:cNvGrpSpPr/>
        <p:nvPr/>
      </p:nvGrpSpPr>
      <p:grpSpPr>
        <a:xfrm>
          <a:off x="0" y="0"/>
          <a:ext cx="0" cy="0"/>
          <a:chOff x="0" y="0"/>
          <a:chExt cx="0" cy="0"/>
        </a:xfrm>
      </p:grpSpPr>
      <p:sp>
        <p:nvSpPr>
          <p:cNvPr id="15" name="Title 14">
            <a:extLst>
              <a:ext uri="{FF2B5EF4-FFF2-40B4-BE49-F238E27FC236}">
                <a16:creationId xmlns:a16="http://schemas.microsoft.com/office/drawing/2014/main" id="{BB3F1BDF-1834-DB1B-A27C-835AE59BF818}"/>
              </a:ext>
            </a:extLst>
          </p:cNvPr>
          <p:cNvSpPr>
            <a:spLocks noGrp="1"/>
          </p:cNvSpPr>
          <p:nvPr>
            <p:ph type="title"/>
          </p:nvPr>
        </p:nvSpPr>
        <p:spPr/>
        <p:txBody>
          <a:bodyPr/>
          <a:lstStyle/>
          <a:p>
            <a:r>
              <a:rPr lang="en-US" dirty="0"/>
              <a:t>ECAT Ordering</a:t>
            </a:r>
          </a:p>
        </p:txBody>
      </p:sp>
      <p:sp>
        <p:nvSpPr>
          <p:cNvPr id="2" name="TextBox 1">
            <a:extLst>
              <a:ext uri="{FF2B5EF4-FFF2-40B4-BE49-F238E27FC236}">
                <a16:creationId xmlns:a16="http://schemas.microsoft.com/office/drawing/2014/main" id="{4A3540D5-C253-EFD9-32C7-D352138D2219}"/>
              </a:ext>
            </a:extLst>
          </p:cNvPr>
          <p:cNvSpPr txBox="1"/>
          <p:nvPr/>
        </p:nvSpPr>
        <p:spPr>
          <a:xfrm>
            <a:off x="1739355" y="3084576"/>
            <a:ext cx="6884513" cy="615553"/>
          </a:xfrm>
          <a:prstGeom prst="rect">
            <a:avLst/>
          </a:prstGeom>
          <a:noFill/>
        </p:spPr>
        <p:txBody>
          <a:bodyPr wrap="none" rtlCol="0">
            <a:spAutoFit/>
          </a:bodyPr>
          <a:lstStyle/>
          <a:p>
            <a:pPr algn="ctr"/>
            <a:r>
              <a:rPr lang="en-US" sz="1600" dirty="0"/>
              <a:t>Placeholder slide. ECAT Ordering presentation by Defense Health Agency.</a:t>
            </a:r>
          </a:p>
          <a:p>
            <a:endParaRPr lang="en-US" dirty="0"/>
          </a:p>
        </p:txBody>
      </p:sp>
    </p:spTree>
    <p:extLst>
      <p:ext uri="{BB962C8B-B14F-4D97-AF65-F5344CB8AC3E}">
        <p14:creationId xmlns:p14="http://schemas.microsoft.com/office/powerpoint/2010/main" val="1548824505"/>
      </p:ext>
    </p:extLst>
  </p:cSld>
  <p:clrMapOvr>
    <a:masterClrMapping/>
  </p:clrMapOvr>
</p:sld>
</file>

<file path=ppt/theme/theme1.xml><?xml version="1.0" encoding="utf-8"?>
<a:theme xmlns:a="http://schemas.openxmlformats.org/drawingml/2006/main" name="Cover Slide Master">
  <a:themeElements>
    <a:clrScheme name="DLA Colors 1">
      <a:dk1>
        <a:srgbClr val="000000"/>
      </a:dk1>
      <a:lt1>
        <a:srgbClr val="FFFFFF"/>
      </a:lt1>
      <a:dk2>
        <a:srgbClr val="02548B"/>
      </a:dk2>
      <a:lt2>
        <a:srgbClr val="FFFFFF"/>
      </a:lt2>
      <a:accent1>
        <a:srgbClr val="02548B"/>
      </a:accent1>
      <a:accent2>
        <a:srgbClr val="0A3348"/>
      </a:accent2>
      <a:accent3>
        <a:srgbClr val="486777"/>
      </a:accent3>
      <a:accent4>
        <a:srgbClr val="1775A6"/>
      </a:accent4>
      <a:accent5>
        <a:srgbClr val="E3AC2B"/>
      </a:accent5>
      <a:accent6>
        <a:srgbClr val="C9AD62"/>
      </a:accent6>
      <a:hlink>
        <a:srgbClr val="0076A3"/>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LA_Standard_11 x 8.5_Template.pptx" id="{697347C1-9000-42A0-A8E6-566009C02A13}" vid="{53F6A238-5E08-4408-A0DB-4D3E16AF2EDE}"/>
    </a:ext>
  </a:extLst>
</a:theme>
</file>

<file path=ppt/theme/theme2.xml><?xml version="1.0" encoding="utf-8"?>
<a:theme xmlns:a="http://schemas.openxmlformats.org/drawingml/2006/main" name="5_Agenda Slide Master">
  <a:themeElements>
    <a:clrScheme name="DLA Colors 1">
      <a:dk1>
        <a:srgbClr val="000000"/>
      </a:dk1>
      <a:lt1>
        <a:srgbClr val="FFFFFF"/>
      </a:lt1>
      <a:dk2>
        <a:srgbClr val="02548B"/>
      </a:dk2>
      <a:lt2>
        <a:srgbClr val="FFFFFF"/>
      </a:lt2>
      <a:accent1>
        <a:srgbClr val="02548B"/>
      </a:accent1>
      <a:accent2>
        <a:srgbClr val="0A3348"/>
      </a:accent2>
      <a:accent3>
        <a:srgbClr val="486777"/>
      </a:accent3>
      <a:accent4>
        <a:srgbClr val="1775A6"/>
      </a:accent4>
      <a:accent5>
        <a:srgbClr val="E3AC2B"/>
      </a:accent5>
      <a:accent6>
        <a:srgbClr val="4B4D4F"/>
      </a:accent6>
      <a:hlink>
        <a:srgbClr val="0076A3"/>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sz="1360" dirty="0" err="1" smtClean="0">
            <a:solidFill>
              <a:schemeClr val="bg2"/>
            </a:solidFill>
          </a:defRPr>
        </a:defPPr>
      </a:lstStyle>
      <a:style>
        <a:lnRef idx="2">
          <a:schemeClr val="accent1">
            <a:shade val="15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DLA_Standard_11 x 8.5_Template.pptx" id="{697347C1-9000-42A0-A8E6-566009C02A13}" vid="{F24A8BC7-DF46-4D06-956D-6AD6AF742424}"/>
    </a:ext>
  </a:extLst>
</a:theme>
</file>

<file path=ppt/theme/theme3.xml><?xml version="1.0" encoding="utf-8"?>
<a:theme xmlns:a="http://schemas.openxmlformats.org/drawingml/2006/main" name="7_Unclassified_Content Slide Masters">
  <a:themeElements>
    <a:clrScheme name="DLA Colors 1">
      <a:dk1>
        <a:srgbClr val="000000"/>
      </a:dk1>
      <a:lt1>
        <a:srgbClr val="FFFFFF"/>
      </a:lt1>
      <a:dk2>
        <a:srgbClr val="02548B"/>
      </a:dk2>
      <a:lt2>
        <a:srgbClr val="FFFFFF"/>
      </a:lt2>
      <a:accent1>
        <a:srgbClr val="02548B"/>
      </a:accent1>
      <a:accent2>
        <a:srgbClr val="0A3348"/>
      </a:accent2>
      <a:accent3>
        <a:srgbClr val="486777"/>
      </a:accent3>
      <a:accent4>
        <a:srgbClr val="1775A6"/>
      </a:accent4>
      <a:accent5>
        <a:srgbClr val="E3AC2B"/>
      </a:accent5>
      <a:accent6>
        <a:srgbClr val="C9AD62"/>
      </a:accent6>
      <a:hlink>
        <a:srgbClr val="0076A3"/>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LA_Standard_11 x 8.5_Template.pptx" id="{697347C1-9000-42A0-A8E6-566009C02A13}" vid="{8AA2D9A7-C451-49E4-9AC7-D36B0C2E3B74}"/>
    </a:ext>
  </a:extLst>
</a:theme>
</file>

<file path=ppt/theme/theme4.xml><?xml version="1.0" encoding="utf-8"?>
<a:theme xmlns:a="http://schemas.openxmlformats.org/drawingml/2006/main" name="End Slides">
  <a:themeElements>
    <a:clrScheme name="DLA Colors 1">
      <a:dk1>
        <a:srgbClr val="000000"/>
      </a:dk1>
      <a:lt1>
        <a:srgbClr val="FFFFFF"/>
      </a:lt1>
      <a:dk2>
        <a:srgbClr val="02548B"/>
      </a:dk2>
      <a:lt2>
        <a:srgbClr val="FFFFFF"/>
      </a:lt2>
      <a:accent1>
        <a:srgbClr val="02548B"/>
      </a:accent1>
      <a:accent2>
        <a:srgbClr val="0A3348"/>
      </a:accent2>
      <a:accent3>
        <a:srgbClr val="486777"/>
      </a:accent3>
      <a:accent4>
        <a:srgbClr val="1775A6"/>
      </a:accent4>
      <a:accent5>
        <a:srgbClr val="E3AC2B"/>
      </a:accent5>
      <a:accent6>
        <a:srgbClr val="C9AD62"/>
      </a:accent6>
      <a:hlink>
        <a:srgbClr val="0076A3"/>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solidFill>
        <a:ln>
          <a:noFill/>
        </a:ln>
      </a:spPr>
      <a:bodyPr rtlCol="0" anchor="ctr"/>
      <a:lstStyle>
        <a:defPPr algn="ctr">
          <a:defRPr sz="1360" dirty="0" err="1" smtClean="0">
            <a:solidFill>
              <a:schemeClr val="bg2"/>
            </a:solidFill>
          </a:defRPr>
        </a:defPPr>
      </a:lstStyle>
      <a:style>
        <a:lnRef idx="2">
          <a:schemeClr val="accent1">
            <a:shade val="15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DLA_Standard_11 x 8.5_Template.pptx" id="{697347C1-9000-42A0-A8E6-566009C02A13}" vid="{A619533D-AD2A-46EF-AFDE-352CCF8D407A}"/>
    </a:ext>
  </a:extLst>
</a:theme>
</file>

<file path=ppt/theme/theme5.xml><?xml version="1.0" encoding="utf-8"?>
<a:theme xmlns:a="http://schemas.openxmlformats.org/drawingml/2006/main" name="1_Cover Slide Master">
  <a:themeElements>
    <a:clrScheme name="DLA Colors 1">
      <a:dk1>
        <a:srgbClr val="000000"/>
      </a:dk1>
      <a:lt1>
        <a:srgbClr val="FFFFFF"/>
      </a:lt1>
      <a:dk2>
        <a:srgbClr val="02548B"/>
      </a:dk2>
      <a:lt2>
        <a:srgbClr val="FFFFFF"/>
      </a:lt2>
      <a:accent1>
        <a:srgbClr val="02548B"/>
      </a:accent1>
      <a:accent2>
        <a:srgbClr val="0A3348"/>
      </a:accent2>
      <a:accent3>
        <a:srgbClr val="486777"/>
      </a:accent3>
      <a:accent4>
        <a:srgbClr val="1775A6"/>
      </a:accent4>
      <a:accent5>
        <a:srgbClr val="E3AC2B"/>
      </a:accent5>
      <a:accent6>
        <a:srgbClr val="C9AD62"/>
      </a:accent6>
      <a:hlink>
        <a:srgbClr val="0076A3"/>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LA_Standard_11 x 8.5_Template.pptx" id="{697347C1-9000-42A0-A8E6-566009C02A13}" vid="{53F6A238-5E08-4408-A0DB-4D3E16AF2EDE}"/>
    </a:ext>
  </a:extLst>
</a:theme>
</file>

<file path=ppt/theme/theme6.xml><?xml version="1.0" encoding="utf-8"?>
<a:theme xmlns:a="http://schemas.openxmlformats.org/drawingml/2006/main" name="10_Unclassified_Content Slide Masters">
  <a:themeElements>
    <a:clrScheme name="DLA Colors 1">
      <a:dk1>
        <a:srgbClr val="000000"/>
      </a:dk1>
      <a:lt1>
        <a:srgbClr val="FFFFFF"/>
      </a:lt1>
      <a:dk2>
        <a:srgbClr val="02548B"/>
      </a:dk2>
      <a:lt2>
        <a:srgbClr val="FFFFFF"/>
      </a:lt2>
      <a:accent1>
        <a:srgbClr val="02548B"/>
      </a:accent1>
      <a:accent2>
        <a:srgbClr val="0A3348"/>
      </a:accent2>
      <a:accent3>
        <a:srgbClr val="486777"/>
      </a:accent3>
      <a:accent4>
        <a:srgbClr val="1775A6"/>
      </a:accent4>
      <a:accent5>
        <a:srgbClr val="E3AC2B"/>
      </a:accent5>
      <a:accent6>
        <a:srgbClr val="C9AD62"/>
      </a:accent6>
      <a:hlink>
        <a:srgbClr val="0076A3"/>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LA_Standard_11 x 8.5_Template.pptx" id="{697347C1-9000-42A0-A8E6-566009C02A13}" vid="{8AA2D9A7-C451-49E4-9AC7-D36B0C2E3B74}"/>
    </a:ext>
  </a:ext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Narrow"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0.xml><?xml version="1.0" encoding="utf-8"?>
<a:themeOverride xmlns:a="http://schemas.openxmlformats.org/drawingml/2006/main">
  <a:clrScheme name="DLA Colors 1">
    <a:dk1>
      <a:srgbClr val="000000"/>
    </a:dk1>
    <a:lt1>
      <a:srgbClr val="FFFFFF"/>
    </a:lt1>
    <a:dk2>
      <a:srgbClr val="02548B"/>
    </a:dk2>
    <a:lt2>
      <a:srgbClr val="FFFFFF"/>
    </a:lt2>
    <a:accent1>
      <a:srgbClr val="02548B"/>
    </a:accent1>
    <a:accent2>
      <a:srgbClr val="0A3348"/>
    </a:accent2>
    <a:accent3>
      <a:srgbClr val="486777"/>
    </a:accent3>
    <a:accent4>
      <a:srgbClr val="1775A6"/>
    </a:accent4>
    <a:accent5>
      <a:srgbClr val="E3AC2B"/>
    </a:accent5>
    <a:accent6>
      <a:srgbClr val="C9AD62"/>
    </a:accent6>
    <a:hlink>
      <a:srgbClr val="0076A3"/>
    </a:hlink>
    <a:folHlink>
      <a:srgbClr val="954F72"/>
    </a:folHlink>
  </a:clrScheme>
</a:themeOverride>
</file>

<file path=ppt/theme/themeOverride11.xml><?xml version="1.0" encoding="utf-8"?>
<a:themeOverride xmlns:a="http://schemas.openxmlformats.org/drawingml/2006/main">
  <a:clrScheme name="DLA Colors 1">
    <a:dk1>
      <a:srgbClr val="000000"/>
    </a:dk1>
    <a:lt1>
      <a:srgbClr val="FFFFFF"/>
    </a:lt1>
    <a:dk2>
      <a:srgbClr val="02548B"/>
    </a:dk2>
    <a:lt2>
      <a:srgbClr val="FFFFFF"/>
    </a:lt2>
    <a:accent1>
      <a:srgbClr val="02548B"/>
    </a:accent1>
    <a:accent2>
      <a:srgbClr val="0A3348"/>
    </a:accent2>
    <a:accent3>
      <a:srgbClr val="486777"/>
    </a:accent3>
    <a:accent4>
      <a:srgbClr val="1775A6"/>
    </a:accent4>
    <a:accent5>
      <a:srgbClr val="E3AC2B"/>
    </a:accent5>
    <a:accent6>
      <a:srgbClr val="C9AD62"/>
    </a:accent6>
    <a:hlink>
      <a:srgbClr val="0076A3"/>
    </a:hlink>
    <a:folHlink>
      <a:srgbClr val="954F72"/>
    </a:folHlink>
  </a:clrScheme>
</a:themeOverride>
</file>

<file path=ppt/theme/themeOverride12.xml><?xml version="1.0" encoding="utf-8"?>
<a:themeOverride xmlns:a="http://schemas.openxmlformats.org/drawingml/2006/main">
  <a:clrScheme name="DLA Colors 1">
    <a:dk1>
      <a:srgbClr val="000000"/>
    </a:dk1>
    <a:lt1>
      <a:srgbClr val="FFFFFF"/>
    </a:lt1>
    <a:dk2>
      <a:srgbClr val="02548B"/>
    </a:dk2>
    <a:lt2>
      <a:srgbClr val="FFFFFF"/>
    </a:lt2>
    <a:accent1>
      <a:srgbClr val="02548B"/>
    </a:accent1>
    <a:accent2>
      <a:srgbClr val="0A3348"/>
    </a:accent2>
    <a:accent3>
      <a:srgbClr val="486777"/>
    </a:accent3>
    <a:accent4>
      <a:srgbClr val="1775A6"/>
    </a:accent4>
    <a:accent5>
      <a:srgbClr val="E3AC2B"/>
    </a:accent5>
    <a:accent6>
      <a:srgbClr val="C9AD62"/>
    </a:accent6>
    <a:hlink>
      <a:srgbClr val="0076A3"/>
    </a:hlink>
    <a:folHlink>
      <a:srgbClr val="954F72"/>
    </a:folHlink>
  </a:clrScheme>
</a:themeOverride>
</file>

<file path=ppt/theme/themeOverride13.xml><?xml version="1.0" encoding="utf-8"?>
<a:themeOverride xmlns:a="http://schemas.openxmlformats.org/drawingml/2006/main">
  <a:clrScheme name="DLA Colors 1">
    <a:dk1>
      <a:srgbClr val="000000"/>
    </a:dk1>
    <a:lt1>
      <a:srgbClr val="FFFFFF"/>
    </a:lt1>
    <a:dk2>
      <a:srgbClr val="02548B"/>
    </a:dk2>
    <a:lt2>
      <a:srgbClr val="FFFFFF"/>
    </a:lt2>
    <a:accent1>
      <a:srgbClr val="02548B"/>
    </a:accent1>
    <a:accent2>
      <a:srgbClr val="0A3348"/>
    </a:accent2>
    <a:accent3>
      <a:srgbClr val="486777"/>
    </a:accent3>
    <a:accent4>
      <a:srgbClr val="1775A6"/>
    </a:accent4>
    <a:accent5>
      <a:srgbClr val="E3AC2B"/>
    </a:accent5>
    <a:accent6>
      <a:srgbClr val="C9AD62"/>
    </a:accent6>
    <a:hlink>
      <a:srgbClr val="0076A3"/>
    </a:hlink>
    <a:folHlink>
      <a:srgbClr val="954F72"/>
    </a:folHlink>
  </a:clrScheme>
</a:themeOverride>
</file>

<file path=ppt/theme/themeOverride14.xml><?xml version="1.0" encoding="utf-8"?>
<a:themeOverride xmlns:a="http://schemas.openxmlformats.org/drawingml/2006/main">
  <a:clrScheme name="DLA Colors 1">
    <a:dk1>
      <a:srgbClr val="000000"/>
    </a:dk1>
    <a:lt1>
      <a:srgbClr val="FFFFFF"/>
    </a:lt1>
    <a:dk2>
      <a:srgbClr val="02548B"/>
    </a:dk2>
    <a:lt2>
      <a:srgbClr val="FFFFFF"/>
    </a:lt2>
    <a:accent1>
      <a:srgbClr val="02548B"/>
    </a:accent1>
    <a:accent2>
      <a:srgbClr val="0A3348"/>
    </a:accent2>
    <a:accent3>
      <a:srgbClr val="486777"/>
    </a:accent3>
    <a:accent4>
      <a:srgbClr val="1775A6"/>
    </a:accent4>
    <a:accent5>
      <a:srgbClr val="E3AC2B"/>
    </a:accent5>
    <a:accent6>
      <a:srgbClr val="C9AD62"/>
    </a:accent6>
    <a:hlink>
      <a:srgbClr val="0076A3"/>
    </a:hlink>
    <a:folHlink>
      <a:srgbClr val="954F72"/>
    </a:folHlink>
  </a:clrScheme>
</a:themeOverride>
</file>

<file path=ppt/theme/themeOverride15.xml><?xml version="1.0" encoding="utf-8"?>
<a:themeOverride xmlns:a="http://schemas.openxmlformats.org/drawingml/2006/main">
  <a:clrScheme name="DLA Colors 1">
    <a:dk1>
      <a:srgbClr val="000000"/>
    </a:dk1>
    <a:lt1>
      <a:srgbClr val="FFFFFF"/>
    </a:lt1>
    <a:dk2>
      <a:srgbClr val="02548B"/>
    </a:dk2>
    <a:lt2>
      <a:srgbClr val="FFFFFF"/>
    </a:lt2>
    <a:accent1>
      <a:srgbClr val="02548B"/>
    </a:accent1>
    <a:accent2>
      <a:srgbClr val="0A3348"/>
    </a:accent2>
    <a:accent3>
      <a:srgbClr val="486777"/>
    </a:accent3>
    <a:accent4>
      <a:srgbClr val="1775A6"/>
    </a:accent4>
    <a:accent5>
      <a:srgbClr val="E3AC2B"/>
    </a:accent5>
    <a:accent6>
      <a:srgbClr val="C9AD62"/>
    </a:accent6>
    <a:hlink>
      <a:srgbClr val="0076A3"/>
    </a:hlink>
    <a:folHlink>
      <a:srgbClr val="954F72"/>
    </a:folHlink>
  </a:clrScheme>
</a:themeOverride>
</file>

<file path=ppt/theme/themeOverride16.xml><?xml version="1.0" encoding="utf-8"?>
<a:themeOverride xmlns:a="http://schemas.openxmlformats.org/drawingml/2006/main">
  <a:clrScheme name="DLA Colors 1">
    <a:dk1>
      <a:srgbClr val="000000"/>
    </a:dk1>
    <a:lt1>
      <a:srgbClr val="FFFFFF"/>
    </a:lt1>
    <a:dk2>
      <a:srgbClr val="02548B"/>
    </a:dk2>
    <a:lt2>
      <a:srgbClr val="FFFFFF"/>
    </a:lt2>
    <a:accent1>
      <a:srgbClr val="02548B"/>
    </a:accent1>
    <a:accent2>
      <a:srgbClr val="0A3348"/>
    </a:accent2>
    <a:accent3>
      <a:srgbClr val="486777"/>
    </a:accent3>
    <a:accent4>
      <a:srgbClr val="1775A6"/>
    </a:accent4>
    <a:accent5>
      <a:srgbClr val="E3AC2B"/>
    </a:accent5>
    <a:accent6>
      <a:srgbClr val="C9AD62"/>
    </a:accent6>
    <a:hlink>
      <a:srgbClr val="0076A3"/>
    </a:hlink>
    <a:folHlink>
      <a:srgbClr val="954F72"/>
    </a:folHlink>
  </a:clrScheme>
</a:themeOverride>
</file>

<file path=ppt/theme/themeOverride17.xml><?xml version="1.0" encoding="utf-8"?>
<a:themeOverride xmlns:a="http://schemas.openxmlformats.org/drawingml/2006/main">
  <a:clrScheme name="DLA Colors 1">
    <a:dk1>
      <a:srgbClr val="000000"/>
    </a:dk1>
    <a:lt1>
      <a:srgbClr val="FFFFFF"/>
    </a:lt1>
    <a:dk2>
      <a:srgbClr val="02548B"/>
    </a:dk2>
    <a:lt2>
      <a:srgbClr val="FFFFFF"/>
    </a:lt2>
    <a:accent1>
      <a:srgbClr val="02548B"/>
    </a:accent1>
    <a:accent2>
      <a:srgbClr val="0A3348"/>
    </a:accent2>
    <a:accent3>
      <a:srgbClr val="486777"/>
    </a:accent3>
    <a:accent4>
      <a:srgbClr val="1775A6"/>
    </a:accent4>
    <a:accent5>
      <a:srgbClr val="E3AC2B"/>
    </a:accent5>
    <a:accent6>
      <a:srgbClr val="C9AD62"/>
    </a:accent6>
    <a:hlink>
      <a:srgbClr val="0076A3"/>
    </a:hlink>
    <a:folHlink>
      <a:srgbClr val="954F72"/>
    </a:folHlink>
  </a:clrScheme>
</a:themeOverride>
</file>

<file path=ppt/theme/themeOverride18.xml><?xml version="1.0" encoding="utf-8"?>
<a:themeOverride xmlns:a="http://schemas.openxmlformats.org/drawingml/2006/main">
  <a:clrScheme name="DLA Colors 1">
    <a:dk1>
      <a:srgbClr val="000000"/>
    </a:dk1>
    <a:lt1>
      <a:srgbClr val="FFFFFF"/>
    </a:lt1>
    <a:dk2>
      <a:srgbClr val="02548B"/>
    </a:dk2>
    <a:lt2>
      <a:srgbClr val="FFFFFF"/>
    </a:lt2>
    <a:accent1>
      <a:srgbClr val="02548B"/>
    </a:accent1>
    <a:accent2>
      <a:srgbClr val="0A3348"/>
    </a:accent2>
    <a:accent3>
      <a:srgbClr val="486777"/>
    </a:accent3>
    <a:accent4>
      <a:srgbClr val="1775A6"/>
    </a:accent4>
    <a:accent5>
      <a:srgbClr val="E3AC2B"/>
    </a:accent5>
    <a:accent6>
      <a:srgbClr val="C9AD62"/>
    </a:accent6>
    <a:hlink>
      <a:srgbClr val="0076A3"/>
    </a:hlink>
    <a:folHlink>
      <a:srgbClr val="954F72"/>
    </a:folHlink>
  </a:clr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Narrow"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Narrow"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4.xml><?xml version="1.0" encoding="utf-8"?>
<a:themeOverride xmlns:a="http://schemas.openxmlformats.org/drawingml/2006/main">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Narrow"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5.xml><?xml version="1.0" encoding="utf-8"?>
<a:themeOverride xmlns:a="http://schemas.openxmlformats.org/drawingml/2006/main">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Narrow"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6.xml><?xml version="1.0" encoding="utf-8"?>
<a:themeOverride xmlns:a="http://schemas.openxmlformats.org/drawingml/2006/main">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Narrow"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7.xml><?xml version="1.0" encoding="utf-8"?>
<a:themeOverride xmlns:a="http://schemas.openxmlformats.org/drawingml/2006/main">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Narrow"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8.xml><?xml version="1.0" encoding="utf-8"?>
<a:themeOverride xmlns:a="http://schemas.openxmlformats.org/drawingml/2006/main">
  <a:clrScheme name="DLA Colors 1">
    <a:dk1>
      <a:srgbClr val="000000"/>
    </a:dk1>
    <a:lt1>
      <a:srgbClr val="FFFFFF"/>
    </a:lt1>
    <a:dk2>
      <a:srgbClr val="02548B"/>
    </a:dk2>
    <a:lt2>
      <a:srgbClr val="FFFFFF"/>
    </a:lt2>
    <a:accent1>
      <a:srgbClr val="02548B"/>
    </a:accent1>
    <a:accent2>
      <a:srgbClr val="0A3348"/>
    </a:accent2>
    <a:accent3>
      <a:srgbClr val="486777"/>
    </a:accent3>
    <a:accent4>
      <a:srgbClr val="1775A6"/>
    </a:accent4>
    <a:accent5>
      <a:srgbClr val="E3AC2B"/>
    </a:accent5>
    <a:accent6>
      <a:srgbClr val="C9AD62"/>
    </a:accent6>
    <a:hlink>
      <a:srgbClr val="0076A3"/>
    </a:hlink>
    <a:folHlink>
      <a:srgbClr val="954F72"/>
    </a:folHlink>
  </a:clrScheme>
</a:themeOverride>
</file>

<file path=ppt/theme/themeOverride9.xml><?xml version="1.0" encoding="utf-8"?>
<a:themeOverride xmlns:a="http://schemas.openxmlformats.org/drawingml/2006/main">
  <a:clrScheme name="DLA Colors 1">
    <a:dk1>
      <a:srgbClr val="000000"/>
    </a:dk1>
    <a:lt1>
      <a:srgbClr val="FFFFFF"/>
    </a:lt1>
    <a:dk2>
      <a:srgbClr val="02548B"/>
    </a:dk2>
    <a:lt2>
      <a:srgbClr val="FFFFFF"/>
    </a:lt2>
    <a:accent1>
      <a:srgbClr val="02548B"/>
    </a:accent1>
    <a:accent2>
      <a:srgbClr val="0A3348"/>
    </a:accent2>
    <a:accent3>
      <a:srgbClr val="486777"/>
    </a:accent3>
    <a:accent4>
      <a:srgbClr val="1775A6"/>
    </a:accent4>
    <a:accent5>
      <a:srgbClr val="E3AC2B"/>
    </a:accent5>
    <a:accent6>
      <a:srgbClr val="C9AD62"/>
    </a:accent6>
    <a:hlink>
      <a:srgbClr val="0076A3"/>
    </a:hlink>
    <a:folHlink>
      <a:srgbClr val="954F72"/>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F98F5FFB4CBFFD41AEF4D5B7C8D4632B" ma:contentTypeVersion="14" ma:contentTypeDescription="Create a new document." ma:contentTypeScope="" ma:versionID="bc509b36175176039c5a7cfc66f73bbe">
  <xsd:schema xmlns:xsd="http://www.w3.org/2001/XMLSchema" xmlns:xs="http://www.w3.org/2001/XMLSchema" xmlns:p="http://schemas.microsoft.com/office/2006/metadata/properties" xmlns:ns2="66383674-40d7-4133-af33-a24f1605d557" targetNamespace="http://schemas.microsoft.com/office/2006/metadata/properties" ma:root="true" ma:fieldsID="5af7f0e3ad0a0822b9256da589d895f4" ns2:_="">
    <xsd:import namespace="66383674-40d7-4133-af33-a24f1605d557"/>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DisplayOrder" minOccurs="0"/>
                <xsd:element ref="ns2:Classification"/>
                <xsd:element ref="ns2:Templat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6383674-40d7-4133-af33-a24f1605d557"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DisplayOrder" ma:index="11" nillable="true" ma:displayName="Display Order" ma:decimals="0" ma:description="Order on list of public facing site" ma:format="Dropdown" ma:internalName="DisplayOrder" ma:percentage="FALSE">
      <xsd:simpleType>
        <xsd:restriction base="dms:Number"/>
      </xsd:simpleType>
    </xsd:element>
    <xsd:element name="Classification" ma:index="12" ma:displayName="Classification" ma:default="None" ma:format="Dropdown" ma:internalName="Classification">
      <xsd:simpleType>
        <xsd:restriction base="dms:Choice">
          <xsd:enumeration value="CUI"/>
          <xsd:enumeration value="Unclassified"/>
          <xsd:enumeration value="None"/>
          <xsd:enumeration value="Either"/>
        </xsd:restriction>
      </xsd:simpleType>
    </xsd:element>
    <xsd:element name="Template" ma:index="13" nillable="true" ma:displayName="Template" ma:format="Dropdown" ma:internalName="Template">
      <xsd:simpleType>
        <xsd:restriction base="dms:Text">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Classification xmlns="66383674-40d7-4133-af33-a24f1605d557">None</Classification>
    <DisplayOrder xmlns="66383674-40d7-4133-af33-a24f1605d557" xsi:nil="true"/>
    <Template xmlns="66383674-40d7-4133-af33-a24f1605d557">Standard</Template>
  </documentManagement>
</p:properties>
</file>

<file path=customXml/itemProps1.xml><?xml version="1.0" encoding="utf-8"?>
<ds:datastoreItem xmlns:ds="http://schemas.openxmlformats.org/officeDocument/2006/customXml" ds:itemID="{6501A9BC-A325-4B7D-A645-96C092A45EC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66383674-40d7-4133-af33-a24f1605d55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0493ED3D-638C-4755-AA9B-20BCF08A3968}">
  <ds:schemaRefs>
    <ds:schemaRef ds:uri="http://schemas.microsoft.com/sharepoint/v3/contenttype/forms"/>
  </ds:schemaRefs>
</ds:datastoreItem>
</file>

<file path=customXml/itemProps3.xml><?xml version="1.0" encoding="utf-8"?>
<ds:datastoreItem xmlns:ds="http://schemas.openxmlformats.org/officeDocument/2006/customXml" ds:itemID="{9B18D645-6709-4AC3-B89B-7A9CBF2A4310}">
  <ds:schemaRefs>
    <ds:schemaRef ds:uri="http://www.w3.org/XML/1998/namespace"/>
    <ds:schemaRef ds:uri="http://schemas.microsoft.com/office/2006/metadata/properties"/>
    <ds:schemaRef ds:uri="http://purl.org/dc/elements/1.1/"/>
    <ds:schemaRef ds:uri="http://schemas.microsoft.com/office/2006/documentManagement/types"/>
    <ds:schemaRef ds:uri="http://purl.org/dc/terms/"/>
    <ds:schemaRef ds:uri="http://schemas.microsoft.com/office/infopath/2007/PartnerControls"/>
    <ds:schemaRef ds:uri="http://schemas.openxmlformats.org/package/2006/metadata/core-properties"/>
    <ds:schemaRef ds:uri="66383674-40d7-4133-af33-a24f1605d557"/>
    <ds:schemaRef ds:uri="http://purl.org/dc/dcmitype/"/>
  </ds:schemaRefs>
</ds:datastoreItem>
</file>

<file path=docMetadata/LabelInfo.xml><?xml version="1.0" encoding="utf-8"?>
<clbl:labelList xmlns:clbl="http://schemas.microsoft.com/office/2020/mipLabelMetadata">
  <clbl:label id="{6dee1d83-8de8-49bb-bc0d-fd8812473904}" enabled="0" method="" siteId="{6dee1d83-8de8-49bb-bc0d-fd8812473904}" removed="1"/>
  <clbl:label id="{e3a9094c-bab6-4560-a4aa-ee70a798ee79}" enabled="0" method="" siteId="{e3a9094c-bab6-4560-a4aa-ee70a798ee79}" removed="1"/>
</clbl:labelList>
</file>

<file path=docProps/app.xml><?xml version="1.0" encoding="utf-8"?>
<Properties xmlns="http://schemas.openxmlformats.org/officeDocument/2006/extended-properties" xmlns:vt="http://schemas.openxmlformats.org/officeDocument/2006/docPropsVTypes">
  <Template>DLA_Standard_11 x 8.5_Template</Template>
  <TotalTime>243</TotalTime>
  <Words>7026</Words>
  <Application>Microsoft Office PowerPoint</Application>
  <PresentationFormat>Custom</PresentationFormat>
  <Paragraphs>1127</Paragraphs>
  <Slides>101</Slides>
  <Notes>36</Notes>
  <HiddenSlides>0</HiddenSlides>
  <MMClips>0</MMClips>
  <ScaleCrop>false</ScaleCrop>
  <HeadingPairs>
    <vt:vector size="6" baseType="variant">
      <vt:variant>
        <vt:lpstr>Fonts Used</vt:lpstr>
      </vt:variant>
      <vt:variant>
        <vt:i4>7</vt:i4>
      </vt:variant>
      <vt:variant>
        <vt:lpstr>Theme</vt:lpstr>
      </vt:variant>
      <vt:variant>
        <vt:i4>6</vt:i4>
      </vt:variant>
      <vt:variant>
        <vt:lpstr>Slide Titles</vt:lpstr>
      </vt:variant>
      <vt:variant>
        <vt:i4>101</vt:i4>
      </vt:variant>
    </vt:vector>
  </HeadingPairs>
  <TitlesOfParts>
    <vt:vector size="114" baseType="lpstr">
      <vt:lpstr>Aptos</vt:lpstr>
      <vt:lpstr>Arial</vt:lpstr>
      <vt:lpstr>Calibri</vt:lpstr>
      <vt:lpstr>Courier New</vt:lpstr>
      <vt:lpstr>Raleway Black</vt:lpstr>
      <vt:lpstr>Times New Roman</vt:lpstr>
      <vt:lpstr>Wingdings</vt:lpstr>
      <vt:lpstr>Cover Slide Master</vt:lpstr>
      <vt:lpstr>5_Agenda Slide Master</vt:lpstr>
      <vt:lpstr>7_Unclassified_Content Slide Masters</vt:lpstr>
      <vt:lpstr>End Slides</vt:lpstr>
      <vt:lpstr>1_Cover Slide Master</vt:lpstr>
      <vt:lpstr>10_Unclassified_Content Slide Masters</vt:lpstr>
      <vt:lpstr>Unclassified Cover Slide</vt:lpstr>
      <vt:lpstr>Welcome and Opening Remarks</vt:lpstr>
      <vt:lpstr>Keynote Address</vt:lpstr>
      <vt:lpstr>DLA/DHA Partnership</vt:lpstr>
      <vt:lpstr>Roles Among DLA, DHA, VA, Services and MTFs</vt:lpstr>
      <vt:lpstr>Cybersecurity and ATO</vt:lpstr>
      <vt:lpstr>Unclassified Cover Slide</vt:lpstr>
      <vt:lpstr>Agenda</vt:lpstr>
      <vt:lpstr>Disclaimer</vt:lpstr>
      <vt:lpstr>FAR/DFARS Overhaul</vt:lpstr>
      <vt:lpstr>FAR/DFARS Overhaul (Cont.)</vt:lpstr>
      <vt:lpstr>FAR/DFARS Overhaul (Cont.)</vt:lpstr>
      <vt:lpstr>FAR/DFARS Overhaul (Cont.)</vt:lpstr>
      <vt:lpstr>Regulatory Tracking</vt:lpstr>
      <vt:lpstr>Regulatory Tracking (Cont.)</vt:lpstr>
      <vt:lpstr>Regulatory Tracking (Cont.)</vt:lpstr>
      <vt:lpstr>Regulatory Tracking (Cont.)</vt:lpstr>
      <vt:lpstr>Regulatory Tracking (Cont.)</vt:lpstr>
      <vt:lpstr>Regulatory Updates</vt:lpstr>
      <vt:lpstr>Trade Agreements</vt:lpstr>
      <vt:lpstr>Trade Agreements (Cont.)</vt:lpstr>
      <vt:lpstr>Trade Agreements (Cont.)</vt:lpstr>
      <vt:lpstr>Trade Agreements (Cont.)</vt:lpstr>
      <vt:lpstr>Trade Agreements (Cont.)</vt:lpstr>
      <vt:lpstr>Trade Agreements (Cont.)</vt:lpstr>
      <vt:lpstr>Trade Agreements (Cont.)</vt:lpstr>
      <vt:lpstr>Trade Agreements (Cont.)</vt:lpstr>
      <vt:lpstr>Trade Agreements (Cont.)</vt:lpstr>
      <vt:lpstr>Trade Agreements (Cont.)</vt:lpstr>
      <vt:lpstr>Questions</vt:lpstr>
      <vt:lpstr>Unclassified End Slide: Option 1</vt:lpstr>
      <vt:lpstr>Unclassified Cover Slide</vt:lpstr>
      <vt:lpstr>Medical Equipment Repair Parts Sourcing and Cataloging</vt:lpstr>
      <vt:lpstr>Army Use Case- Ordering a Medical Repair Part</vt:lpstr>
      <vt:lpstr>Current State</vt:lpstr>
      <vt:lpstr>Army Theater Authorized Stockage List (TASL) Use Case</vt:lpstr>
      <vt:lpstr>Unclassified End Slide: Option 1</vt:lpstr>
      <vt:lpstr>Unclassified Cover Slide</vt:lpstr>
      <vt:lpstr>Capital Equipment Division</vt:lpstr>
      <vt:lpstr>Diagnostic X-Ray Integrated Supply Team (IST)</vt:lpstr>
      <vt:lpstr>Program Overview</vt:lpstr>
      <vt:lpstr>Program Overview (Cont.)</vt:lpstr>
      <vt:lpstr>Program Overview (Cont.)</vt:lpstr>
      <vt:lpstr>Program Overview (Cont.)</vt:lpstr>
      <vt:lpstr>Delivery Order Process</vt:lpstr>
      <vt:lpstr>Delivery Order Lead Times</vt:lpstr>
      <vt:lpstr>Sales History</vt:lpstr>
      <vt:lpstr>Sales History (Cont.) </vt:lpstr>
      <vt:lpstr>Sales History (Cont.)</vt:lpstr>
      <vt:lpstr>Sales History (Cont.)</vt:lpstr>
      <vt:lpstr>Sales History (Cont.)</vt:lpstr>
      <vt:lpstr>Sales History (Cont.)</vt:lpstr>
      <vt:lpstr>Questions</vt:lpstr>
      <vt:lpstr>Unclassified End Slide: Option 1</vt:lpstr>
      <vt:lpstr>PowerPoint Presentation</vt:lpstr>
      <vt:lpstr>Capital Equipment Division </vt:lpstr>
      <vt:lpstr>Who We Are</vt:lpstr>
      <vt:lpstr>PowerPoint Presentation</vt:lpstr>
      <vt:lpstr>Our Customers</vt:lpstr>
      <vt:lpstr>What is DIN-PACS?</vt:lpstr>
      <vt:lpstr>History of DLA DIN-PACS Program</vt:lpstr>
      <vt:lpstr>DIN-PACS IV</vt:lpstr>
      <vt:lpstr>PowerPoint Presentation</vt:lpstr>
      <vt:lpstr>Future Program Offerings:  DIN-PACS V</vt:lpstr>
      <vt:lpstr>Acquisition Methods &amp; Timelines </vt:lpstr>
      <vt:lpstr>Contract Modifications</vt:lpstr>
      <vt:lpstr> Price Book \ Quote Management </vt:lpstr>
      <vt:lpstr>FSDB Primary Points of Contact</vt:lpstr>
      <vt:lpstr>PowerPoint Presentation</vt:lpstr>
      <vt:lpstr>PowerPoint Presentation</vt:lpstr>
      <vt:lpstr>Unclassified Cover Slide</vt:lpstr>
      <vt:lpstr>Capital Equipment Division</vt:lpstr>
      <vt:lpstr>Programs &amp; Product Lines</vt:lpstr>
      <vt:lpstr>Programs &amp; Product Lines</vt:lpstr>
      <vt:lpstr>Programs &amp; Product Lines</vt:lpstr>
      <vt:lpstr>General Overview</vt:lpstr>
      <vt:lpstr>FSDC Sales FY23-FY25</vt:lpstr>
      <vt:lpstr>Ordering Procedures</vt:lpstr>
      <vt:lpstr>Ordering Procedures</vt:lpstr>
      <vt:lpstr>Contract Modification Process</vt:lpstr>
      <vt:lpstr>Contract Modification Process</vt:lpstr>
      <vt:lpstr>Contract Modification Process</vt:lpstr>
      <vt:lpstr>Opportunities</vt:lpstr>
      <vt:lpstr>PowerPoint Presentation</vt:lpstr>
      <vt:lpstr>Unclassified End Slide: Option 1</vt:lpstr>
      <vt:lpstr>PowerPoint Presentation</vt:lpstr>
      <vt:lpstr>Capital Equipment Division</vt:lpstr>
      <vt:lpstr>Fort Detrick Forward Cell - FSDD</vt:lpstr>
      <vt:lpstr>Current Product Lines</vt:lpstr>
      <vt:lpstr>General Overview</vt:lpstr>
      <vt:lpstr>Radiology &amp; Imaging Service Maintenance Agreements</vt:lpstr>
      <vt:lpstr>R&amp;I Consolidation Efforts</vt:lpstr>
      <vt:lpstr>Radiation Therapy</vt:lpstr>
      <vt:lpstr>Pharmacy Automation</vt:lpstr>
      <vt:lpstr>PowerPoint Presentation</vt:lpstr>
      <vt:lpstr>FSDD Points of Contact</vt:lpstr>
      <vt:lpstr>PowerPoint Presentation</vt:lpstr>
      <vt:lpstr>OCONUS Locations</vt:lpstr>
      <vt:lpstr>ECAT Ordering</vt:lpstr>
      <vt:lpstr>Life Cyle Management</vt:lpstr>
      <vt:lpstr>AI in DoW Healthcare</vt:lpstr>
    </vt:vector>
  </TitlesOfParts>
  <Manager>martin.binder@dla.mil</Manager>
  <Company>Defense Logistics Agency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DLA Standard Master Briefing Template</dc:title>
  <dc:subject>Template</dc:subject>
  <dc:creator>Richards, Jory A CTR DLA OFFICE OF DIRECTOR (USA)</dc:creator>
  <cp:lastModifiedBy>Baron, Michael S CIV DLA TROOP SUPPORT (USA)</cp:lastModifiedBy>
  <cp:revision>9</cp:revision>
  <dcterms:created xsi:type="dcterms:W3CDTF">2025-06-04T20:28:14Z</dcterms:created>
  <dcterms:modified xsi:type="dcterms:W3CDTF">2026-06-29T19:30:37Z</dcterms:modified>
  <cp:category>DLA;Standard Master;Briefing Template;508;Accessibility</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0x010100F98F5FFB4CBFFD41AEF4D5B7C8D4632B</vt:lpwstr>
  </property>
  <property fmtid="{D5CDD505-2E9C-101B-9397-08002B2CF9AE}" pid="3" name="MediaServiceImageTags">
    <vt:lpwstr/>
  </property>
  <property fmtid="{D5CDD505-2E9C-101B-9397-08002B2CF9AE}" pid="4" name="Order">
    <vt:r8>160500</vt:r8>
  </property>
  <property fmtid="{D5CDD505-2E9C-101B-9397-08002B2CF9AE}" pid="5" name="xd_Signature">
    <vt:bool>false</vt:bool>
  </property>
  <property fmtid="{D5CDD505-2E9C-101B-9397-08002B2CF9AE}" pid="6" name="xd_ProgID">
    <vt:lpwstr/>
  </property>
  <property fmtid="{D5CDD505-2E9C-101B-9397-08002B2CF9AE}" pid="7" name="ComplianceAssetId">
    <vt:lpwstr/>
  </property>
  <property fmtid="{D5CDD505-2E9C-101B-9397-08002B2CF9AE}" pid="8" name="TemplateUrl">
    <vt:lpwstr/>
  </property>
  <property fmtid="{D5CDD505-2E9C-101B-9397-08002B2CF9AE}" pid="9" name="_ExtendedDescription">
    <vt:lpwstr/>
  </property>
  <property fmtid="{D5CDD505-2E9C-101B-9397-08002B2CF9AE}" pid="10" name="TriggerFlowInfo">
    <vt:lpwstr/>
  </property>
  <property fmtid="{D5CDD505-2E9C-101B-9397-08002B2CF9AE}" pid="11" name="Description_2">
    <vt:lpwstr>Lorem ipsum dolor sit amet, consectetuer adipiscing elit, sed diam Lorem ipsum dolor sit amet, consectetuer adipiscing elit, sed diam </vt:lpwstr>
  </property>
  <property fmtid="{D5CDD505-2E9C-101B-9397-08002B2CF9AE}" pid="12" name="Cataloged?">
    <vt:bool>false</vt:bool>
  </property>
</Properties>
</file>